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1" r:id="rId1"/>
  </p:sldMasterIdLst>
  <p:notesMasterIdLst>
    <p:notesMasterId r:id="rId34"/>
  </p:notesMasterIdLst>
  <p:sldIdLst>
    <p:sldId id="256" r:id="rId2"/>
    <p:sldId id="257" r:id="rId3"/>
    <p:sldId id="258" r:id="rId4"/>
    <p:sldId id="264" r:id="rId5"/>
    <p:sldId id="267" r:id="rId6"/>
    <p:sldId id="261" r:id="rId7"/>
    <p:sldId id="260" r:id="rId8"/>
    <p:sldId id="265" r:id="rId9"/>
    <p:sldId id="266" r:id="rId10"/>
    <p:sldId id="262" r:id="rId11"/>
    <p:sldId id="26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9" r:id="rId23"/>
    <p:sldId id="281" r:id="rId24"/>
    <p:sldId id="282" r:id="rId25"/>
    <p:sldId id="283" r:id="rId26"/>
    <p:sldId id="285" r:id="rId27"/>
    <p:sldId id="284" r:id="rId28"/>
    <p:sldId id="286" r:id="rId29"/>
    <p:sldId id="290" r:id="rId30"/>
    <p:sldId id="289" r:id="rId31"/>
    <p:sldId id="288" r:id="rId32"/>
    <p:sldId id="287" r:id="rId3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3BD"/>
    <a:srgbClr val="5E854F"/>
    <a:srgbClr val="993366"/>
    <a:srgbClr val="666699"/>
    <a:srgbClr val="262626"/>
    <a:srgbClr val="000000"/>
    <a:srgbClr val="FFCC14"/>
    <a:srgbClr val="1A5B36"/>
    <a:srgbClr val="A9E6C4"/>
    <a:srgbClr val="FC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7" autoAdjust="0"/>
    <p:restoredTop sz="95223" autoAdjust="0"/>
  </p:normalViewPr>
  <p:slideViewPr>
    <p:cSldViewPr snapToGrid="0">
      <p:cViewPr>
        <p:scale>
          <a:sx n="66" d="100"/>
          <a:sy n="66" d="100"/>
        </p:scale>
        <p:origin x="95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6CF7F-704A-485C-8A9A-95D09B0B19C5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4C5E21-7C5D-42F0-8739-9FB32BD3C9BC}">
      <dgm:prSet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r>
            <a:rPr lang="en-US" b="1" dirty="0" err="1"/>
            <a:t>iQAQE</a:t>
          </a:r>
          <a:r>
            <a:rPr lang="en-US" b="1" dirty="0"/>
            <a:t> Framework:</a:t>
          </a:r>
        </a:p>
      </dgm:t>
    </dgm:pt>
    <dgm:pt modelId="{CEF9CACB-0C3B-4430-8F2F-D2F4446F5BCB}" type="parTrans" cxnId="{05B30C88-BCD0-4A9A-A254-7BDA872A7264}">
      <dgm:prSet/>
      <dgm:spPr/>
      <dgm:t>
        <a:bodyPr/>
        <a:lstStyle/>
        <a:p>
          <a:endParaRPr lang="en-US"/>
        </a:p>
      </dgm:t>
    </dgm:pt>
    <dgm:pt modelId="{73A2FF55-6AC1-444B-9D24-B9D0ECDDE9ED}" type="sibTrans" cxnId="{05B30C88-BCD0-4A9A-A254-7BDA872A7264}">
      <dgm:prSet/>
      <dgm:spPr/>
      <dgm:t>
        <a:bodyPr/>
        <a:lstStyle/>
        <a:p>
          <a:endParaRPr lang="en-US"/>
        </a:p>
      </dgm:t>
    </dgm:pt>
    <dgm:pt modelId="{6CC0DD15-D508-4AE6-ACAD-CCACC73B295E}">
      <dgm:prSet custT="1"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Reduced qubit requirements;</a:t>
          </a:r>
        </a:p>
      </dgm:t>
    </dgm:pt>
    <dgm:pt modelId="{20E72F4E-CD33-4E6B-8692-1D055E07B3D5}" type="parTrans" cxnId="{4363DE1B-492E-4052-B3BA-9ACABF5E7EEC}">
      <dgm:prSet/>
      <dgm:spPr/>
      <dgm:t>
        <a:bodyPr/>
        <a:lstStyle/>
        <a:p>
          <a:endParaRPr lang="en-US"/>
        </a:p>
      </dgm:t>
    </dgm:pt>
    <dgm:pt modelId="{A0120C28-5B4D-439E-ABC5-6EE9647854CE}" type="sibTrans" cxnId="{4363DE1B-492E-4052-B3BA-9ACABF5E7EEC}">
      <dgm:prSet/>
      <dgm:spPr/>
      <dgm:t>
        <a:bodyPr/>
        <a:lstStyle/>
        <a:p>
          <a:endParaRPr lang="en-US"/>
        </a:p>
      </dgm:t>
    </dgm:pt>
    <dgm:pt modelId="{905166FF-0D57-4973-9145-B75D3B00C4E7}">
      <dgm:prSet custT="1"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Enhanced resilience to finite shot noise;</a:t>
          </a:r>
        </a:p>
      </dgm:t>
    </dgm:pt>
    <dgm:pt modelId="{54984844-8053-480D-AF38-05AE4AC7E6F6}" type="parTrans" cxnId="{167CDA91-AF73-4FDD-AD1A-25AFC1BB64CB}">
      <dgm:prSet/>
      <dgm:spPr/>
      <dgm:t>
        <a:bodyPr/>
        <a:lstStyle/>
        <a:p>
          <a:endParaRPr lang="en-US"/>
        </a:p>
      </dgm:t>
    </dgm:pt>
    <dgm:pt modelId="{F40CA86D-EBFC-4139-A9DF-514AC1C4494B}" type="sibTrans" cxnId="{167CDA91-AF73-4FDD-AD1A-25AFC1BB64CB}">
      <dgm:prSet/>
      <dgm:spPr/>
      <dgm:t>
        <a:bodyPr/>
        <a:lstStyle/>
        <a:p>
          <a:endParaRPr lang="en-US"/>
        </a:p>
      </dgm:t>
    </dgm:pt>
    <dgm:pt modelId="{8761C407-8A36-4F22-B12A-ED43B2B980F9}">
      <dgm:prSet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Competitive with classical state-of-the-art (</a:t>
          </a:r>
          <a:r>
            <a:rPr lang="en-US" sz="1800" dirty="0" err="1"/>
            <a:t>Goemans</a:t>
          </a:r>
          <a:r>
            <a:rPr lang="en-US" sz="1800" dirty="0"/>
            <a:t>-Williamson).</a:t>
          </a:r>
        </a:p>
      </dgm:t>
    </dgm:pt>
    <dgm:pt modelId="{E906E9DA-7C14-4895-9838-EA6389A01961}" type="parTrans" cxnId="{35290BEC-1B31-49CE-97FF-1CFF408A5387}">
      <dgm:prSet/>
      <dgm:spPr/>
      <dgm:t>
        <a:bodyPr/>
        <a:lstStyle/>
        <a:p>
          <a:endParaRPr lang="en-US"/>
        </a:p>
      </dgm:t>
    </dgm:pt>
    <dgm:pt modelId="{7D9B518B-20C6-4B9C-A82D-9759329EA8B7}" type="sibTrans" cxnId="{35290BEC-1B31-49CE-97FF-1CFF408A5387}">
      <dgm:prSet/>
      <dgm:spPr/>
      <dgm:t>
        <a:bodyPr/>
        <a:lstStyle/>
        <a:p>
          <a:endParaRPr lang="en-US"/>
        </a:p>
      </dgm:t>
    </dgm:pt>
    <dgm:pt modelId="{20E7E5A7-CE60-4AE8-B616-AA9AD520A6E4}">
      <dgm:prSet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r>
            <a:rPr lang="en-US" b="1" dirty="0"/>
            <a:t>Future work:</a:t>
          </a:r>
        </a:p>
      </dgm:t>
    </dgm:pt>
    <dgm:pt modelId="{9082CBA0-370E-4E12-9527-ECF624042AE9}" type="parTrans" cxnId="{72DE1561-025E-4E86-A992-5EC978DAA7B0}">
      <dgm:prSet/>
      <dgm:spPr/>
      <dgm:t>
        <a:bodyPr/>
        <a:lstStyle/>
        <a:p>
          <a:endParaRPr lang="en-US"/>
        </a:p>
      </dgm:t>
    </dgm:pt>
    <dgm:pt modelId="{0B899DD3-1535-4EDA-99FF-4BF0E0E6FCE6}" type="sibTrans" cxnId="{72DE1561-025E-4E86-A992-5EC978DAA7B0}">
      <dgm:prSet/>
      <dgm:spPr/>
      <dgm:t>
        <a:bodyPr/>
        <a:lstStyle/>
        <a:p>
          <a:endParaRPr lang="en-US"/>
        </a:p>
      </dgm:t>
    </dgm:pt>
    <dgm:pt modelId="{D6521EE9-E5FF-4EBE-AB38-CD472F395C47}">
      <dgm:prSet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 algn="l">
            <a:lnSpc>
              <a:spcPct val="100000"/>
            </a:lnSpc>
          </a:pPr>
          <a:r>
            <a:rPr lang="en-US" sz="1800" dirty="0"/>
            <a:t>Machine-learning-based “mapping” model;</a:t>
          </a:r>
        </a:p>
      </dgm:t>
    </dgm:pt>
    <dgm:pt modelId="{E53F9F8D-1FF4-4031-B807-0811FA951291}" type="parTrans" cxnId="{42FD3F34-43D7-4E76-B73B-63B6C8FC5DE3}">
      <dgm:prSet/>
      <dgm:spPr/>
      <dgm:t>
        <a:bodyPr/>
        <a:lstStyle/>
        <a:p>
          <a:endParaRPr lang="en-US"/>
        </a:p>
      </dgm:t>
    </dgm:pt>
    <dgm:pt modelId="{ED40E625-789D-4BCF-875D-8B8D69B70B56}" type="sibTrans" cxnId="{42FD3F34-43D7-4E76-B73B-63B6C8FC5DE3}">
      <dgm:prSet/>
      <dgm:spPr/>
      <dgm:t>
        <a:bodyPr/>
        <a:lstStyle/>
        <a:p>
          <a:endParaRPr lang="en-US"/>
        </a:p>
      </dgm:t>
    </dgm:pt>
    <dgm:pt modelId="{F5E90E9E-349B-47CB-99BA-9C92C85D3777}">
      <dgm:prSet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 algn="l">
            <a:lnSpc>
              <a:spcPct val="100000"/>
            </a:lnSpc>
          </a:pPr>
          <a:r>
            <a:rPr lang="en-US" sz="1800" dirty="0"/>
            <a:t>Alternative schemes:</a:t>
          </a:r>
        </a:p>
      </dgm:t>
    </dgm:pt>
    <dgm:pt modelId="{B4A6D4CA-41F1-42C0-B00D-D4C8F0009312}" type="parTrans" cxnId="{538DE7B5-5649-4341-8DD1-9A61ADA18A0B}">
      <dgm:prSet/>
      <dgm:spPr/>
      <dgm:t>
        <a:bodyPr/>
        <a:lstStyle/>
        <a:p>
          <a:endParaRPr lang="en-US"/>
        </a:p>
      </dgm:t>
    </dgm:pt>
    <dgm:pt modelId="{AB054484-9E0B-49CF-B0DC-DD614C87A167}" type="sibTrans" cxnId="{538DE7B5-5649-4341-8DD1-9A61ADA18A0B}">
      <dgm:prSet/>
      <dgm:spPr/>
      <dgm:t>
        <a:bodyPr/>
        <a:lstStyle/>
        <a:p>
          <a:endParaRPr lang="en-US"/>
        </a:p>
      </dgm:t>
    </dgm:pt>
    <dgm:pt modelId="{3C90B957-E528-4084-BAD7-A28DBC36C4BF}">
      <dgm:prSet custT="1"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 algn="l">
            <a:lnSpc>
              <a:spcPct val="100000"/>
            </a:lnSpc>
          </a:pPr>
          <a:r>
            <a:rPr lang="en-US" sz="1700" dirty="0"/>
            <a:t>Parity-like QAOA;</a:t>
          </a:r>
        </a:p>
      </dgm:t>
    </dgm:pt>
    <dgm:pt modelId="{5F6CA52C-5142-40C8-97E3-0F6706707B6C}" type="parTrans" cxnId="{5C82C4A5-D18D-4C88-8279-663A011A99D1}">
      <dgm:prSet/>
      <dgm:spPr/>
      <dgm:t>
        <a:bodyPr/>
        <a:lstStyle/>
        <a:p>
          <a:endParaRPr lang="en-US"/>
        </a:p>
      </dgm:t>
    </dgm:pt>
    <dgm:pt modelId="{69483998-2F41-4360-86E2-DD791749273B}" type="sibTrans" cxnId="{5C82C4A5-D18D-4C88-8279-663A011A99D1}">
      <dgm:prSet/>
      <dgm:spPr/>
      <dgm:t>
        <a:bodyPr/>
        <a:lstStyle/>
        <a:p>
          <a:endParaRPr lang="en-US"/>
        </a:p>
      </dgm:t>
    </dgm:pt>
    <dgm:pt modelId="{827D2A50-54EB-49B3-BFAA-80CC8154C555}">
      <dgm:prSet custT="1"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 algn="l">
            <a:lnSpc>
              <a:spcPct val="100000"/>
            </a:lnSpc>
          </a:pPr>
          <a:r>
            <a:rPr lang="en-US" sz="1700" dirty="0"/>
            <a:t>Batch-based Oracle coloring.</a:t>
          </a:r>
        </a:p>
      </dgm:t>
    </dgm:pt>
    <dgm:pt modelId="{571F7845-967D-4B06-8EBE-314FE828B15B}" type="parTrans" cxnId="{ED313DB1-0F13-435A-A5F4-1DBDAD5C9132}">
      <dgm:prSet/>
      <dgm:spPr/>
      <dgm:t>
        <a:bodyPr/>
        <a:lstStyle/>
        <a:p>
          <a:endParaRPr lang="en-US"/>
        </a:p>
      </dgm:t>
    </dgm:pt>
    <dgm:pt modelId="{6BB4EA8F-55A8-4E63-826F-81DABFA11ED0}" type="sibTrans" cxnId="{ED313DB1-0F13-435A-A5F4-1DBDAD5C9132}">
      <dgm:prSet/>
      <dgm:spPr/>
      <dgm:t>
        <a:bodyPr/>
        <a:lstStyle/>
        <a:p>
          <a:endParaRPr lang="en-US"/>
        </a:p>
      </dgm:t>
    </dgm:pt>
    <dgm:pt modelId="{9A9FAD16-AFF9-43B2-B078-5FE3642C4179}">
      <dgm:prSet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 algn="l">
            <a:lnSpc>
              <a:spcPct val="100000"/>
            </a:lnSpc>
          </a:pPr>
          <a:r>
            <a:rPr lang="en-US" sz="1800" b="1" dirty="0" err="1"/>
            <a:t>iQAQE</a:t>
          </a:r>
          <a:r>
            <a:rPr lang="en-US" sz="1800" dirty="0"/>
            <a:t>:</a:t>
          </a:r>
        </a:p>
      </dgm:t>
    </dgm:pt>
    <dgm:pt modelId="{AC3A6B0D-091E-4F0B-922F-74B9B6E51493}" type="parTrans" cxnId="{18D6F273-B86A-47E0-9F77-23F62942F29D}">
      <dgm:prSet/>
      <dgm:spPr/>
      <dgm:t>
        <a:bodyPr/>
        <a:lstStyle/>
        <a:p>
          <a:endParaRPr lang="en-US"/>
        </a:p>
      </dgm:t>
    </dgm:pt>
    <dgm:pt modelId="{9E299F38-2592-4DA1-8493-C082D76DB8D6}" type="sibTrans" cxnId="{18D6F273-B86A-47E0-9F77-23F62942F29D}">
      <dgm:prSet/>
      <dgm:spPr/>
      <dgm:t>
        <a:bodyPr/>
        <a:lstStyle/>
        <a:p>
          <a:endParaRPr lang="en-US"/>
        </a:p>
      </dgm:t>
    </dgm:pt>
    <dgm:pt modelId="{0CC84912-CFA5-46AE-BCDA-E7FE96119673}">
      <dgm:prSet custT="1"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 algn="l">
            <a:lnSpc>
              <a:spcPct val="100000"/>
            </a:lnSpc>
          </a:pPr>
          <a:r>
            <a:rPr lang="en-US" sz="1700" dirty="0"/>
            <a:t>Problem-informed ansätze;</a:t>
          </a:r>
        </a:p>
      </dgm:t>
    </dgm:pt>
    <dgm:pt modelId="{742B5496-3884-422C-B3FA-2B5E6384BF91}" type="parTrans" cxnId="{FB508224-38B9-4E1A-9E77-C690ADC1DB43}">
      <dgm:prSet/>
      <dgm:spPr/>
      <dgm:t>
        <a:bodyPr/>
        <a:lstStyle/>
        <a:p>
          <a:endParaRPr lang="en-US"/>
        </a:p>
      </dgm:t>
    </dgm:pt>
    <dgm:pt modelId="{EE179238-B9C3-47CA-97BB-4253F60EBF22}" type="sibTrans" cxnId="{FB508224-38B9-4E1A-9E77-C690ADC1DB43}">
      <dgm:prSet/>
      <dgm:spPr/>
      <dgm:t>
        <a:bodyPr/>
        <a:lstStyle/>
        <a:p>
          <a:endParaRPr lang="en-US"/>
        </a:p>
      </dgm:t>
    </dgm:pt>
    <dgm:pt modelId="{5F6EAD07-2C0D-4BEC-8C9B-46BF501616D3}">
      <dgm:prSet custT="1"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 algn="l">
            <a:lnSpc>
              <a:spcPct val="100000"/>
            </a:lnSpc>
          </a:pPr>
          <a:r>
            <a:rPr lang="en-US" sz="1700" dirty="0"/>
            <a:t>New heuristics for better “mapping(s)”;</a:t>
          </a:r>
        </a:p>
      </dgm:t>
    </dgm:pt>
    <dgm:pt modelId="{4092543B-295F-457D-B20C-91563A1672C8}" type="parTrans" cxnId="{37D97E34-7521-4385-9D93-AFAE64E98C42}">
      <dgm:prSet/>
      <dgm:spPr/>
      <dgm:t>
        <a:bodyPr/>
        <a:lstStyle/>
        <a:p>
          <a:endParaRPr lang="en-US"/>
        </a:p>
      </dgm:t>
    </dgm:pt>
    <dgm:pt modelId="{3651A2FA-EA38-41E8-B3D4-087CFE7F7D64}" type="sibTrans" cxnId="{37D97E34-7521-4385-9D93-AFAE64E98C42}">
      <dgm:prSet/>
      <dgm:spPr/>
      <dgm:t>
        <a:bodyPr/>
        <a:lstStyle/>
        <a:p>
          <a:endParaRPr lang="en-US"/>
        </a:p>
      </dgm:t>
    </dgm:pt>
    <dgm:pt modelId="{E11E0C2B-12C8-498B-8B9F-2F951D296D1B}">
      <dgm:prSet custT="1"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 algn="l">
            <a:lnSpc>
              <a:spcPct val="100000"/>
            </a:lnSpc>
          </a:pPr>
          <a:r>
            <a:rPr lang="en-US" sz="1700" dirty="0"/>
            <a:t>Scalability analysis, for larger graphs, etc. </a:t>
          </a:r>
        </a:p>
      </dgm:t>
    </dgm:pt>
    <dgm:pt modelId="{96CE7083-A4EB-40C5-AC69-072290B97103}" type="parTrans" cxnId="{507AB2AE-21E3-4776-A3A6-FE6F55F7BF12}">
      <dgm:prSet/>
      <dgm:spPr/>
      <dgm:t>
        <a:bodyPr/>
        <a:lstStyle/>
        <a:p>
          <a:endParaRPr lang="en-US"/>
        </a:p>
      </dgm:t>
    </dgm:pt>
    <dgm:pt modelId="{DA562071-45D6-4A29-BD7C-6287FF75BE3C}" type="sibTrans" cxnId="{507AB2AE-21E3-4776-A3A6-FE6F55F7BF12}">
      <dgm:prSet/>
      <dgm:spPr/>
      <dgm:t>
        <a:bodyPr/>
        <a:lstStyle/>
        <a:p>
          <a:endParaRPr lang="en-US"/>
        </a:p>
      </dgm:t>
    </dgm:pt>
    <dgm:pt modelId="{B23E98E6-67FA-431A-9C2B-0A3F64793650}">
      <dgm:prSet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Advantages</a:t>
          </a:r>
          <a:r>
            <a:rPr lang="en-US" sz="1800" dirty="0"/>
            <a:t>:</a:t>
          </a:r>
        </a:p>
      </dgm:t>
    </dgm:pt>
    <dgm:pt modelId="{6129FEF1-67BE-4523-BC1B-D408BC0BB1F3}" type="parTrans" cxnId="{0E67B4A7-B7EE-47F0-9C29-4904486B6A84}">
      <dgm:prSet/>
      <dgm:spPr/>
      <dgm:t>
        <a:bodyPr/>
        <a:lstStyle/>
        <a:p>
          <a:endParaRPr lang="en-US"/>
        </a:p>
      </dgm:t>
    </dgm:pt>
    <dgm:pt modelId="{CE9D3E4F-3C28-405B-9737-952AD76538EA}" type="sibTrans" cxnId="{0E67B4A7-B7EE-47F0-9C29-4904486B6A84}">
      <dgm:prSet/>
      <dgm:spPr/>
      <dgm:t>
        <a:bodyPr/>
        <a:lstStyle/>
        <a:p>
          <a:endParaRPr lang="en-US"/>
        </a:p>
      </dgm:t>
    </dgm:pt>
    <dgm:pt modelId="{6D11FCA2-EEA5-49C6-B3D2-BACDCFA3C6B9}">
      <dgm:prSet custT="1"/>
      <dgm:spPr>
        <a:ln w="38100">
          <a:solidFill>
            <a:schemeClr val="tx1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700" b="1" dirty="0"/>
            <a:t>Exploration</a:t>
          </a:r>
          <a:r>
            <a:rPr lang="en-US" sz="1700" dirty="0"/>
            <a:t> – allows for building multiple, distinct VQAs.</a:t>
          </a:r>
        </a:p>
      </dgm:t>
    </dgm:pt>
    <dgm:pt modelId="{44A19128-F5DD-4B77-BF17-AA59834764CC}" type="parTrans" cxnId="{D6541CBA-BA9A-4B71-8E6B-1A68DDBD8D48}">
      <dgm:prSet/>
      <dgm:spPr/>
      <dgm:t>
        <a:bodyPr/>
        <a:lstStyle/>
        <a:p>
          <a:endParaRPr lang="en-US"/>
        </a:p>
      </dgm:t>
    </dgm:pt>
    <dgm:pt modelId="{AED0ABCF-95A0-4B89-B9BC-D12C0A2DC4F4}" type="sibTrans" cxnId="{D6541CBA-BA9A-4B71-8E6B-1A68DDBD8D48}">
      <dgm:prSet/>
      <dgm:spPr/>
      <dgm:t>
        <a:bodyPr/>
        <a:lstStyle/>
        <a:p>
          <a:endParaRPr lang="en-US"/>
        </a:p>
      </dgm:t>
    </dgm:pt>
    <dgm:pt modelId="{67067476-0D5E-42DF-A444-F35F8927D809}" type="pres">
      <dgm:prSet presAssocID="{9596CF7F-704A-485C-8A9A-95D09B0B19C5}" presName="Name0" presStyleCnt="0">
        <dgm:presLayoutVars>
          <dgm:dir/>
          <dgm:animLvl val="lvl"/>
          <dgm:resizeHandles val="exact"/>
        </dgm:presLayoutVars>
      </dgm:prSet>
      <dgm:spPr/>
    </dgm:pt>
    <dgm:pt modelId="{C3E3F0C8-D83B-43AE-A4C2-3461A79A4F38}" type="pres">
      <dgm:prSet presAssocID="{A54C5E21-7C5D-42F0-8739-9FB32BD3C9BC}" presName="composite" presStyleCnt="0"/>
      <dgm:spPr/>
    </dgm:pt>
    <dgm:pt modelId="{4779D646-3553-4534-B5D2-BAB8D2581961}" type="pres">
      <dgm:prSet presAssocID="{A54C5E21-7C5D-42F0-8739-9FB32BD3C9B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6E9029E-C0F6-4F70-95D9-12FCB8735F5F}" type="pres">
      <dgm:prSet presAssocID="{A54C5E21-7C5D-42F0-8739-9FB32BD3C9BC}" presName="desTx" presStyleLbl="alignAccFollowNode1" presStyleIdx="0" presStyleCnt="2">
        <dgm:presLayoutVars>
          <dgm:bulletEnabled val="1"/>
        </dgm:presLayoutVars>
      </dgm:prSet>
      <dgm:spPr/>
    </dgm:pt>
    <dgm:pt modelId="{A271CDFA-D741-4B92-BE8E-C821E8A48DFE}" type="pres">
      <dgm:prSet presAssocID="{73A2FF55-6AC1-444B-9D24-B9D0ECDDE9ED}" presName="space" presStyleCnt="0"/>
      <dgm:spPr/>
    </dgm:pt>
    <dgm:pt modelId="{C9219DA0-9A16-4A62-A57C-797870BC9AA2}" type="pres">
      <dgm:prSet presAssocID="{20E7E5A7-CE60-4AE8-B616-AA9AD520A6E4}" presName="composite" presStyleCnt="0"/>
      <dgm:spPr/>
    </dgm:pt>
    <dgm:pt modelId="{4782E4F7-929C-4C17-8FDF-CAA0AB237E6E}" type="pres">
      <dgm:prSet presAssocID="{20E7E5A7-CE60-4AE8-B616-AA9AD520A6E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6485E98-856C-4986-96BD-00C0287091C6}" type="pres">
      <dgm:prSet presAssocID="{20E7E5A7-CE60-4AE8-B616-AA9AD520A6E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363DE1B-492E-4052-B3BA-9ACABF5E7EEC}" srcId="{B23E98E6-67FA-431A-9C2B-0A3F64793650}" destId="{6CC0DD15-D508-4AE6-ACAD-CCACC73B295E}" srcOrd="0" destOrd="0" parTransId="{20E72F4E-CD33-4E6B-8692-1D055E07B3D5}" sibTransId="{A0120C28-5B4D-439E-ABC5-6EE9647854CE}"/>
    <dgm:cxn modelId="{FB508224-38B9-4E1A-9E77-C690ADC1DB43}" srcId="{9A9FAD16-AFF9-43B2-B078-5FE3642C4179}" destId="{0CC84912-CFA5-46AE-BCDA-E7FE96119673}" srcOrd="0" destOrd="0" parTransId="{742B5496-3884-422C-B3FA-2B5E6384BF91}" sibTransId="{EE179238-B9C3-47CA-97BB-4253F60EBF22}"/>
    <dgm:cxn modelId="{4A9FCC24-DE6A-4376-A7AF-CA53785D396D}" type="presOf" srcId="{E11E0C2B-12C8-498B-8B9F-2F951D296D1B}" destId="{66485E98-856C-4986-96BD-00C0287091C6}" srcOrd="0" destOrd="7" presId="urn:microsoft.com/office/officeart/2005/8/layout/hList1"/>
    <dgm:cxn modelId="{42FD3F34-43D7-4E76-B73B-63B6C8FC5DE3}" srcId="{20E7E5A7-CE60-4AE8-B616-AA9AD520A6E4}" destId="{D6521EE9-E5FF-4EBE-AB38-CD472F395C47}" srcOrd="0" destOrd="0" parTransId="{E53F9F8D-1FF4-4031-B807-0811FA951291}" sibTransId="{ED40E625-789D-4BCF-875D-8B8D69B70B56}"/>
    <dgm:cxn modelId="{37D97E34-7521-4385-9D93-AFAE64E98C42}" srcId="{9A9FAD16-AFF9-43B2-B078-5FE3642C4179}" destId="{5F6EAD07-2C0D-4BEC-8C9B-46BF501616D3}" srcOrd="1" destOrd="0" parTransId="{4092543B-295F-457D-B20C-91563A1672C8}" sibTransId="{3651A2FA-EA38-41E8-B3D4-087CFE7F7D64}"/>
    <dgm:cxn modelId="{F7DC3F3C-E000-4250-AE3E-FB24827F8F85}" type="presOf" srcId="{0CC84912-CFA5-46AE-BCDA-E7FE96119673}" destId="{66485E98-856C-4986-96BD-00C0287091C6}" srcOrd="0" destOrd="5" presId="urn:microsoft.com/office/officeart/2005/8/layout/hList1"/>
    <dgm:cxn modelId="{72DE1561-025E-4E86-A992-5EC978DAA7B0}" srcId="{9596CF7F-704A-485C-8A9A-95D09B0B19C5}" destId="{20E7E5A7-CE60-4AE8-B616-AA9AD520A6E4}" srcOrd="1" destOrd="0" parTransId="{9082CBA0-370E-4E12-9527-ECF624042AE9}" sibTransId="{0B899DD3-1535-4EDA-99FF-4BF0E0E6FCE6}"/>
    <dgm:cxn modelId="{43259765-CC68-4720-98A5-F3EB0EB006C4}" type="presOf" srcId="{D6521EE9-E5FF-4EBE-AB38-CD472F395C47}" destId="{66485E98-856C-4986-96BD-00C0287091C6}" srcOrd="0" destOrd="0" presId="urn:microsoft.com/office/officeart/2005/8/layout/hList1"/>
    <dgm:cxn modelId="{8360AC70-CB06-468B-AAF0-BCF782494D6D}" type="presOf" srcId="{9A9FAD16-AFF9-43B2-B078-5FE3642C4179}" destId="{66485E98-856C-4986-96BD-00C0287091C6}" srcOrd="0" destOrd="4" presId="urn:microsoft.com/office/officeart/2005/8/layout/hList1"/>
    <dgm:cxn modelId="{18D6F273-B86A-47E0-9F77-23F62942F29D}" srcId="{20E7E5A7-CE60-4AE8-B616-AA9AD520A6E4}" destId="{9A9FAD16-AFF9-43B2-B078-5FE3642C4179}" srcOrd="2" destOrd="0" parTransId="{AC3A6B0D-091E-4F0B-922F-74B9B6E51493}" sibTransId="{9E299F38-2592-4DA1-8493-C082D76DB8D6}"/>
    <dgm:cxn modelId="{7E40F453-9E95-41A2-92ED-EE082D6B025A}" type="presOf" srcId="{6CC0DD15-D508-4AE6-ACAD-CCACC73B295E}" destId="{F6E9029E-C0F6-4F70-95D9-12FCB8735F5F}" srcOrd="0" destOrd="1" presId="urn:microsoft.com/office/officeart/2005/8/layout/hList1"/>
    <dgm:cxn modelId="{3578027C-1919-4D09-92AD-126D38781012}" type="presOf" srcId="{5F6EAD07-2C0D-4BEC-8C9B-46BF501616D3}" destId="{66485E98-856C-4986-96BD-00C0287091C6}" srcOrd="0" destOrd="6" presId="urn:microsoft.com/office/officeart/2005/8/layout/hList1"/>
    <dgm:cxn modelId="{B1B85D7E-470C-4226-A704-75BBF38BF9AC}" type="presOf" srcId="{F5E90E9E-349B-47CB-99BA-9C92C85D3777}" destId="{66485E98-856C-4986-96BD-00C0287091C6}" srcOrd="0" destOrd="1" presId="urn:microsoft.com/office/officeart/2005/8/layout/hList1"/>
    <dgm:cxn modelId="{05B30C88-BCD0-4A9A-A254-7BDA872A7264}" srcId="{9596CF7F-704A-485C-8A9A-95D09B0B19C5}" destId="{A54C5E21-7C5D-42F0-8739-9FB32BD3C9BC}" srcOrd="0" destOrd="0" parTransId="{CEF9CACB-0C3B-4430-8F2F-D2F4446F5BCB}" sibTransId="{73A2FF55-6AC1-444B-9D24-B9D0ECDDE9ED}"/>
    <dgm:cxn modelId="{167CDA91-AF73-4FDD-AD1A-25AFC1BB64CB}" srcId="{B23E98E6-67FA-431A-9C2B-0A3F64793650}" destId="{905166FF-0D57-4973-9145-B75D3B00C4E7}" srcOrd="1" destOrd="0" parTransId="{54984844-8053-480D-AF38-05AE4AC7E6F6}" sibTransId="{F40CA86D-EBFC-4139-A9DF-514AC1C4494B}"/>
    <dgm:cxn modelId="{5C82C4A5-D18D-4C88-8279-663A011A99D1}" srcId="{F5E90E9E-349B-47CB-99BA-9C92C85D3777}" destId="{3C90B957-E528-4084-BAD7-A28DBC36C4BF}" srcOrd="0" destOrd="0" parTransId="{5F6CA52C-5142-40C8-97E3-0F6706707B6C}" sibTransId="{69483998-2F41-4360-86E2-DD791749273B}"/>
    <dgm:cxn modelId="{0E67B4A7-B7EE-47F0-9C29-4904486B6A84}" srcId="{A54C5E21-7C5D-42F0-8739-9FB32BD3C9BC}" destId="{B23E98E6-67FA-431A-9C2B-0A3F64793650}" srcOrd="0" destOrd="0" parTransId="{6129FEF1-67BE-4523-BC1B-D408BC0BB1F3}" sibTransId="{CE9D3E4F-3C28-405B-9737-952AD76538EA}"/>
    <dgm:cxn modelId="{459057A8-836F-4D44-B8BB-EA77260CD563}" type="presOf" srcId="{9596CF7F-704A-485C-8A9A-95D09B0B19C5}" destId="{67067476-0D5E-42DF-A444-F35F8927D809}" srcOrd="0" destOrd="0" presId="urn:microsoft.com/office/officeart/2005/8/layout/hList1"/>
    <dgm:cxn modelId="{507AB2AE-21E3-4776-A3A6-FE6F55F7BF12}" srcId="{9A9FAD16-AFF9-43B2-B078-5FE3642C4179}" destId="{E11E0C2B-12C8-498B-8B9F-2F951D296D1B}" srcOrd="2" destOrd="0" parTransId="{96CE7083-A4EB-40C5-AC69-072290B97103}" sibTransId="{DA562071-45D6-4A29-BD7C-6287FF75BE3C}"/>
    <dgm:cxn modelId="{764277AF-8967-47D5-901B-C531A6A029A9}" type="presOf" srcId="{20E7E5A7-CE60-4AE8-B616-AA9AD520A6E4}" destId="{4782E4F7-929C-4C17-8FDF-CAA0AB237E6E}" srcOrd="0" destOrd="0" presId="urn:microsoft.com/office/officeart/2005/8/layout/hList1"/>
    <dgm:cxn modelId="{2365BDB0-0B35-4823-A98B-BF70047B1274}" type="presOf" srcId="{905166FF-0D57-4973-9145-B75D3B00C4E7}" destId="{F6E9029E-C0F6-4F70-95D9-12FCB8735F5F}" srcOrd="0" destOrd="2" presId="urn:microsoft.com/office/officeart/2005/8/layout/hList1"/>
    <dgm:cxn modelId="{ED313DB1-0F13-435A-A5F4-1DBDAD5C9132}" srcId="{F5E90E9E-349B-47CB-99BA-9C92C85D3777}" destId="{827D2A50-54EB-49B3-BFAA-80CC8154C555}" srcOrd="1" destOrd="0" parTransId="{571F7845-967D-4B06-8EBE-314FE828B15B}" sibTransId="{6BB4EA8F-55A8-4E63-826F-81DABFA11ED0}"/>
    <dgm:cxn modelId="{538DE7B5-5649-4341-8DD1-9A61ADA18A0B}" srcId="{20E7E5A7-CE60-4AE8-B616-AA9AD520A6E4}" destId="{F5E90E9E-349B-47CB-99BA-9C92C85D3777}" srcOrd="1" destOrd="0" parTransId="{B4A6D4CA-41F1-42C0-B00D-D4C8F0009312}" sibTransId="{AB054484-9E0B-49CF-B0DC-DD614C87A167}"/>
    <dgm:cxn modelId="{D6541CBA-BA9A-4B71-8E6B-1A68DDBD8D48}" srcId="{B23E98E6-67FA-431A-9C2B-0A3F64793650}" destId="{6D11FCA2-EEA5-49C6-B3D2-BACDCFA3C6B9}" srcOrd="2" destOrd="0" parTransId="{44A19128-F5DD-4B77-BF17-AA59834764CC}" sibTransId="{AED0ABCF-95A0-4B89-B9BC-D12C0A2DC4F4}"/>
    <dgm:cxn modelId="{33088EC3-92B2-42B3-886B-64D2D2060DFC}" type="presOf" srcId="{8761C407-8A36-4F22-B12A-ED43B2B980F9}" destId="{F6E9029E-C0F6-4F70-95D9-12FCB8735F5F}" srcOrd="0" destOrd="4" presId="urn:microsoft.com/office/officeart/2005/8/layout/hList1"/>
    <dgm:cxn modelId="{34EF35CD-23BF-4822-8F11-365F5F78D5FF}" type="presOf" srcId="{A54C5E21-7C5D-42F0-8739-9FB32BD3C9BC}" destId="{4779D646-3553-4534-B5D2-BAB8D2581961}" srcOrd="0" destOrd="0" presId="urn:microsoft.com/office/officeart/2005/8/layout/hList1"/>
    <dgm:cxn modelId="{B6BCBBD2-53E6-456D-814B-F25ADD8EB7E1}" type="presOf" srcId="{827D2A50-54EB-49B3-BFAA-80CC8154C555}" destId="{66485E98-856C-4986-96BD-00C0287091C6}" srcOrd="0" destOrd="3" presId="urn:microsoft.com/office/officeart/2005/8/layout/hList1"/>
    <dgm:cxn modelId="{35290BEC-1B31-49CE-97FF-1CFF408A5387}" srcId="{A54C5E21-7C5D-42F0-8739-9FB32BD3C9BC}" destId="{8761C407-8A36-4F22-B12A-ED43B2B980F9}" srcOrd="1" destOrd="0" parTransId="{E906E9DA-7C14-4895-9838-EA6389A01961}" sibTransId="{7D9B518B-20C6-4B9C-A82D-9759329EA8B7}"/>
    <dgm:cxn modelId="{DDDA3CF1-7730-48BB-B0A9-5D8534875700}" type="presOf" srcId="{3C90B957-E528-4084-BAD7-A28DBC36C4BF}" destId="{66485E98-856C-4986-96BD-00C0287091C6}" srcOrd="0" destOrd="2" presId="urn:microsoft.com/office/officeart/2005/8/layout/hList1"/>
    <dgm:cxn modelId="{7DEEA7F7-8CCD-4EF6-8EF7-2A99241AFB4C}" type="presOf" srcId="{6D11FCA2-EEA5-49C6-B3D2-BACDCFA3C6B9}" destId="{F6E9029E-C0F6-4F70-95D9-12FCB8735F5F}" srcOrd="0" destOrd="3" presId="urn:microsoft.com/office/officeart/2005/8/layout/hList1"/>
    <dgm:cxn modelId="{474B6BFA-8CD3-45BE-8D40-BB774D4EBC43}" type="presOf" srcId="{B23E98E6-67FA-431A-9C2B-0A3F64793650}" destId="{F6E9029E-C0F6-4F70-95D9-12FCB8735F5F}" srcOrd="0" destOrd="0" presId="urn:microsoft.com/office/officeart/2005/8/layout/hList1"/>
    <dgm:cxn modelId="{64764F0E-8D0B-4B93-9490-43C77077FCC6}" type="presParOf" srcId="{67067476-0D5E-42DF-A444-F35F8927D809}" destId="{C3E3F0C8-D83B-43AE-A4C2-3461A79A4F38}" srcOrd="0" destOrd="0" presId="urn:microsoft.com/office/officeart/2005/8/layout/hList1"/>
    <dgm:cxn modelId="{EBA75EF0-AF9D-4701-AABF-E323E909F70E}" type="presParOf" srcId="{C3E3F0C8-D83B-43AE-A4C2-3461A79A4F38}" destId="{4779D646-3553-4534-B5D2-BAB8D2581961}" srcOrd="0" destOrd="0" presId="urn:microsoft.com/office/officeart/2005/8/layout/hList1"/>
    <dgm:cxn modelId="{FA430729-7F83-42C3-86D6-865936506FBB}" type="presParOf" srcId="{C3E3F0C8-D83B-43AE-A4C2-3461A79A4F38}" destId="{F6E9029E-C0F6-4F70-95D9-12FCB8735F5F}" srcOrd="1" destOrd="0" presId="urn:microsoft.com/office/officeart/2005/8/layout/hList1"/>
    <dgm:cxn modelId="{83718315-E913-42B5-8F0D-41DF8A71DE3D}" type="presParOf" srcId="{67067476-0D5E-42DF-A444-F35F8927D809}" destId="{A271CDFA-D741-4B92-BE8E-C821E8A48DFE}" srcOrd="1" destOrd="0" presId="urn:microsoft.com/office/officeart/2005/8/layout/hList1"/>
    <dgm:cxn modelId="{EADC62E7-06D1-47F0-9BA0-0793DB623A14}" type="presParOf" srcId="{67067476-0D5E-42DF-A444-F35F8927D809}" destId="{C9219DA0-9A16-4A62-A57C-797870BC9AA2}" srcOrd="2" destOrd="0" presId="urn:microsoft.com/office/officeart/2005/8/layout/hList1"/>
    <dgm:cxn modelId="{D9143A80-A4F4-4B6A-954B-DB5341FFFA52}" type="presParOf" srcId="{C9219DA0-9A16-4A62-A57C-797870BC9AA2}" destId="{4782E4F7-929C-4C17-8FDF-CAA0AB237E6E}" srcOrd="0" destOrd="0" presId="urn:microsoft.com/office/officeart/2005/8/layout/hList1"/>
    <dgm:cxn modelId="{0B448000-688F-4EFD-A994-8544E5D36B1B}" type="presParOf" srcId="{C9219DA0-9A16-4A62-A57C-797870BC9AA2}" destId="{66485E98-856C-4986-96BD-00C0287091C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9D646-3553-4534-B5D2-BAB8D2581961}">
      <dsp:nvSpPr>
        <dsp:cNvPr id="0" name=""/>
        <dsp:cNvSpPr/>
      </dsp:nvSpPr>
      <dsp:spPr>
        <a:xfrm>
          <a:off x="47" y="16956"/>
          <a:ext cx="4557712" cy="57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iQAQE</a:t>
          </a:r>
          <a:r>
            <a:rPr lang="en-US" sz="2000" b="1" kern="1200" dirty="0"/>
            <a:t> Framework:</a:t>
          </a:r>
        </a:p>
      </dsp:txBody>
      <dsp:txXfrm>
        <a:off x="47" y="16956"/>
        <a:ext cx="4557712" cy="576000"/>
      </dsp:txXfrm>
    </dsp:sp>
    <dsp:sp modelId="{F6E9029E-C0F6-4F70-95D9-12FCB8735F5F}">
      <dsp:nvSpPr>
        <dsp:cNvPr id="0" name=""/>
        <dsp:cNvSpPr/>
      </dsp:nvSpPr>
      <dsp:spPr>
        <a:xfrm>
          <a:off x="47" y="592956"/>
          <a:ext cx="4557712" cy="33969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Advantages</a:t>
          </a:r>
          <a:r>
            <a:rPr lang="en-US" sz="1800" kern="1200" dirty="0"/>
            <a:t>:</a:t>
          </a:r>
        </a:p>
        <a:p>
          <a:pPr marL="342900" lvl="2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Reduced qubit requirements;</a:t>
          </a:r>
        </a:p>
        <a:p>
          <a:pPr marL="342900" lvl="2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Enhanced resilience to finite shot noise;</a:t>
          </a:r>
        </a:p>
        <a:p>
          <a:pPr marL="342900" lvl="2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Exploration</a:t>
          </a:r>
          <a:r>
            <a:rPr lang="en-US" sz="1700" kern="1200" dirty="0"/>
            <a:t> – allows for building multiple, distinct VQAs.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Competitive with classical state-of-the-art (</a:t>
          </a:r>
          <a:r>
            <a:rPr lang="en-US" sz="1800" kern="1200" dirty="0" err="1"/>
            <a:t>Goemans</a:t>
          </a:r>
          <a:r>
            <a:rPr lang="en-US" sz="1800" kern="1200" dirty="0"/>
            <a:t>-Williamson).</a:t>
          </a:r>
        </a:p>
      </dsp:txBody>
      <dsp:txXfrm>
        <a:off x="47" y="592956"/>
        <a:ext cx="4557712" cy="3396937"/>
      </dsp:txXfrm>
    </dsp:sp>
    <dsp:sp modelId="{4782E4F7-929C-4C17-8FDF-CAA0AB237E6E}">
      <dsp:nvSpPr>
        <dsp:cNvPr id="0" name=""/>
        <dsp:cNvSpPr/>
      </dsp:nvSpPr>
      <dsp:spPr>
        <a:xfrm>
          <a:off x="5195839" y="16956"/>
          <a:ext cx="4557712" cy="576000"/>
        </a:xfrm>
        <a:prstGeom prst="rect">
          <a:avLst/>
        </a:prstGeom>
        <a:solidFill>
          <a:schemeClr val="accent2">
            <a:hueOff val="-6914128"/>
            <a:satOff val="-33354"/>
            <a:lumOff val="-5097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Future work:</a:t>
          </a:r>
        </a:p>
      </dsp:txBody>
      <dsp:txXfrm>
        <a:off x="5195839" y="16956"/>
        <a:ext cx="4557712" cy="576000"/>
      </dsp:txXfrm>
    </dsp:sp>
    <dsp:sp modelId="{66485E98-856C-4986-96BD-00C0287091C6}">
      <dsp:nvSpPr>
        <dsp:cNvPr id="0" name=""/>
        <dsp:cNvSpPr/>
      </dsp:nvSpPr>
      <dsp:spPr>
        <a:xfrm>
          <a:off x="5195839" y="592956"/>
          <a:ext cx="4557712" cy="3396937"/>
        </a:xfrm>
        <a:prstGeom prst="rect">
          <a:avLst/>
        </a:prstGeom>
        <a:solidFill>
          <a:schemeClr val="accent2">
            <a:tint val="40000"/>
            <a:alpha val="90000"/>
            <a:hueOff val="-7238240"/>
            <a:satOff val="-25449"/>
            <a:lumOff val="-2307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Machine-learning-based “mapping” model;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Alternative schemes:</a:t>
          </a:r>
        </a:p>
        <a:p>
          <a:pPr marL="342900" lvl="2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Parity-like QAOA;</a:t>
          </a:r>
        </a:p>
        <a:p>
          <a:pPr marL="342900" lvl="2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Batch-based Oracle coloring.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 err="1"/>
            <a:t>iQAQE</a:t>
          </a:r>
          <a:r>
            <a:rPr lang="en-US" sz="1800" kern="1200" dirty="0"/>
            <a:t>:</a:t>
          </a:r>
        </a:p>
        <a:p>
          <a:pPr marL="342900" lvl="2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Problem-informed ansätze;</a:t>
          </a:r>
        </a:p>
        <a:p>
          <a:pPr marL="342900" lvl="2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New heuristics for better “mapping(s)”;</a:t>
          </a:r>
        </a:p>
        <a:p>
          <a:pPr marL="342900" lvl="2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Scalability analysis, for larger graphs, etc. </a:t>
          </a:r>
        </a:p>
      </dsp:txBody>
      <dsp:txXfrm>
        <a:off x="5195839" y="592956"/>
        <a:ext cx="4557712" cy="3396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D0E2B-62E1-4A3C-BA33-C66043F905AA}" type="datetimeFigureOut">
              <a:rPr lang="pt-PT" smtClean="0"/>
              <a:t>08/06/2024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B39DD-2BD5-484C-ACF5-10394AA4C90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395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4375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Nota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Explain the advantages of having more basis states per list: more knobs to turn; more ways (i.e., parameter combinations) to achieve the MaxCut partition. Additionally, notice how we do not go beyond m = 5: that is simply because this would exceed the number of qubits used in QAOA. Also, explain the “(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starting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pt-PT" b="1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pt-PT" b="1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e>
                        </m:d>
                      </m:e>
                      <m:sup>
                        <m:r>
                          <a:rPr lang="pt-PT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⊗</m:t>
                        </m:r>
                        <m:r>
                          <a:rPr lang="pt-PT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)” part:</a:t>
                </a:r>
                <a:r>
                  <a:rPr lang="en-US" baseline="0" dirty="0"/>
                  <a:t> what does this mean? Start in 0 and go on, in binary: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pt-PT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pt-PT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𝟎𝟎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pt-PT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pt-PT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𝟎𝟏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pt-PT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pt-PT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</m:e>
                    </m:d>
                  </m:oMath>
                </a14:m>
                <a:r>
                  <a:rPr lang="en-US" dirty="0"/>
                  <a:t>, etc., for e</a:t>
                </a:r>
                <a:r>
                  <a:rPr lang="en-US" baseline="0" dirty="0"/>
                  <a:t>xample, for 3 qubits. Present this as an extension to QEMC, naturally.</a:t>
                </a:r>
                <a:endParaRPr lang="en-US" dirty="0"/>
              </a:p>
            </p:txBody>
          </p:sp>
        </mc:Choice>
        <mc:Fallback>
          <p:sp>
            <p:nvSpPr>
              <p:cNvPr id="3" name="Marcador de Posição de Nota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Explain the advantages of having more basis states per list: more knobs to turn; more ways (i.e., parameter combinations) to achieve the MaxCut partition. Additionally, notice how we do not go beyond m = 5: that is simply because this would exceed the number of qubits used in QAOA. Also, explain the “(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starting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in </a:t>
                </a:r>
                <a:r>
                  <a:rPr lang="pt-PT" b="1" i="0" kern="10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pt-PT" b="1" i="0" kern="10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𝟎⟩^(⊗𝒏)</a:t>
                </a:r>
                <a:r>
                  <a:rPr lang="en-US" dirty="0"/>
                  <a:t>)” part:</a:t>
                </a:r>
                <a:r>
                  <a:rPr lang="en-US" baseline="0" dirty="0"/>
                  <a:t> what does this mean? Start in 0 and go on, in binary: </a:t>
                </a:r>
                <a:r>
                  <a:rPr lang="pt-PT" b="1" i="0" kern="10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pt-PT" b="1" i="0" kern="10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𝟎𝟎𝟎⟩</a:t>
                </a:r>
                <a:r>
                  <a:rPr lang="en-US" dirty="0"/>
                  <a:t>, </a:t>
                </a:r>
                <a:r>
                  <a:rPr lang="pt-PT" b="1" i="0" kern="10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pt-PT" b="1" i="0" kern="10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𝟎𝟎𝟏⟩</a:t>
                </a:r>
                <a:r>
                  <a:rPr lang="en-US" dirty="0"/>
                  <a:t>, </a:t>
                </a:r>
                <a:r>
                  <a:rPr lang="pt-PT" b="1" i="0" kern="10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pt-PT" b="1" i="0" kern="10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𝟎𝟏𝟎⟩</a:t>
                </a:r>
                <a:r>
                  <a:rPr lang="en-US" dirty="0"/>
                  <a:t>, etc., for e</a:t>
                </a:r>
                <a:r>
                  <a:rPr lang="en-US" baseline="0" dirty="0"/>
                  <a:t>xample, for 3 qubits. Present this as an extension to QEMC, naturally.</a:t>
                </a:r>
                <a:endParaRPr lang="en-US" dirty="0"/>
              </a:p>
            </p:txBody>
          </p:sp>
        </mc:Fallback>
      </mc:AlternateContent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1251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just gloss over this really fast. Just use this as an excuse to introduce the ND-CNOT-based schemes, which appear in the next slide’s plots, so that we know what we’re talking about. We don’t want that scheme to just appear out of nowhere.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778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Analysis, like I do in the “Extended Abstract”.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8101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“</a:t>
            </a:r>
            <a:r>
              <a:rPr lang="en-US" i="1" dirty="0"/>
              <a:t>BSF</a:t>
            </a:r>
            <a:r>
              <a:rPr lang="en-US" dirty="0"/>
              <a:t> Average A.R.” and “Average </a:t>
            </a:r>
            <a:r>
              <a:rPr lang="en-US" i="1" dirty="0"/>
              <a:t>BSF</a:t>
            </a:r>
            <a:r>
              <a:rPr lang="en-US" dirty="0"/>
              <a:t> A.R.”, and what can be inferred from this? QEMC &amp; </a:t>
            </a:r>
            <a:r>
              <a:rPr lang="en-US" dirty="0" err="1"/>
              <a:t>iQAQE</a:t>
            </a:r>
            <a:r>
              <a:rPr lang="en-US" dirty="0"/>
              <a:t> are “typically more sensitive to fluctuations in their performance curves, hinting at a more complex optimization landscape”. (Make this connection clear, in my reasoning/explaining.)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217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693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3132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TODO: Change the training image! Done.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844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parameters: Primary – these define the VQA itself, from the framework; Hyperparameters – these can be fine-tuned for better performance. (Shot number is a bit of an “outlier”, in that you don’t really tune it, but it is not a “Primary” parameter, so I include it here. It’s used more so to assess how the algorithm would perform in a real-world setting, where we’re required to sample the quantum circuit a finite number of times.)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2044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2676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328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say that the “shaded regions” represent the maximum and minimum obtained approximation ratios/cuts, out of the 10 runs, for each iteration value.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590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“parity” is! “Parity [of a basis state] is determined by the number of ‘1’s: if the count is even, the parity is even; otherwise, it is odd.”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B39DD-2BD5-484C-ACF5-10394AA4C90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3783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7F667-4B33-497D-9481-8DE73A8990B4}" type="datetime1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Imagem 6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C3675570-9ED1-651E-B7CD-F0921F43B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8" name="Imagem 7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0266CD4C-BC29-65BD-B6B3-CB63795962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3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87D7-D70A-4447-B0A4-D14983749574}" type="datetime1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Imagem 6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EBE7BC54-BC81-412C-5AC2-3CDCDF61E0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8" name="Imagem 7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806121A0-BC54-F2F4-2090-F130CCC853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9" name="Imagem 8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F80E3B6B-1F6C-6820-17DB-B1D36F4C72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1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E674C-CA50-4015-A284-4FCB5FBBD3DE}" type="datetime1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Imagem 6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BB88C506-47E5-ED78-332B-7E74A0D9DC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8" name="Imagem 7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479ECA87-0A49-8DD5-1654-B60F739827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9" name="Imagem 8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07415AA5-CD84-BD56-5033-328F97468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6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8831-F20B-489B-86E4-734A3E31ABF4}" type="datetime1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Imagem 7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D7DC4E59-7620-862F-9E60-87B62E4BE6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9" name="Imagem 8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2298C91C-3DA3-463E-E319-075EC7F398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0" name="Imagem 9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03186EBF-D746-A423-4797-3532CFB6E3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604BD-35F8-4606-8C63-EE48C3AB07E7}" type="datetime1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Imagem 6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7A974BCB-00CF-FEFC-FFEF-A629378AAE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8" name="Imagem 7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CB241C95-883C-C34E-539C-2C45C89EF3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9" name="Imagem 8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C723BB89-0D0F-1391-5620-20982DF66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7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2877-1967-480B-B925-D9AE03530337}" type="datetime1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Imagem 7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AB297222-F2AA-59EF-D61C-BC0F32872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9" name="Imagem 8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93332E56-9217-CBBE-99C2-BF964F1D86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0" name="Imagem 9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517F46BA-C5D2-64DB-6CA2-45A7B86966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6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CEF-18C8-46A4-90AE-764A9E377893}" type="datetime1">
              <a:rPr lang="en-US" smtClean="0"/>
              <a:t>6/8/2024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Imagem 9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7E2EA573-308D-7526-2268-274FEF93BB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11" name="Imagem 10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01F5D31F-5521-E471-5DFC-D583E0F0A2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2" name="Imagem 11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5900ED38-1A96-DF01-3CDC-89AFB0CF65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1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FF9-7B16-4197-A68F-A973D46B9AFC}" type="datetime1">
              <a:rPr lang="en-US" smtClean="0"/>
              <a:t>6/8/2024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Imagem 5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B6DAA7DA-B487-F199-1C2C-77A1C17DB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7" name="Imagem 6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042311A6-E83C-A099-649A-029330CF07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8" name="Imagem 7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7403EBD8-7D39-219C-F8FC-1A87FEEC98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3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99028-2F63-411A-A263-17AD5EE45D1C}" type="datetime1">
              <a:rPr lang="en-US" smtClean="0"/>
              <a:t>6/8/2024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pic>
        <p:nvPicPr>
          <p:cNvPr id="5" name="Imagem 4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36E67D9E-ADB8-5499-8CF4-3928E59750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6" name="Imagem 5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68A67C24-ABA7-3364-226D-CB5A4857B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7" name="Imagem 6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A51F9BC7-A0BC-36B6-7E9F-189C73BA13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4055-A70A-43D1-A7AE-89D8FAD3AF71}" type="datetime1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Imagem 7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8ACE4C96-D35A-F453-F8A8-A4952773B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9" name="Imagem 8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FD5CC2D4-1E07-DF68-572C-C2EBED6EA4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0" name="Imagem 9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AE6CCADC-1A42-6A96-56F7-E69527F90F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6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69AE-803D-4DDC-B419-86A460B7C7D1}" type="datetime1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Imagem 7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029691EC-FDC4-8C98-F624-E5AA98B4A2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9" name="Imagem 8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DB058F5E-C94E-0DFB-5224-0441C901F5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0" name="Imagem 9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DDE8A19C-F1B1-539F-3648-50050482C7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1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CFFFA8E-99A3-4A64-8FC6-84145EC9885A}" type="datetime1">
              <a:rPr lang="en-US" smtClean="0"/>
              <a:t>6/8/2024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r>
              <a:rPr lang="pt-PT"/>
              <a:t>Novel Variational Quantum Algorithms for MaxCut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Imagem 6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58FDBC44-50B5-AAC2-C299-C761ED652CB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8" name="Imagem 7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82BA4240-56B6-E50C-C419-0FFC18E996B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38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20" r:id="rId6"/>
    <p:sldLayoutId id="2147483715" r:id="rId7"/>
    <p:sldLayoutId id="2147483716" r:id="rId8"/>
    <p:sldLayoutId id="2147483717" r:id="rId9"/>
    <p:sldLayoutId id="2147483719" r:id="rId10"/>
    <p:sldLayoutId id="214748371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.png"/><Relationship Id="rId5" Type="http://schemas.openxmlformats.org/officeDocument/2006/relationships/image" Target="../media/image41.png"/><Relationship Id="rId10" Type="http://schemas.openxmlformats.org/officeDocument/2006/relationships/image" Target="../media/image2.jpg"/><Relationship Id="rId4" Type="http://schemas.openxmlformats.org/officeDocument/2006/relationships/image" Target="../media/image40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png"/><Relationship Id="rId7" Type="http://schemas.openxmlformats.org/officeDocument/2006/relationships/image" Target="../media/image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1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.jpeg"/><Relationship Id="rId10" Type="http://schemas.openxmlformats.org/officeDocument/2006/relationships/image" Target="../media/image3.png"/><Relationship Id="rId4" Type="http://schemas.openxmlformats.org/officeDocument/2006/relationships/image" Target="../media/image52.png"/><Relationship Id="rId9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69.png"/><Relationship Id="rId5" Type="http://schemas.openxmlformats.org/officeDocument/2006/relationships/image" Target="../media/image1.png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jpeg"/><Relationship Id="rId7" Type="http://schemas.openxmlformats.org/officeDocument/2006/relationships/image" Target="../media/image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74.png"/><Relationship Id="rId5" Type="http://schemas.openxmlformats.org/officeDocument/2006/relationships/image" Target="../media/image1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e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7.pn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e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4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65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e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10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2.wdp"/><Relationship Id="rId18" Type="http://schemas.openxmlformats.org/officeDocument/2006/relationships/image" Target="../media/image25.png"/><Relationship Id="rId3" Type="http://schemas.openxmlformats.org/officeDocument/2006/relationships/image" Target="../media/image4.jpeg"/><Relationship Id="rId21" Type="http://schemas.microsoft.com/office/2007/relationships/hdphoto" Target="../media/hdphoto6.wdp"/><Relationship Id="rId7" Type="http://schemas.openxmlformats.org/officeDocument/2006/relationships/image" Target="../media/image17.jpg"/><Relationship Id="rId12" Type="http://schemas.openxmlformats.org/officeDocument/2006/relationships/image" Target="../media/image22.png"/><Relationship Id="rId17" Type="http://schemas.microsoft.com/office/2007/relationships/hdphoto" Target="../media/hdphoto4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1.jpg"/><Relationship Id="rId5" Type="http://schemas.openxmlformats.org/officeDocument/2006/relationships/image" Target="../media/image2.jpg"/><Relationship Id="rId15" Type="http://schemas.microsoft.com/office/2007/relationships/hdphoto" Target="../media/hdphoto3.wdp"/><Relationship Id="rId10" Type="http://schemas.openxmlformats.org/officeDocument/2006/relationships/image" Target="../media/image20.jpg"/><Relationship Id="rId19" Type="http://schemas.microsoft.com/office/2007/relationships/hdphoto" Target="../media/hdphoto5.wdp"/><Relationship Id="rId4" Type="http://schemas.openxmlformats.org/officeDocument/2006/relationships/image" Target="../media/image1.png"/><Relationship Id="rId9" Type="http://schemas.openxmlformats.org/officeDocument/2006/relationships/image" Target="../media/image19.jp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27.png"/><Relationship Id="rId7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9" name="Rectangle 168">
            <a:extLst>
              <a:ext uri="{FF2B5EF4-FFF2-40B4-BE49-F238E27FC236}">
                <a16:creationId xmlns:a16="http://schemas.microsoft.com/office/drawing/2014/main" id="{C5D27EB0-8BE0-48A7-8570-9A138605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E7A55D5B-D482-4672-82D9-7C01DF001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20405D95-2138-40A6-A919-9C9EB54B5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626" y="217714"/>
            <a:ext cx="7424357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Uma imagem com gato, computador portátil, laranja, Gatos de porte pequeno a médio&#10;&#10;Descrição gerada automaticamente">
            <a:extLst>
              <a:ext uri="{FF2B5EF4-FFF2-40B4-BE49-F238E27FC236}">
                <a16:creationId xmlns:a16="http://schemas.microsoft.com/office/drawing/2014/main" id="{0D00D5B7-4C10-25C4-2846-92D1CBC9A4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1" r="13957"/>
          <a:stretch/>
        </p:blipFill>
        <p:spPr>
          <a:xfrm>
            <a:off x="356814" y="379444"/>
            <a:ext cx="7115470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76D81B-0817-A1C1-15EB-F5928F87C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257" y="709450"/>
            <a:ext cx="5542642" cy="17256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100" dirty="0"/>
              <a:t>Novel Variational Quantum Algorithms for MaxCut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C1230C-A00F-90C8-E0A3-4DB969E33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1019" y="2382160"/>
            <a:ext cx="3549982" cy="35311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</a:pPr>
            <a:r>
              <a:rPr lang="en-US" sz="1200" b="1" u="sng" dirty="0"/>
              <a:t>Author</a:t>
            </a:r>
            <a:r>
              <a:rPr lang="en-US" sz="1200" b="1" dirty="0"/>
              <a:t>:</a:t>
            </a:r>
            <a:r>
              <a:rPr lang="en-US" sz="1200" dirty="0"/>
              <a:t> Afonso Sequeira Azenha</a:t>
            </a:r>
            <a:r>
              <a:rPr lang="en-US" sz="1200" baseline="30000" dirty="0"/>
              <a:t>1,2,3</a:t>
            </a:r>
          </a:p>
          <a:p>
            <a:pPr indent="-228600">
              <a:lnSpc>
                <a:spcPct val="110000"/>
              </a:lnSpc>
            </a:pPr>
            <a:r>
              <a:rPr lang="en-US" sz="1200" baseline="30000" dirty="0"/>
              <a:t>afonso.azenha@tecnico.ulisboa.pt</a:t>
            </a:r>
          </a:p>
          <a:p>
            <a:pPr indent="-228600">
              <a:lnSpc>
                <a:spcPct val="110000"/>
              </a:lnSpc>
            </a:pPr>
            <a:r>
              <a:rPr lang="en-US" sz="1200" b="1" u="sng" dirty="0"/>
              <a:t>Supervisor</a:t>
            </a:r>
            <a:r>
              <a:rPr lang="en-US" sz="1200" b="1" dirty="0"/>
              <a:t>:</a:t>
            </a:r>
            <a:r>
              <a:rPr lang="en-US" sz="1200" dirty="0"/>
              <a:t> Yasser Rashid </a:t>
            </a:r>
            <a:r>
              <a:rPr lang="en-US" sz="1200" dirty="0" err="1"/>
              <a:t>Revez</a:t>
            </a:r>
            <a:r>
              <a:rPr lang="en-US" sz="1200" dirty="0"/>
              <a:t> Omar</a:t>
            </a:r>
            <a:r>
              <a:rPr lang="en-US" sz="1200" baseline="30000" dirty="0"/>
              <a:t>1,2,3</a:t>
            </a:r>
          </a:p>
          <a:p>
            <a:pPr indent="-228600">
              <a:lnSpc>
                <a:spcPct val="110000"/>
              </a:lnSpc>
            </a:pPr>
            <a:r>
              <a:rPr lang="en-US" sz="1200" baseline="30000" dirty="0"/>
              <a:t>yasser.omar@tecnico.ulisboa.pt</a:t>
            </a:r>
          </a:p>
          <a:p>
            <a:pPr indent="-228600">
              <a:lnSpc>
                <a:spcPct val="110000"/>
              </a:lnSpc>
            </a:pPr>
            <a:endParaRPr lang="en-US" sz="1200" b="1" i="0" dirty="0">
              <a:effectLst/>
            </a:endParaRPr>
          </a:p>
          <a:p>
            <a:pPr indent="-228600">
              <a:lnSpc>
                <a:spcPct val="110000"/>
              </a:lnSpc>
            </a:pPr>
            <a:r>
              <a:rPr lang="en-US" sz="1100" b="1" i="0" dirty="0">
                <a:effectLst/>
              </a:rPr>
              <a:t>1-</a:t>
            </a:r>
            <a:r>
              <a:rPr lang="en-US" sz="1100" b="0" i="0" dirty="0">
                <a:effectLst/>
              </a:rPr>
              <a:t> Instituto Superior Técnico, </a:t>
            </a:r>
            <a:r>
              <a:rPr lang="en-US" sz="1100" b="0" i="0" dirty="0" err="1">
                <a:effectLst/>
              </a:rPr>
              <a:t>Universidade</a:t>
            </a:r>
            <a:r>
              <a:rPr lang="en-US" sz="1100" b="0" i="0" dirty="0">
                <a:effectLst/>
              </a:rPr>
              <a:t> de Lisboa, Portugal</a:t>
            </a:r>
          </a:p>
          <a:p>
            <a:pPr indent="-228600">
              <a:lnSpc>
                <a:spcPct val="110000"/>
              </a:lnSpc>
            </a:pPr>
            <a:r>
              <a:rPr lang="en-US" sz="1100" b="1" dirty="0"/>
              <a:t>2</a:t>
            </a:r>
            <a:r>
              <a:rPr lang="en-US" sz="1100" b="1" i="0" dirty="0">
                <a:effectLst/>
              </a:rPr>
              <a:t>-</a:t>
            </a:r>
            <a:r>
              <a:rPr lang="en-US" sz="1100" b="0" i="0" dirty="0">
                <a:effectLst/>
              </a:rPr>
              <a:t> Portuguese Quantum Institute (PQI), Portugal</a:t>
            </a:r>
          </a:p>
          <a:p>
            <a:pPr indent="-228600">
              <a:lnSpc>
                <a:spcPct val="110000"/>
              </a:lnSpc>
            </a:pPr>
            <a:r>
              <a:rPr lang="en-US" sz="1100" b="1" dirty="0"/>
              <a:t>3</a:t>
            </a:r>
            <a:r>
              <a:rPr lang="en-US" sz="1100" b="1" i="0" dirty="0">
                <a:effectLst/>
              </a:rPr>
              <a:t>-</a:t>
            </a:r>
            <a:r>
              <a:rPr lang="en-US" sz="1100" b="0" i="0" dirty="0">
                <a:effectLst/>
              </a:rPr>
              <a:t> Physics of Information and Quantum Technologies Group, Centro de </a:t>
            </a:r>
            <a:r>
              <a:rPr lang="en-US" sz="1100" b="0" i="0" dirty="0" err="1">
                <a:effectLst/>
              </a:rPr>
              <a:t>Física</a:t>
            </a:r>
            <a:r>
              <a:rPr lang="en-US" sz="1100" b="0" i="0" dirty="0">
                <a:effectLst/>
              </a:rPr>
              <a:t> e </a:t>
            </a:r>
            <a:r>
              <a:rPr lang="en-US" sz="1100" b="0" i="0" dirty="0" err="1">
                <a:effectLst/>
              </a:rPr>
              <a:t>Engenharia</a:t>
            </a:r>
            <a:r>
              <a:rPr lang="en-US" sz="1100" b="0" i="0" dirty="0">
                <a:effectLst/>
              </a:rPr>
              <a:t> de </a:t>
            </a:r>
            <a:r>
              <a:rPr lang="en-US" sz="1100" b="0" i="0" dirty="0" err="1">
                <a:effectLst/>
              </a:rPr>
              <a:t>Materiais</a:t>
            </a:r>
            <a:r>
              <a:rPr lang="en-US" sz="1100" b="0" i="0" dirty="0">
                <a:effectLst/>
              </a:rPr>
              <a:t> </a:t>
            </a:r>
            <a:r>
              <a:rPr lang="en-US" sz="1100" b="0" i="0" dirty="0" err="1">
                <a:effectLst/>
              </a:rPr>
              <a:t>Avançados</a:t>
            </a:r>
            <a:r>
              <a:rPr lang="en-US" sz="1100" b="0" i="0" dirty="0">
                <a:effectLst/>
              </a:rPr>
              <a:t> (</a:t>
            </a:r>
            <a:r>
              <a:rPr lang="en-US" sz="1100" b="0" i="0" dirty="0" err="1">
                <a:effectLst/>
              </a:rPr>
              <a:t>CeFEMA</a:t>
            </a:r>
            <a:r>
              <a:rPr lang="en-US" sz="1100" b="0" i="0" dirty="0">
                <a:effectLst/>
              </a:rPr>
              <a:t>), Portugal</a:t>
            </a:r>
          </a:p>
        </p:txBody>
      </p:sp>
      <p:pic>
        <p:nvPicPr>
          <p:cNvPr id="148" name="Imagem 147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584B914E-AA04-EDF3-C051-3A5B1F3EB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51" y="6109931"/>
            <a:ext cx="1888948" cy="716319"/>
          </a:xfrm>
          <a:prstGeom prst="rect">
            <a:avLst/>
          </a:prstGeom>
        </p:spPr>
      </p:pic>
      <p:pic>
        <p:nvPicPr>
          <p:cNvPr id="150" name="Imagem 149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2297FEF1-EA97-A193-141C-B05AC9977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078100"/>
            <a:ext cx="615749" cy="716400"/>
          </a:xfrm>
          <a:prstGeom prst="rect">
            <a:avLst/>
          </a:prstGeom>
        </p:spPr>
      </p:pic>
      <p:pic>
        <p:nvPicPr>
          <p:cNvPr id="152" name="Imagem 151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BEC87231-B42A-2BB7-D1B4-BF82459CDA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107" y="6109850"/>
            <a:ext cx="1256842" cy="7164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37D429C-B444-40B0-2825-48F9AD2ACC1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7931019" y="3463242"/>
            <a:ext cx="3549982" cy="68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7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5C3B91-CB76-463A-BA96-A849DB47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6D0007A-2C1A-4FDA-B3C9-B9F1ACBB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090057" y="4371518"/>
            <a:ext cx="10101943" cy="248648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756104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819273 w 9288370"/>
              <a:gd name="connsiteY3" fmla="*/ 1589727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456865 w 9288370"/>
              <a:gd name="connsiteY6" fmla="*/ 1510292 h 1857909"/>
              <a:gd name="connsiteX7" fmla="*/ 1463005 w 9288370"/>
              <a:gd name="connsiteY7" fmla="*/ 1511279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952094 w 9288370"/>
              <a:gd name="connsiteY51" fmla="*/ 409302 h 1857909"/>
              <a:gd name="connsiteX52" fmla="*/ 8231938 w 9288370"/>
              <a:gd name="connsiteY52" fmla="*/ 259259 h 1857909"/>
              <a:gd name="connsiteX53" fmla="*/ 8428864 w 9288370"/>
              <a:gd name="connsiteY53" fmla="*/ 208471 h 1857909"/>
              <a:gd name="connsiteX54" fmla="*/ 8616510 w 9288370"/>
              <a:gd name="connsiteY54" fmla="*/ 161973 h 1857909"/>
              <a:gd name="connsiteX55" fmla="*/ 8826766 w 9288370"/>
              <a:gd name="connsiteY55" fmla="*/ 152111 h 1857909"/>
              <a:gd name="connsiteX56" fmla="*/ 8917647 w 9288370"/>
              <a:gd name="connsiteY56" fmla="*/ 112232 h 1857909"/>
              <a:gd name="connsiteX57" fmla="*/ 9182272 w 9288370"/>
              <a:gd name="connsiteY57" fmla="*/ 37171 h 1857909"/>
              <a:gd name="connsiteX58" fmla="*/ 9232990 w 9288370"/>
              <a:gd name="connsiteY58" fmla="*/ 24074 h 1857909"/>
              <a:gd name="connsiteX59" fmla="*/ 9288370 w 9288370"/>
              <a:gd name="connsiteY59" fmla="*/ 0 h 1857909"/>
              <a:gd name="connsiteX60" fmla="*/ 0 w 9288370"/>
              <a:gd name="connsiteY60" fmla="*/ 0 h 1857909"/>
              <a:gd name="connsiteX61" fmla="*/ 0 w 9288370"/>
              <a:gd name="connsiteY61" fmla="*/ 1756104 h 1857909"/>
              <a:gd name="connsiteX0" fmla="*/ 0 w 9288370"/>
              <a:gd name="connsiteY0" fmla="*/ 1756104 h 1800080"/>
              <a:gd name="connsiteX1" fmla="*/ 122709 w 9288370"/>
              <a:gd name="connsiteY1" fmla="*/ 1800080 h 1800080"/>
              <a:gd name="connsiteX2" fmla="*/ 370426 w 9288370"/>
              <a:gd name="connsiteY2" fmla="*/ 1702965 h 1800080"/>
              <a:gd name="connsiteX3" fmla="*/ 819273 w 9288370"/>
              <a:gd name="connsiteY3" fmla="*/ 1589727 h 1800080"/>
              <a:gd name="connsiteX4" fmla="*/ 971617 w 9288370"/>
              <a:gd name="connsiteY4" fmla="*/ 1522494 h 1800080"/>
              <a:gd name="connsiteX5" fmla="*/ 1186668 w 9288370"/>
              <a:gd name="connsiteY5" fmla="*/ 1521861 h 1800080"/>
              <a:gd name="connsiteX6" fmla="*/ 1456865 w 9288370"/>
              <a:gd name="connsiteY6" fmla="*/ 1510292 h 1800080"/>
              <a:gd name="connsiteX7" fmla="*/ 1463005 w 9288370"/>
              <a:gd name="connsiteY7" fmla="*/ 1511279 h 1800080"/>
              <a:gd name="connsiteX8" fmla="*/ 1604999 w 9288370"/>
              <a:gd name="connsiteY8" fmla="*/ 1513599 h 1800080"/>
              <a:gd name="connsiteX9" fmla="*/ 1717911 w 9288370"/>
              <a:gd name="connsiteY9" fmla="*/ 1497764 h 1800080"/>
              <a:gd name="connsiteX10" fmla="*/ 1794234 w 9288370"/>
              <a:gd name="connsiteY10" fmla="*/ 1464331 h 1800080"/>
              <a:gd name="connsiteX11" fmla="*/ 2101780 w 9288370"/>
              <a:gd name="connsiteY11" fmla="*/ 1409907 h 1800080"/>
              <a:gd name="connsiteX12" fmla="*/ 2244830 w 9288370"/>
              <a:gd name="connsiteY12" fmla="*/ 1388540 h 1800080"/>
              <a:gd name="connsiteX13" fmla="*/ 2428648 w 9288370"/>
              <a:gd name="connsiteY13" fmla="*/ 1372736 h 1800080"/>
              <a:gd name="connsiteX14" fmla="*/ 2645882 w 9288370"/>
              <a:gd name="connsiteY14" fmla="*/ 1341971 h 1800080"/>
              <a:gd name="connsiteX15" fmla="*/ 2707413 w 9288370"/>
              <a:gd name="connsiteY15" fmla="*/ 1347156 h 1800080"/>
              <a:gd name="connsiteX16" fmla="*/ 2843134 w 9288370"/>
              <a:gd name="connsiteY16" fmla="*/ 1323561 h 1800080"/>
              <a:gd name="connsiteX17" fmla="*/ 2923804 w 9288370"/>
              <a:gd name="connsiteY17" fmla="*/ 1314224 h 1800080"/>
              <a:gd name="connsiteX18" fmla="*/ 2953618 w 9288370"/>
              <a:gd name="connsiteY18" fmla="*/ 1318186 h 1800080"/>
              <a:gd name="connsiteX19" fmla="*/ 2995816 w 9288370"/>
              <a:gd name="connsiteY19" fmla="*/ 1318670 h 1800080"/>
              <a:gd name="connsiteX20" fmla="*/ 3352700 w 9288370"/>
              <a:gd name="connsiteY20" fmla="*/ 1264183 h 1800080"/>
              <a:gd name="connsiteX21" fmla="*/ 3444611 w 9288370"/>
              <a:gd name="connsiteY21" fmla="*/ 1236739 h 1800080"/>
              <a:gd name="connsiteX22" fmla="*/ 3650072 w 9288370"/>
              <a:gd name="connsiteY22" fmla="*/ 1217421 h 1800080"/>
              <a:gd name="connsiteX23" fmla="*/ 3707853 w 9288370"/>
              <a:gd name="connsiteY23" fmla="*/ 1241722 h 1800080"/>
              <a:gd name="connsiteX24" fmla="*/ 3925616 w 9288370"/>
              <a:gd name="connsiteY24" fmla="*/ 1253751 h 1800080"/>
              <a:gd name="connsiteX25" fmla="*/ 3954387 w 9288370"/>
              <a:gd name="connsiteY25" fmla="*/ 1263789 h 1800080"/>
              <a:gd name="connsiteX26" fmla="*/ 3995849 w 9288370"/>
              <a:gd name="connsiteY26" fmla="*/ 1272939 h 1800080"/>
              <a:gd name="connsiteX27" fmla="*/ 4067546 w 9288370"/>
              <a:gd name="connsiteY27" fmla="*/ 1294697 h 1800080"/>
              <a:gd name="connsiteX28" fmla="*/ 4190310 w 9288370"/>
              <a:gd name="connsiteY28" fmla="*/ 1307786 h 1800080"/>
              <a:gd name="connsiteX29" fmla="*/ 4230008 w 9288370"/>
              <a:gd name="connsiteY29" fmla="*/ 1303546 h 1800080"/>
              <a:gd name="connsiteX30" fmla="*/ 4575478 w 9288370"/>
              <a:gd name="connsiteY30" fmla="*/ 1261726 h 1800080"/>
              <a:gd name="connsiteX31" fmla="*/ 4650026 w 9288370"/>
              <a:gd name="connsiteY31" fmla="*/ 1265798 h 1800080"/>
              <a:gd name="connsiteX32" fmla="*/ 4792008 w 9288370"/>
              <a:gd name="connsiteY32" fmla="*/ 1243899 h 1800080"/>
              <a:gd name="connsiteX33" fmla="*/ 4954126 w 9288370"/>
              <a:gd name="connsiteY33" fmla="*/ 1204617 h 1800080"/>
              <a:gd name="connsiteX34" fmla="*/ 5309678 w 9288370"/>
              <a:gd name="connsiteY34" fmla="*/ 1128278 h 1800080"/>
              <a:gd name="connsiteX35" fmla="*/ 5474724 w 9288370"/>
              <a:gd name="connsiteY35" fmla="*/ 1091167 h 1800080"/>
              <a:gd name="connsiteX36" fmla="*/ 5612132 w 9288370"/>
              <a:gd name="connsiteY36" fmla="*/ 1051509 h 1800080"/>
              <a:gd name="connsiteX37" fmla="*/ 5776618 w 9288370"/>
              <a:gd name="connsiteY37" fmla="*/ 1053037 h 1800080"/>
              <a:gd name="connsiteX38" fmla="*/ 5785786 w 9288370"/>
              <a:gd name="connsiteY38" fmla="*/ 1051213 h 1800080"/>
              <a:gd name="connsiteX39" fmla="*/ 5829381 w 9288370"/>
              <a:gd name="connsiteY39" fmla="*/ 1046878 h 1800080"/>
              <a:gd name="connsiteX40" fmla="*/ 5943596 w 9288370"/>
              <a:gd name="connsiteY40" fmla="*/ 1043237 h 1800080"/>
              <a:gd name="connsiteX41" fmla="*/ 5985730 w 9288370"/>
              <a:gd name="connsiteY41" fmla="*/ 1035396 h 1800080"/>
              <a:gd name="connsiteX42" fmla="*/ 6103109 w 9288370"/>
              <a:gd name="connsiteY42" fmla="*/ 1019019 h 1800080"/>
              <a:gd name="connsiteX43" fmla="*/ 6222406 w 9288370"/>
              <a:gd name="connsiteY43" fmla="*/ 985341 h 1800080"/>
              <a:gd name="connsiteX44" fmla="*/ 6598672 w 9288370"/>
              <a:gd name="connsiteY44" fmla="*/ 902062 h 1800080"/>
              <a:gd name="connsiteX45" fmla="*/ 6766149 w 9288370"/>
              <a:gd name="connsiteY45" fmla="*/ 846132 h 1800080"/>
              <a:gd name="connsiteX46" fmla="*/ 6886312 w 9288370"/>
              <a:gd name="connsiteY46" fmla="*/ 781877 h 1800080"/>
              <a:gd name="connsiteX47" fmla="*/ 7006457 w 9288370"/>
              <a:gd name="connsiteY47" fmla="*/ 699758 h 1800080"/>
              <a:gd name="connsiteX48" fmla="*/ 7231643 w 9288370"/>
              <a:gd name="connsiteY48" fmla="*/ 640778 h 1800080"/>
              <a:gd name="connsiteX49" fmla="*/ 7363123 w 9288370"/>
              <a:gd name="connsiteY49" fmla="*/ 593682 h 1800080"/>
              <a:gd name="connsiteX50" fmla="*/ 7588368 w 9288370"/>
              <a:gd name="connsiteY50" fmla="*/ 531129 h 1800080"/>
              <a:gd name="connsiteX51" fmla="*/ 7952094 w 9288370"/>
              <a:gd name="connsiteY51" fmla="*/ 409302 h 1800080"/>
              <a:gd name="connsiteX52" fmla="*/ 8231938 w 9288370"/>
              <a:gd name="connsiteY52" fmla="*/ 259259 h 1800080"/>
              <a:gd name="connsiteX53" fmla="*/ 8428864 w 9288370"/>
              <a:gd name="connsiteY53" fmla="*/ 208471 h 1800080"/>
              <a:gd name="connsiteX54" fmla="*/ 8616510 w 9288370"/>
              <a:gd name="connsiteY54" fmla="*/ 161973 h 1800080"/>
              <a:gd name="connsiteX55" fmla="*/ 8826766 w 9288370"/>
              <a:gd name="connsiteY55" fmla="*/ 152111 h 1800080"/>
              <a:gd name="connsiteX56" fmla="*/ 8917647 w 9288370"/>
              <a:gd name="connsiteY56" fmla="*/ 112232 h 1800080"/>
              <a:gd name="connsiteX57" fmla="*/ 9182272 w 9288370"/>
              <a:gd name="connsiteY57" fmla="*/ 37171 h 1800080"/>
              <a:gd name="connsiteX58" fmla="*/ 9232990 w 9288370"/>
              <a:gd name="connsiteY58" fmla="*/ 24074 h 1800080"/>
              <a:gd name="connsiteX59" fmla="*/ 9288370 w 9288370"/>
              <a:gd name="connsiteY59" fmla="*/ 0 h 1800080"/>
              <a:gd name="connsiteX60" fmla="*/ 0 w 9288370"/>
              <a:gd name="connsiteY60" fmla="*/ 0 h 1800080"/>
              <a:gd name="connsiteX61" fmla="*/ 0 w 9288370"/>
              <a:gd name="connsiteY61" fmla="*/ 1756104 h 1800080"/>
              <a:gd name="connsiteX0" fmla="*/ 0 w 9288370"/>
              <a:gd name="connsiteY0" fmla="*/ 1756104 h 1800080"/>
              <a:gd name="connsiteX1" fmla="*/ 122709 w 9288370"/>
              <a:gd name="connsiteY1" fmla="*/ 1800080 h 1800080"/>
              <a:gd name="connsiteX2" fmla="*/ 370426 w 9288370"/>
              <a:gd name="connsiteY2" fmla="*/ 1702965 h 1800080"/>
              <a:gd name="connsiteX3" fmla="*/ 819273 w 9288370"/>
              <a:gd name="connsiteY3" fmla="*/ 1589727 h 1800080"/>
              <a:gd name="connsiteX4" fmla="*/ 971617 w 9288370"/>
              <a:gd name="connsiteY4" fmla="*/ 1522494 h 1800080"/>
              <a:gd name="connsiteX5" fmla="*/ 1186668 w 9288370"/>
              <a:gd name="connsiteY5" fmla="*/ 1521861 h 1800080"/>
              <a:gd name="connsiteX6" fmla="*/ 1456865 w 9288370"/>
              <a:gd name="connsiteY6" fmla="*/ 1510292 h 1800080"/>
              <a:gd name="connsiteX7" fmla="*/ 1463005 w 9288370"/>
              <a:gd name="connsiteY7" fmla="*/ 1511279 h 1800080"/>
              <a:gd name="connsiteX8" fmla="*/ 1604999 w 9288370"/>
              <a:gd name="connsiteY8" fmla="*/ 1513599 h 1800080"/>
              <a:gd name="connsiteX9" fmla="*/ 1717911 w 9288370"/>
              <a:gd name="connsiteY9" fmla="*/ 1497764 h 1800080"/>
              <a:gd name="connsiteX10" fmla="*/ 1794234 w 9288370"/>
              <a:gd name="connsiteY10" fmla="*/ 1464331 h 1800080"/>
              <a:gd name="connsiteX11" fmla="*/ 2101780 w 9288370"/>
              <a:gd name="connsiteY11" fmla="*/ 1409907 h 1800080"/>
              <a:gd name="connsiteX12" fmla="*/ 2244830 w 9288370"/>
              <a:gd name="connsiteY12" fmla="*/ 1388540 h 1800080"/>
              <a:gd name="connsiteX13" fmla="*/ 2428648 w 9288370"/>
              <a:gd name="connsiteY13" fmla="*/ 1372736 h 1800080"/>
              <a:gd name="connsiteX14" fmla="*/ 2645882 w 9288370"/>
              <a:gd name="connsiteY14" fmla="*/ 1341971 h 1800080"/>
              <a:gd name="connsiteX15" fmla="*/ 2707413 w 9288370"/>
              <a:gd name="connsiteY15" fmla="*/ 1347156 h 1800080"/>
              <a:gd name="connsiteX16" fmla="*/ 2843134 w 9288370"/>
              <a:gd name="connsiteY16" fmla="*/ 1323561 h 1800080"/>
              <a:gd name="connsiteX17" fmla="*/ 2923804 w 9288370"/>
              <a:gd name="connsiteY17" fmla="*/ 1314224 h 1800080"/>
              <a:gd name="connsiteX18" fmla="*/ 2953618 w 9288370"/>
              <a:gd name="connsiteY18" fmla="*/ 1318186 h 1800080"/>
              <a:gd name="connsiteX19" fmla="*/ 2995816 w 9288370"/>
              <a:gd name="connsiteY19" fmla="*/ 1318670 h 1800080"/>
              <a:gd name="connsiteX20" fmla="*/ 3352700 w 9288370"/>
              <a:gd name="connsiteY20" fmla="*/ 1264183 h 1800080"/>
              <a:gd name="connsiteX21" fmla="*/ 3444611 w 9288370"/>
              <a:gd name="connsiteY21" fmla="*/ 1236739 h 1800080"/>
              <a:gd name="connsiteX22" fmla="*/ 3650072 w 9288370"/>
              <a:gd name="connsiteY22" fmla="*/ 1217421 h 1800080"/>
              <a:gd name="connsiteX23" fmla="*/ 3707853 w 9288370"/>
              <a:gd name="connsiteY23" fmla="*/ 1241722 h 1800080"/>
              <a:gd name="connsiteX24" fmla="*/ 3925616 w 9288370"/>
              <a:gd name="connsiteY24" fmla="*/ 1253751 h 1800080"/>
              <a:gd name="connsiteX25" fmla="*/ 3954387 w 9288370"/>
              <a:gd name="connsiteY25" fmla="*/ 1263789 h 1800080"/>
              <a:gd name="connsiteX26" fmla="*/ 3995849 w 9288370"/>
              <a:gd name="connsiteY26" fmla="*/ 1272939 h 1800080"/>
              <a:gd name="connsiteX27" fmla="*/ 4067546 w 9288370"/>
              <a:gd name="connsiteY27" fmla="*/ 1294697 h 1800080"/>
              <a:gd name="connsiteX28" fmla="*/ 4190310 w 9288370"/>
              <a:gd name="connsiteY28" fmla="*/ 1307786 h 1800080"/>
              <a:gd name="connsiteX29" fmla="*/ 4230008 w 9288370"/>
              <a:gd name="connsiteY29" fmla="*/ 1303546 h 1800080"/>
              <a:gd name="connsiteX30" fmla="*/ 4575478 w 9288370"/>
              <a:gd name="connsiteY30" fmla="*/ 1261726 h 1800080"/>
              <a:gd name="connsiteX31" fmla="*/ 4650026 w 9288370"/>
              <a:gd name="connsiteY31" fmla="*/ 1265798 h 1800080"/>
              <a:gd name="connsiteX32" fmla="*/ 4792008 w 9288370"/>
              <a:gd name="connsiteY32" fmla="*/ 1243899 h 1800080"/>
              <a:gd name="connsiteX33" fmla="*/ 4954126 w 9288370"/>
              <a:gd name="connsiteY33" fmla="*/ 1204617 h 1800080"/>
              <a:gd name="connsiteX34" fmla="*/ 5309678 w 9288370"/>
              <a:gd name="connsiteY34" fmla="*/ 1128278 h 1800080"/>
              <a:gd name="connsiteX35" fmla="*/ 5474724 w 9288370"/>
              <a:gd name="connsiteY35" fmla="*/ 1091167 h 1800080"/>
              <a:gd name="connsiteX36" fmla="*/ 5612132 w 9288370"/>
              <a:gd name="connsiteY36" fmla="*/ 1051509 h 1800080"/>
              <a:gd name="connsiteX37" fmla="*/ 5776618 w 9288370"/>
              <a:gd name="connsiteY37" fmla="*/ 1053037 h 1800080"/>
              <a:gd name="connsiteX38" fmla="*/ 5785786 w 9288370"/>
              <a:gd name="connsiteY38" fmla="*/ 1051213 h 1800080"/>
              <a:gd name="connsiteX39" fmla="*/ 5829381 w 9288370"/>
              <a:gd name="connsiteY39" fmla="*/ 1046878 h 1800080"/>
              <a:gd name="connsiteX40" fmla="*/ 5943596 w 9288370"/>
              <a:gd name="connsiteY40" fmla="*/ 1043237 h 1800080"/>
              <a:gd name="connsiteX41" fmla="*/ 5985730 w 9288370"/>
              <a:gd name="connsiteY41" fmla="*/ 1035396 h 1800080"/>
              <a:gd name="connsiteX42" fmla="*/ 6103109 w 9288370"/>
              <a:gd name="connsiteY42" fmla="*/ 1019019 h 1800080"/>
              <a:gd name="connsiteX43" fmla="*/ 6222406 w 9288370"/>
              <a:gd name="connsiteY43" fmla="*/ 985341 h 1800080"/>
              <a:gd name="connsiteX44" fmla="*/ 6598672 w 9288370"/>
              <a:gd name="connsiteY44" fmla="*/ 902062 h 1800080"/>
              <a:gd name="connsiteX45" fmla="*/ 6766149 w 9288370"/>
              <a:gd name="connsiteY45" fmla="*/ 846132 h 1800080"/>
              <a:gd name="connsiteX46" fmla="*/ 6886312 w 9288370"/>
              <a:gd name="connsiteY46" fmla="*/ 781877 h 1800080"/>
              <a:gd name="connsiteX47" fmla="*/ 7006457 w 9288370"/>
              <a:gd name="connsiteY47" fmla="*/ 699758 h 1800080"/>
              <a:gd name="connsiteX48" fmla="*/ 7231643 w 9288370"/>
              <a:gd name="connsiteY48" fmla="*/ 640778 h 1800080"/>
              <a:gd name="connsiteX49" fmla="*/ 7363123 w 9288370"/>
              <a:gd name="connsiteY49" fmla="*/ 593682 h 1800080"/>
              <a:gd name="connsiteX50" fmla="*/ 7588368 w 9288370"/>
              <a:gd name="connsiteY50" fmla="*/ 531129 h 1800080"/>
              <a:gd name="connsiteX51" fmla="*/ 7952094 w 9288370"/>
              <a:gd name="connsiteY51" fmla="*/ 409302 h 1800080"/>
              <a:gd name="connsiteX52" fmla="*/ 8231938 w 9288370"/>
              <a:gd name="connsiteY52" fmla="*/ 259259 h 1800080"/>
              <a:gd name="connsiteX53" fmla="*/ 8428864 w 9288370"/>
              <a:gd name="connsiteY53" fmla="*/ 208471 h 1800080"/>
              <a:gd name="connsiteX54" fmla="*/ 8616510 w 9288370"/>
              <a:gd name="connsiteY54" fmla="*/ 161973 h 1800080"/>
              <a:gd name="connsiteX55" fmla="*/ 8826766 w 9288370"/>
              <a:gd name="connsiteY55" fmla="*/ 152111 h 1800080"/>
              <a:gd name="connsiteX56" fmla="*/ 8917647 w 9288370"/>
              <a:gd name="connsiteY56" fmla="*/ 112232 h 1800080"/>
              <a:gd name="connsiteX57" fmla="*/ 9182272 w 9288370"/>
              <a:gd name="connsiteY57" fmla="*/ 37171 h 1800080"/>
              <a:gd name="connsiteX58" fmla="*/ 9232990 w 9288370"/>
              <a:gd name="connsiteY58" fmla="*/ 24074 h 1800080"/>
              <a:gd name="connsiteX59" fmla="*/ 9288370 w 9288370"/>
              <a:gd name="connsiteY59" fmla="*/ 0 h 1800080"/>
              <a:gd name="connsiteX60" fmla="*/ 0 w 9288370"/>
              <a:gd name="connsiteY60" fmla="*/ 0 h 1800080"/>
              <a:gd name="connsiteX61" fmla="*/ 0 w 9288370"/>
              <a:gd name="connsiteY61" fmla="*/ 1756104 h 1800080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51857 w 9288370"/>
              <a:gd name="connsiteY57" fmla="*/ 71188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51857 w 9288370"/>
              <a:gd name="connsiteY57" fmla="*/ 71188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17647 w 9288370"/>
              <a:gd name="connsiteY56" fmla="*/ 112232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891264 w 9288370"/>
              <a:gd name="connsiteY51" fmla="*/ 453524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288370" h="1789875">
                <a:moveTo>
                  <a:pt x="0" y="1756104"/>
                </a:moveTo>
                <a:cubicBezTo>
                  <a:pt x="61180" y="1773031"/>
                  <a:pt x="118015" y="1783153"/>
                  <a:pt x="161815" y="1789875"/>
                </a:cubicBezTo>
                <a:cubicBezTo>
                  <a:pt x="322341" y="1722532"/>
                  <a:pt x="218534" y="1803822"/>
                  <a:pt x="370426" y="1702965"/>
                </a:cubicBezTo>
                <a:cubicBezTo>
                  <a:pt x="508969" y="1649765"/>
                  <a:pt x="618829" y="1670489"/>
                  <a:pt x="745408" y="1599932"/>
                </a:cubicBezTo>
                <a:cubicBezTo>
                  <a:pt x="817915" y="1594528"/>
                  <a:pt x="901695" y="1525191"/>
                  <a:pt x="975961" y="1542905"/>
                </a:cubicBezTo>
                <a:cubicBezTo>
                  <a:pt x="1035022" y="1540098"/>
                  <a:pt x="1097347" y="1540789"/>
                  <a:pt x="1186668" y="1521861"/>
                </a:cubicBezTo>
                <a:lnTo>
                  <a:pt x="1330860" y="1520498"/>
                </a:lnTo>
                <a:lnTo>
                  <a:pt x="1476040" y="153168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358831" y="968813"/>
                  <a:pt x="6404896" y="961529"/>
                </a:cubicBezTo>
                <a:cubicBezTo>
                  <a:pt x="6487490" y="942036"/>
                  <a:pt x="6389790" y="916113"/>
                  <a:pt x="6598672" y="902062"/>
                </a:cubicBezTo>
                <a:cubicBezTo>
                  <a:pt x="6696217" y="878308"/>
                  <a:pt x="6709364" y="844002"/>
                  <a:pt x="6770494" y="825722"/>
                </a:cubicBezTo>
                <a:cubicBezTo>
                  <a:pt x="6832967" y="795893"/>
                  <a:pt x="6935533" y="769635"/>
                  <a:pt x="6977557" y="751262"/>
                </a:cubicBezTo>
                <a:cubicBezTo>
                  <a:pt x="6995591" y="740300"/>
                  <a:pt x="7053021" y="680053"/>
                  <a:pt x="7084667" y="686151"/>
                </a:cubicBezTo>
                <a:cubicBezTo>
                  <a:pt x="7094088" y="675153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617509" y="543641"/>
                  <a:pt x="7688303" y="524325"/>
                </a:cubicBezTo>
                <a:cubicBezTo>
                  <a:pt x="7717431" y="484097"/>
                  <a:pt x="7800658" y="514711"/>
                  <a:pt x="7891264" y="453524"/>
                </a:cubicBezTo>
                <a:cubicBezTo>
                  <a:pt x="7981870" y="392337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11401" y="167204"/>
                  <a:pt x="8761591" y="158914"/>
                </a:cubicBezTo>
                <a:lnTo>
                  <a:pt x="8921992" y="129240"/>
                </a:lnTo>
                <a:cubicBezTo>
                  <a:pt x="8981244" y="110083"/>
                  <a:pt x="8982856" y="143808"/>
                  <a:pt x="9095372" y="91599"/>
                </a:cubicBezTo>
                <a:cubicBezTo>
                  <a:pt x="9110407" y="90152"/>
                  <a:pt x="9232026" y="41068"/>
                  <a:pt x="9250369" y="34279"/>
                </a:cubicBezTo>
                <a:lnTo>
                  <a:pt x="9288370" y="0"/>
                </a:lnTo>
                <a:lnTo>
                  <a:pt x="0" y="0"/>
                </a:lnTo>
                <a:lnTo>
                  <a:pt x="0" y="175610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F59AF8-EA0E-1BEA-615D-E04F7CF0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31" y="4894617"/>
            <a:ext cx="8078993" cy="9386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Explaining the title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607EA9B-F974-7DD4-F7CB-27674229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6/8/2024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7F9611-2F06-E3C7-E23B-32703A5D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Novel Variational Quantum Algorithms for MaxCut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ADCD4CD-0490-2DB0-265A-D2F11C59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AD07669-51D5-BC39-6FAE-2A0E8D529A7B}"/>
              </a:ext>
            </a:extLst>
          </p:cNvPr>
          <p:cNvSpPr txBox="1">
            <a:spLocks/>
          </p:cNvSpPr>
          <p:nvPr/>
        </p:nvSpPr>
        <p:spPr>
          <a:xfrm>
            <a:off x="1600200" y="2266950"/>
            <a:ext cx="8991600" cy="2324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ea typeface="+mn-ea"/>
                <a:cs typeface="+mn-cs"/>
              </a:rPr>
              <a:t>Novel </a:t>
            </a:r>
            <a:r>
              <a:rPr lang="en-US" sz="5400" dirty="0">
                <a:solidFill>
                  <a:schemeClr val="accent6"/>
                </a:solidFill>
                <a:ea typeface="+mn-ea"/>
                <a:cs typeface="+mn-cs"/>
              </a:rPr>
              <a:t>Variational Quantum Algorithms </a:t>
            </a:r>
            <a:r>
              <a:rPr lang="en-US" sz="5400" dirty="0">
                <a:solidFill>
                  <a:schemeClr val="bg1"/>
                </a:solidFill>
                <a:ea typeface="+mn-ea"/>
                <a:cs typeface="+mn-cs"/>
              </a:rPr>
              <a:t>for MaxCut</a:t>
            </a:r>
          </a:p>
        </p:txBody>
      </p:sp>
      <p:pic>
        <p:nvPicPr>
          <p:cNvPr id="17" name="Imagem 16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CD69C75A-D3F8-434B-55B2-527C56CC4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18" name="Imagem 17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5045DAB3-77C0-B706-A3F5-A812C74C3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3" name="Imagem 2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E03DA9CD-E23C-2726-F7BF-B9A69F87B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55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DE75C1-7E8D-4CE0-8295-9665676FF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5DBC8722-85AD-67E0-F931-04BF465E82BA}"/>
              </a:ext>
            </a:extLst>
          </p:cNvPr>
          <p:cNvSpPr/>
          <p:nvPr/>
        </p:nvSpPr>
        <p:spPr>
          <a:xfrm rot="180000">
            <a:off x="5363472" y="1017955"/>
            <a:ext cx="5662193" cy="49229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F528B0E-281F-4EE1-865F-A311E5CE9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96"/>
            <a:ext cx="3411415" cy="6857904"/>
          </a:xfrm>
          <a:custGeom>
            <a:avLst/>
            <a:gdLst>
              <a:gd name="connsiteX0" fmla="*/ 4083648 w 4083648"/>
              <a:gd name="connsiteY0" fmla="*/ 6857904 h 6857904"/>
              <a:gd name="connsiteX1" fmla="*/ 73198 w 4083648"/>
              <a:gd name="connsiteY1" fmla="*/ 6857735 h 6857904"/>
              <a:gd name="connsiteX2" fmla="*/ 120049 w 4083648"/>
              <a:gd name="connsiteY2" fmla="*/ 6737706 h 6857904"/>
              <a:gd name="connsiteX3" fmla="*/ 137007 w 4083648"/>
              <a:gd name="connsiteY3" fmla="*/ 6686827 h 6857904"/>
              <a:gd name="connsiteX4" fmla="*/ 148286 w 4083648"/>
              <a:gd name="connsiteY4" fmla="*/ 6633777 h 6857904"/>
              <a:gd name="connsiteX5" fmla="*/ 219248 w 4083648"/>
              <a:gd name="connsiteY5" fmla="*/ 6492130 h 6857904"/>
              <a:gd name="connsiteX6" fmla="*/ 234530 w 4083648"/>
              <a:gd name="connsiteY6" fmla="*/ 6431610 h 6857904"/>
              <a:gd name="connsiteX7" fmla="*/ 252884 w 4083648"/>
              <a:gd name="connsiteY7" fmla="*/ 6294334 h 6857904"/>
              <a:gd name="connsiteX8" fmla="*/ 240974 w 4083648"/>
              <a:gd name="connsiteY8" fmla="*/ 6231403 h 6857904"/>
              <a:gd name="connsiteX9" fmla="*/ 233821 w 4083648"/>
              <a:gd name="connsiteY9" fmla="*/ 6202459 h 6857904"/>
              <a:gd name="connsiteX10" fmla="*/ 232650 w 4083648"/>
              <a:gd name="connsiteY10" fmla="*/ 6153037 h 6857904"/>
              <a:gd name="connsiteX11" fmla="*/ 240039 w 4083648"/>
              <a:gd name="connsiteY11" fmla="*/ 5905303 h 6857904"/>
              <a:gd name="connsiteX12" fmla="*/ 335703 w 4083648"/>
              <a:gd name="connsiteY12" fmla="*/ 5449031 h 6857904"/>
              <a:gd name="connsiteX13" fmla="*/ 371634 w 4083648"/>
              <a:gd name="connsiteY13" fmla="*/ 5341916 h 6857904"/>
              <a:gd name="connsiteX14" fmla="*/ 409024 w 4083648"/>
              <a:gd name="connsiteY14" fmla="*/ 5264214 h 6857904"/>
              <a:gd name="connsiteX15" fmla="*/ 415024 w 4083648"/>
              <a:gd name="connsiteY15" fmla="*/ 5225268 h 6857904"/>
              <a:gd name="connsiteX16" fmla="*/ 423092 w 4083648"/>
              <a:gd name="connsiteY16" fmla="*/ 5159961 h 6857904"/>
              <a:gd name="connsiteX17" fmla="*/ 426609 w 4083648"/>
              <a:gd name="connsiteY17" fmla="*/ 5125185 h 6857904"/>
              <a:gd name="connsiteX18" fmla="*/ 441080 w 4083648"/>
              <a:gd name="connsiteY18" fmla="*/ 4993030 h 6857904"/>
              <a:gd name="connsiteX19" fmla="*/ 447811 w 4083648"/>
              <a:gd name="connsiteY19" fmla="*/ 4946844 h 6857904"/>
              <a:gd name="connsiteX20" fmla="*/ 458779 w 4083648"/>
              <a:gd name="connsiteY20" fmla="*/ 4858827 h 6857904"/>
              <a:gd name="connsiteX21" fmla="*/ 464530 w 4083648"/>
              <a:gd name="connsiteY21" fmla="*/ 4808488 h 6857904"/>
              <a:gd name="connsiteX22" fmla="*/ 455724 w 4083648"/>
              <a:gd name="connsiteY22" fmla="*/ 4375228 h 6857904"/>
              <a:gd name="connsiteX23" fmla="*/ 436877 w 4083648"/>
              <a:gd name="connsiteY23" fmla="*/ 4214165 h 6857904"/>
              <a:gd name="connsiteX24" fmla="*/ 430401 w 4083648"/>
              <a:gd name="connsiteY24" fmla="*/ 3872886 h 6857904"/>
              <a:gd name="connsiteX25" fmla="*/ 451121 w 4083648"/>
              <a:gd name="connsiteY25" fmla="*/ 3738082 h 6857904"/>
              <a:gd name="connsiteX26" fmla="*/ 458278 w 4083648"/>
              <a:gd name="connsiteY26" fmla="*/ 3673397 h 6857904"/>
              <a:gd name="connsiteX27" fmla="*/ 457592 w 4083648"/>
              <a:gd name="connsiteY27" fmla="*/ 3637109 h 6857904"/>
              <a:gd name="connsiteX28" fmla="*/ 460946 w 4083648"/>
              <a:gd name="connsiteY28" fmla="*/ 3536883 h 6857904"/>
              <a:gd name="connsiteX29" fmla="*/ 481823 w 4083648"/>
              <a:gd name="connsiteY29" fmla="*/ 3295862 h 6857904"/>
              <a:gd name="connsiteX30" fmla="*/ 464800 w 4083648"/>
              <a:gd name="connsiteY30" fmla="*/ 3158586 h 6857904"/>
              <a:gd name="connsiteX31" fmla="*/ 426693 w 4083648"/>
              <a:gd name="connsiteY31" fmla="*/ 3072935 h 6857904"/>
              <a:gd name="connsiteX32" fmla="*/ 402508 w 4083648"/>
              <a:gd name="connsiteY32" fmla="*/ 2958185 h 6857904"/>
              <a:gd name="connsiteX33" fmla="*/ 360891 w 4083648"/>
              <a:gd name="connsiteY33" fmla="*/ 2843952 h 6857904"/>
              <a:gd name="connsiteX34" fmla="*/ 296840 w 4083648"/>
              <a:gd name="connsiteY34" fmla="*/ 2554718 h 6857904"/>
              <a:gd name="connsiteX35" fmla="*/ 268410 w 4083648"/>
              <a:gd name="connsiteY35" fmla="*/ 2447068 h 6857904"/>
              <a:gd name="connsiteX36" fmla="*/ 272375 w 4083648"/>
              <a:gd name="connsiteY36" fmla="*/ 2423438 h 6857904"/>
              <a:gd name="connsiteX37" fmla="*/ 241037 w 4083648"/>
              <a:gd name="connsiteY37" fmla="*/ 2261920 h 6857904"/>
              <a:gd name="connsiteX38" fmla="*/ 215809 w 4083648"/>
              <a:gd name="connsiteY38" fmla="*/ 2155135 h 6857904"/>
              <a:gd name="connsiteX39" fmla="*/ 213333 w 4083648"/>
              <a:gd name="connsiteY39" fmla="*/ 2118008 h 6857904"/>
              <a:gd name="connsiteX40" fmla="*/ 214300 w 4083648"/>
              <a:gd name="connsiteY40" fmla="*/ 2050531 h 6857904"/>
              <a:gd name="connsiteX41" fmla="*/ 120136 w 4083648"/>
              <a:gd name="connsiteY41" fmla="*/ 1732919 h 6857904"/>
              <a:gd name="connsiteX42" fmla="*/ 92310 w 4083648"/>
              <a:gd name="connsiteY42" fmla="*/ 1615777 h 6857904"/>
              <a:gd name="connsiteX43" fmla="*/ 88820 w 4083648"/>
              <a:gd name="connsiteY43" fmla="*/ 1525631 h 6857904"/>
              <a:gd name="connsiteX44" fmla="*/ 79273 w 4083648"/>
              <a:gd name="connsiteY44" fmla="*/ 1477995 h 6857904"/>
              <a:gd name="connsiteX45" fmla="*/ 73810 w 4083648"/>
              <a:gd name="connsiteY45" fmla="*/ 1307086 h 6857904"/>
              <a:gd name="connsiteX46" fmla="*/ 79531 w 4083648"/>
              <a:gd name="connsiteY46" fmla="*/ 1168288 h 6857904"/>
              <a:gd name="connsiteX47" fmla="*/ 594 w 4083648"/>
              <a:gd name="connsiteY47" fmla="*/ 716778 h 6857904"/>
              <a:gd name="connsiteX48" fmla="*/ 2657 w 4083648"/>
              <a:gd name="connsiteY48" fmla="*/ 657363 h 6857904"/>
              <a:gd name="connsiteX49" fmla="*/ 24904 w 4083648"/>
              <a:gd name="connsiteY49" fmla="*/ 393828 h 6857904"/>
              <a:gd name="connsiteX50" fmla="*/ 39728 w 4083648"/>
              <a:gd name="connsiteY50" fmla="*/ 236673 h 6857904"/>
              <a:gd name="connsiteX51" fmla="*/ 38796 w 4083648"/>
              <a:gd name="connsiteY51" fmla="*/ 144983 h 6857904"/>
              <a:gd name="connsiteX52" fmla="*/ 29331 w 4083648"/>
              <a:gd name="connsiteY52" fmla="*/ 33857 h 6857904"/>
              <a:gd name="connsiteX53" fmla="*/ 11361 w 4083648"/>
              <a:gd name="connsiteY53" fmla="*/ 0 h 6857904"/>
              <a:gd name="connsiteX54" fmla="*/ 4083648 w 4083648"/>
              <a:gd name="connsiteY54" fmla="*/ 0 h 6857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083648" h="6857904">
                <a:moveTo>
                  <a:pt x="4083648" y="6857904"/>
                </a:moveTo>
                <a:lnTo>
                  <a:pt x="73198" y="6857735"/>
                </a:lnTo>
                <a:cubicBezTo>
                  <a:pt x="112558" y="6789493"/>
                  <a:pt x="109414" y="6766191"/>
                  <a:pt x="120049" y="6737706"/>
                </a:cubicBezTo>
                <a:cubicBezTo>
                  <a:pt x="125933" y="6708183"/>
                  <a:pt x="134098" y="6708238"/>
                  <a:pt x="137007" y="6686827"/>
                </a:cubicBezTo>
                <a:cubicBezTo>
                  <a:pt x="141713" y="6669506"/>
                  <a:pt x="134579" y="6666226"/>
                  <a:pt x="148286" y="6633777"/>
                </a:cubicBezTo>
                <a:cubicBezTo>
                  <a:pt x="173899" y="6560846"/>
                  <a:pt x="202890" y="6530190"/>
                  <a:pt x="219248" y="6492130"/>
                </a:cubicBezTo>
                <a:cubicBezTo>
                  <a:pt x="220498" y="6486906"/>
                  <a:pt x="231301" y="6432771"/>
                  <a:pt x="234530" y="6431610"/>
                </a:cubicBezTo>
                <a:cubicBezTo>
                  <a:pt x="240137" y="6398644"/>
                  <a:pt x="251810" y="6327702"/>
                  <a:pt x="252884" y="6294334"/>
                </a:cubicBezTo>
                <a:cubicBezTo>
                  <a:pt x="251967" y="6280685"/>
                  <a:pt x="242960" y="6244334"/>
                  <a:pt x="240974" y="6231403"/>
                </a:cubicBezTo>
                <a:lnTo>
                  <a:pt x="233821" y="6202459"/>
                </a:lnTo>
                <a:cubicBezTo>
                  <a:pt x="232633" y="6196814"/>
                  <a:pt x="235867" y="6158095"/>
                  <a:pt x="232650" y="6153037"/>
                </a:cubicBezTo>
                <a:cubicBezTo>
                  <a:pt x="252737" y="5948729"/>
                  <a:pt x="212718" y="6172289"/>
                  <a:pt x="240039" y="5905303"/>
                </a:cubicBezTo>
                <a:cubicBezTo>
                  <a:pt x="267360" y="5638317"/>
                  <a:pt x="313771" y="5542929"/>
                  <a:pt x="335703" y="5449031"/>
                </a:cubicBezTo>
                <a:cubicBezTo>
                  <a:pt x="367089" y="5399411"/>
                  <a:pt x="359414" y="5372719"/>
                  <a:pt x="371634" y="5341916"/>
                </a:cubicBezTo>
                <a:cubicBezTo>
                  <a:pt x="382048" y="5319908"/>
                  <a:pt x="398345" y="5282101"/>
                  <a:pt x="409024" y="5264214"/>
                </a:cubicBezTo>
                <a:cubicBezTo>
                  <a:pt x="417843" y="5246757"/>
                  <a:pt x="410286" y="5238662"/>
                  <a:pt x="415024" y="5225268"/>
                </a:cubicBezTo>
                <a:lnTo>
                  <a:pt x="423092" y="5159961"/>
                </a:lnTo>
                <a:lnTo>
                  <a:pt x="426609" y="5125185"/>
                </a:lnTo>
                <a:cubicBezTo>
                  <a:pt x="457509" y="5064389"/>
                  <a:pt x="437546" y="5022753"/>
                  <a:pt x="441080" y="4993030"/>
                </a:cubicBezTo>
                <a:lnTo>
                  <a:pt x="447811" y="4946844"/>
                </a:lnTo>
                <a:lnTo>
                  <a:pt x="458779" y="4858827"/>
                </a:lnTo>
                <a:lnTo>
                  <a:pt x="464530" y="4808488"/>
                </a:lnTo>
                <a:cubicBezTo>
                  <a:pt x="486849" y="4590918"/>
                  <a:pt x="442578" y="4537272"/>
                  <a:pt x="455724" y="4375228"/>
                </a:cubicBezTo>
                <a:cubicBezTo>
                  <a:pt x="453435" y="4334791"/>
                  <a:pt x="442883" y="4270639"/>
                  <a:pt x="436877" y="4214165"/>
                </a:cubicBezTo>
                <a:cubicBezTo>
                  <a:pt x="447876" y="4102539"/>
                  <a:pt x="397589" y="4101885"/>
                  <a:pt x="430401" y="3872886"/>
                </a:cubicBezTo>
                <a:cubicBezTo>
                  <a:pt x="434552" y="3826908"/>
                  <a:pt x="451548" y="3804305"/>
                  <a:pt x="451121" y="3738082"/>
                </a:cubicBezTo>
                <a:cubicBezTo>
                  <a:pt x="438816" y="3716230"/>
                  <a:pt x="454592" y="3707883"/>
                  <a:pt x="458278" y="3673397"/>
                </a:cubicBezTo>
                <a:cubicBezTo>
                  <a:pt x="463902" y="3659407"/>
                  <a:pt x="450211" y="3649813"/>
                  <a:pt x="457592" y="3637109"/>
                </a:cubicBezTo>
                <a:cubicBezTo>
                  <a:pt x="450903" y="3605834"/>
                  <a:pt x="460390" y="3573837"/>
                  <a:pt x="460946" y="3536883"/>
                </a:cubicBezTo>
                <a:cubicBezTo>
                  <a:pt x="460222" y="3353802"/>
                  <a:pt x="481181" y="3358911"/>
                  <a:pt x="481823" y="3295862"/>
                </a:cubicBezTo>
                <a:cubicBezTo>
                  <a:pt x="481241" y="3249684"/>
                  <a:pt x="471630" y="3189169"/>
                  <a:pt x="464800" y="3158586"/>
                </a:cubicBezTo>
                <a:lnTo>
                  <a:pt x="426693" y="3072935"/>
                </a:lnTo>
                <a:cubicBezTo>
                  <a:pt x="439297" y="3016612"/>
                  <a:pt x="410147" y="3011906"/>
                  <a:pt x="402508" y="2958185"/>
                </a:cubicBezTo>
                <a:cubicBezTo>
                  <a:pt x="387236" y="2895670"/>
                  <a:pt x="381205" y="2913847"/>
                  <a:pt x="360891" y="2843952"/>
                </a:cubicBezTo>
                <a:cubicBezTo>
                  <a:pt x="320697" y="2799104"/>
                  <a:pt x="323332" y="2611979"/>
                  <a:pt x="296840" y="2554718"/>
                </a:cubicBezTo>
                <a:cubicBezTo>
                  <a:pt x="283808" y="2502065"/>
                  <a:pt x="275266" y="2468551"/>
                  <a:pt x="268410" y="2447068"/>
                </a:cubicBezTo>
                <a:cubicBezTo>
                  <a:pt x="269066" y="2440064"/>
                  <a:pt x="270469" y="2430607"/>
                  <a:pt x="272375" y="2423438"/>
                </a:cubicBezTo>
                <a:cubicBezTo>
                  <a:pt x="264311" y="2329118"/>
                  <a:pt x="251483" y="2315759"/>
                  <a:pt x="241037" y="2261920"/>
                </a:cubicBezTo>
                <a:cubicBezTo>
                  <a:pt x="231609" y="2217203"/>
                  <a:pt x="220426" y="2179120"/>
                  <a:pt x="215809" y="2155135"/>
                </a:cubicBezTo>
                <a:cubicBezTo>
                  <a:pt x="225523" y="2141929"/>
                  <a:pt x="198180" y="2121310"/>
                  <a:pt x="213333" y="2118008"/>
                </a:cubicBezTo>
                <a:cubicBezTo>
                  <a:pt x="218181" y="2086447"/>
                  <a:pt x="213734" y="2072196"/>
                  <a:pt x="214300" y="2050531"/>
                </a:cubicBezTo>
                <a:cubicBezTo>
                  <a:pt x="191158" y="1910256"/>
                  <a:pt x="135395" y="1894155"/>
                  <a:pt x="120136" y="1732919"/>
                </a:cubicBezTo>
                <a:cubicBezTo>
                  <a:pt x="100853" y="1665766"/>
                  <a:pt x="100066" y="1643984"/>
                  <a:pt x="92310" y="1615777"/>
                </a:cubicBezTo>
                <a:cubicBezTo>
                  <a:pt x="85095" y="1591298"/>
                  <a:pt x="95565" y="1544014"/>
                  <a:pt x="88820" y="1525631"/>
                </a:cubicBezTo>
                <a:cubicBezTo>
                  <a:pt x="86648" y="1502667"/>
                  <a:pt x="80587" y="1509646"/>
                  <a:pt x="79273" y="1477995"/>
                </a:cubicBezTo>
                <a:cubicBezTo>
                  <a:pt x="86452" y="1404274"/>
                  <a:pt x="73767" y="1358704"/>
                  <a:pt x="73810" y="1307086"/>
                </a:cubicBezTo>
                <a:cubicBezTo>
                  <a:pt x="83255" y="1258551"/>
                  <a:pt x="70305" y="1217137"/>
                  <a:pt x="79531" y="1168288"/>
                </a:cubicBezTo>
                <a:cubicBezTo>
                  <a:pt x="66060" y="901651"/>
                  <a:pt x="-7309" y="869148"/>
                  <a:pt x="594" y="716778"/>
                </a:cubicBezTo>
                <a:cubicBezTo>
                  <a:pt x="-409" y="685981"/>
                  <a:pt x="3660" y="688160"/>
                  <a:pt x="2657" y="657363"/>
                </a:cubicBezTo>
                <a:cubicBezTo>
                  <a:pt x="-9779" y="622139"/>
                  <a:pt x="29293" y="566671"/>
                  <a:pt x="24904" y="393828"/>
                </a:cubicBezTo>
                <a:cubicBezTo>
                  <a:pt x="11203" y="358429"/>
                  <a:pt x="29804" y="247710"/>
                  <a:pt x="39728" y="236673"/>
                </a:cubicBezTo>
                <a:cubicBezTo>
                  <a:pt x="43247" y="190527"/>
                  <a:pt x="41195" y="179672"/>
                  <a:pt x="38796" y="144983"/>
                </a:cubicBezTo>
                <a:cubicBezTo>
                  <a:pt x="25998" y="119338"/>
                  <a:pt x="30356" y="69086"/>
                  <a:pt x="29331" y="33857"/>
                </a:cubicBezTo>
                <a:lnTo>
                  <a:pt x="11361" y="0"/>
                </a:lnTo>
                <a:lnTo>
                  <a:pt x="4083648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Marcador de Posição de Conteúdo 2">
            <a:extLst>
              <a:ext uri="{FF2B5EF4-FFF2-40B4-BE49-F238E27FC236}">
                <a16:creationId xmlns:a16="http://schemas.microsoft.com/office/drawing/2014/main" id="{B48655F3-0007-D546-FB64-1B667DFC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68" y="2640291"/>
            <a:ext cx="4551360" cy="35043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dirty="0"/>
              <a:t>Combines both </a:t>
            </a:r>
            <a:r>
              <a:rPr lang="en-US" sz="1500" b="1" dirty="0">
                <a:solidFill>
                  <a:srgbClr val="E1563E"/>
                </a:solidFill>
              </a:rPr>
              <a:t>classical</a:t>
            </a:r>
            <a:r>
              <a:rPr lang="en-US" sz="1500" dirty="0"/>
              <a:t> and </a:t>
            </a:r>
            <a:r>
              <a:rPr lang="en-US" sz="1500" b="1" dirty="0">
                <a:solidFill>
                  <a:srgbClr val="E1563E"/>
                </a:solidFill>
              </a:rPr>
              <a:t>quantum</a:t>
            </a:r>
            <a:r>
              <a:rPr lang="en-US" sz="1500" dirty="0"/>
              <a:t> computing elements;</a:t>
            </a:r>
          </a:p>
          <a:p>
            <a:r>
              <a:rPr lang="en-US" sz="1500" dirty="0"/>
              <a:t>Allows for error mitigation;</a:t>
            </a:r>
          </a:p>
          <a:p>
            <a:r>
              <a:rPr lang="en-US" sz="1500" b="1" dirty="0"/>
              <a:t>Shallower</a:t>
            </a:r>
            <a:r>
              <a:rPr lang="en-US" sz="1500" dirty="0"/>
              <a:t> quantum circuits ⟹ </a:t>
            </a:r>
            <a:r>
              <a:rPr lang="en-US" sz="1500" b="1" dirty="0"/>
              <a:t>less</a:t>
            </a:r>
            <a:r>
              <a:rPr lang="en-US" sz="1500" dirty="0"/>
              <a:t> hardware noise;</a:t>
            </a:r>
          </a:p>
          <a:p>
            <a:pPr>
              <a:buClr>
                <a:schemeClr val="tx1"/>
              </a:buClr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Variational Quantum Algorithms </a:t>
            </a:r>
            <a:r>
              <a:rPr lang="en-US" sz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(VQAs)</a:t>
            </a: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500" dirty="0"/>
              <a:t>– Using </a:t>
            </a: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parameterized quantum circuits</a:t>
            </a:r>
            <a:r>
              <a:rPr lang="en-US" sz="1500" dirty="0"/>
              <a:t>;</a:t>
            </a:r>
          </a:p>
          <a:p>
            <a:r>
              <a:rPr lang="en-US" sz="1500" dirty="0"/>
              <a:t>Many, many prospective applications.</a:t>
            </a:r>
          </a:p>
          <a:p>
            <a:endParaRPr lang="en-US" sz="1500" dirty="0"/>
          </a:p>
        </p:txBody>
      </p:sp>
      <p:sp>
        <p:nvSpPr>
          <p:cNvPr id="75" name="Marcador de Posição do Número do Diapositivo 5">
            <a:extLst>
              <a:ext uri="{FF2B5EF4-FFF2-40B4-BE49-F238E27FC236}">
                <a16:creationId xmlns:a16="http://schemas.microsoft.com/office/drawing/2014/main" id="{15A5DB5E-132A-8C92-1E1C-7F0EE72A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76" name="Marcador de Posição da Data 3">
            <a:extLst>
              <a:ext uri="{FF2B5EF4-FFF2-40B4-BE49-F238E27FC236}">
                <a16:creationId xmlns:a16="http://schemas.microsoft.com/office/drawing/2014/main" id="{A5DD795D-1A6B-E60A-8F30-16732E35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 smtClean="0"/>
              <a:pPr>
                <a:spcAft>
                  <a:spcPts val="600"/>
                </a:spcAft>
              </a:pPr>
              <a:t>6/8/2024</a:t>
            </a:fld>
            <a:endParaRPr lang="en-US"/>
          </a:p>
        </p:txBody>
      </p:sp>
      <p:pic>
        <p:nvPicPr>
          <p:cNvPr id="77" name="Imagem 76" descr="Uma imagem com texto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5EEB1FF5-E5F6-108E-3B14-101DE5519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" b="1"/>
          <a:stretch/>
        </p:blipFill>
        <p:spPr>
          <a:xfrm rot="180000">
            <a:off x="5484635" y="1158581"/>
            <a:ext cx="5418499" cy="4641446"/>
          </a:xfrm>
          <a:prstGeom prst="rect">
            <a:avLst/>
          </a:prstGeom>
          <a:ln w="101600"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153FDD91-86F7-1A11-3EBD-9CF3C54A83FA}"/>
              </a:ext>
            </a:extLst>
          </p:cNvPr>
          <p:cNvSpPr txBox="1"/>
          <p:nvPr/>
        </p:nvSpPr>
        <p:spPr>
          <a:xfrm rot="180000">
            <a:off x="7259682" y="4852107"/>
            <a:ext cx="1821178" cy="746229"/>
          </a:xfrm>
          <a:custGeom>
            <a:avLst/>
            <a:gdLst>
              <a:gd name="connsiteX0" fmla="*/ 0 w 1821178"/>
              <a:gd name="connsiteY0" fmla="*/ 0 h 746229"/>
              <a:gd name="connsiteX1" fmla="*/ 607059 w 1821178"/>
              <a:gd name="connsiteY1" fmla="*/ 0 h 746229"/>
              <a:gd name="connsiteX2" fmla="*/ 1195907 w 1821178"/>
              <a:gd name="connsiteY2" fmla="*/ 0 h 746229"/>
              <a:gd name="connsiteX3" fmla="*/ 1821178 w 1821178"/>
              <a:gd name="connsiteY3" fmla="*/ 0 h 746229"/>
              <a:gd name="connsiteX4" fmla="*/ 1821178 w 1821178"/>
              <a:gd name="connsiteY4" fmla="*/ 358190 h 746229"/>
              <a:gd name="connsiteX5" fmla="*/ 1821178 w 1821178"/>
              <a:gd name="connsiteY5" fmla="*/ 746229 h 746229"/>
              <a:gd name="connsiteX6" fmla="*/ 1232330 w 1821178"/>
              <a:gd name="connsiteY6" fmla="*/ 746229 h 746229"/>
              <a:gd name="connsiteX7" fmla="*/ 661695 w 1821178"/>
              <a:gd name="connsiteY7" fmla="*/ 746229 h 746229"/>
              <a:gd name="connsiteX8" fmla="*/ 0 w 1821178"/>
              <a:gd name="connsiteY8" fmla="*/ 746229 h 746229"/>
              <a:gd name="connsiteX9" fmla="*/ 0 w 1821178"/>
              <a:gd name="connsiteY9" fmla="*/ 395501 h 746229"/>
              <a:gd name="connsiteX10" fmla="*/ 0 w 1821178"/>
              <a:gd name="connsiteY10" fmla="*/ 0 h 74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1178" h="746229" fill="none" extrusionOk="0">
                <a:moveTo>
                  <a:pt x="0" y="0"/>
                </a:moveTo>
                <a:cubicBezTo>
                  <a:pt x="299495" y="-13743"/>
                  <a:pt x="359976" y="4814"/>
                  <a:pt x="607059" y="0"/>
                </a:cubicBezTo>
                <a:cubicBezTo>
                  <a:pt x="854142" y="-4814"/>
                  <a:pt x="948076" y="11306"/>
                  <a:pt x="1195907" y="0"/>
                </a:cubicBezTo>
                <a:cubicBezTo>
                  <a:pt x="1443738" y="-11306"/>
                  <a:pt x="1620801" y="27928"/>
                  <a:pt x="1821178" y="0"/>
                </a:cubicBezTo>
                <a:cubicBezTo>
                  <a:pt x="1837596" y="155557"/>
                  <a:pt x="1822318" y="246887"/>
                  <a:pt x="1821178" y="358190"/>
                </a:cubicBezTo>
                <a:cubicBezTo>
                  <a:pt x="1820039" y="469493"/>
                  <a:pt x="1803240" y="568869"/>
                  <a:pt x="1821178" y="746229"/>
                </a:cubicBezTo>
                <a:cubicBezTo>
                  <a:pt x="1582926" y="757555"/>
                  <a:pt x="1384290" y="758554"/>
                  <a:pt x="1232330" y="746229"/>
                </a:cubicBezTo>
                <a:cubicBezTo>
                  <a:pt x="1080370" y="733904"/>
                  <a:pt x="879706" y="721380"/>
                  <a:pt x="661695" y="746229"/>
                </a:cubicBezTo>
                <a:cubicBezTo>
                  <a:pt x="443685" y="771078"/>
                  <a:pt x="223734" y="753446"/>
                  <a:pt x="0" y="746229"/>
                </a:cubicBezTo>
                <a:cubicBezTo>
                  <a:pt x="16178" y="576873"/>
                  <a:pt x="10636" y="505380"/>
                  <a:pt x="0" y="395501"/>
                </a:cubicBezTo>
                <a:cubicBezTo>
                  <a:pt x="-10636" y="285622"/>
                  <a:pt x="17597" y="189920"/>
                  <a:pt x="0" y="0"/>
                </a:cubicBezTo>
                <a:close/>
              </a:path>
              <a:path w="1821178" h="746229" stroke="0" extrusionOk="0">
                <a:moveTo>
                  <a:pt x="0" y="0"/>
                </a:moveTo>
                <a:cubicBezTo>
                  <a:pt x="301169" y="-17992"/>
                  <a:pt x="453012" y="-19230"/>
                  <a:pt x="607059" y="0"/>
                </a:cubicBezTo>
                <a:cubicBezTo>
                  <a:pt x="761106" y="19230"/>
                  <a:pt x="1118846" y="14979"/>
                  <a:pt x="1250542" y="0"/>
                </a:cubicBezTo>
                <a:cubicBezTo>
                  <a:pt x="1382238" y="-14979"/>
                  <a:pt x="1567310" y="14039"/>
                  <a:pt x="1821178" y="0"/>
                </a:cubicBezTo>
                <a:cubicBezTo>
                  <a:pt x="1831604" y="177816"/>
                  <a:pt x="1836307" y="289483"/>
                  <a:pt x="1821178" y="388039"/>
                </a:cubicBezTo>
                <a:cubicBezTo>
                  <a:pt x="1806049" y="486595"/>
                  <a:pt x="1831701" y="607708"/>
                  <a:pt x="1821178" y="746229"/>
                </a:cubicBezTo>
                <a:cubicBezTo>
                  <a:pt x="1674706" y="757184"/>
                  <a:pt x="1455328" y="757019"/>
                  <a:pt x="1268754" y="746229"/>
                </a:cubicBezTo>
                <a:cubicBezTo>
                  <a:pt x="1082180" y="735439"/>
                  <a:pt x="970648" y="751122"/>
                  <a:pt x="698118" y="746229"/>
                </a:cubicBezTo>
                <a:cubicBezTo>
                  <a:pt x="425588" y="741336"/>
                  <a:pt x="321896" y="713761"/>
                  <a:pt x="0" y="746229"/>
                </a:cubicBezTo>
                <a:cubicBezTo>
                  <a:pt x="9408" y="582722"/>
                  <a:pt x="-8216" y="499239"/>
                  <a:pt x="0" y="380577"/>
                </a:cubicBezTo>
                <a:cubicBezTo>
                  <a:pt x="8216" y="261915"/>
                  <a:pt x="6920" y="125575"/>
                  <a:pt x="0" y="0"/>
                </a:cubicBezTo>
                <a:close/>
              </a:path>
            </a:pathLst>
          </a:custGeom>
          <a:solidFill>
            <a:srgbClr val="F2F2F2">
              <a:alpha val="95000"/>
            </a:srgb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3756606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100" i="1" dirty="0">
                <a:solidFill>
                  <a:schemeClr val="bg1"/>
                </a:solidFill>
              </a:rPr>
              <a:t>HQCC:</a:t>
            </a:r>
          </a:p>
          <a:p>
            <a:pPr algn="ctr"/>
            <a:r>
              <a:rPr lang="pt-PT" sz="1100" i="1" dirty="0" err="1">
                <a:solidFill>
                  <a:schemeClr val="bg1"/>
                </a:solidFill>
              </a:rPr>
              <a:t>Hybrid-loop</a:t>
            </a:r>
            <a:r>
              <a:rPr lang="pt-PT" sz="1100" i="1" dirty="0">
                <a:solidFill>
                  <a:schemeClr val="bg1"/>
                </a:solidFill>
              </a:rPr>
              <a:t> </a:t>
            </a:r>
            <a:r>
              <a:rPr lang="pt-PT" sz="1100" i="1" dirty="0" err="1">
                <a:solidFill>
                  <a:schemeClr val="bg1"/>
                </a:solidFill>
              </a:rPr>
              <a:t>framework</a:t>
            </a:r>
            <a:r>
              <a:rPr lang="pt-PT" sz="1100" i="1" dirty="0">
                <a:solidFill>
                  <a:schemeClr val="bg1"/>
                </a:solidFill>
              </a:rPr>
              <a:t> </a:t>
            </a:r>
            <a:r>
              <a:rPr lang="pt-PT" sz="1100" b="1" dirty="0">
                <a:solidFill>
                  <a:schemeClr val="accent6"/>
                </a:solidFill>
              </a:rPr>
              <a:t>[1]</a:t>
            </a:r>
            <a:r>
              <a:rPr lang="pt-PT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210DDB9D-2D16-1A03-94CD-EA0DDF7FF8EA}"/>
              </a:ext>
            </a:extLst>
          </p:cNvPr>
          <p:cNvSpPr/>
          <p:nvPr/>
        </p:nvSpPr>
        <p:spPr>
          <a:xfrm rot="19278409" flipH="1">
            <a:off x="9512293" y="1328033"/>
            <a:ext cx="452201" cy="279436"/>
          </a:xfrm>
          <a:custGeom>
            <a:avLst/>
            <a:gdLst>
              <a:gd name="connsiteX0" fmla="*/ 0 w 315686"/>
              <a:gd name="connsiteY0" fmla="*/ 64813 h 179113"/>
              <a:gd name="connsiteX1" fmla="*/ 185058 w 315686"/>
              <a:gd name="connsiteY1" fmla="*/ 4941 h 179113"/>
              <a:gd name="connsiteX2" fmla="*/ 315686 w 315686"/>
              <a:gd name="connsiteY2" fmla="*/ 179113 h 17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686" h="179113">
                <a:moveTo>
                  <a:pt x="0" y="64813"/>
                </a:moveTo>
                <a:cubicBezTo>
                  <a:pt x="66222" y="25352"/>
                  <a:pt x="132444" y="-14109"/>
                  <a:pt x="185058" y="4941"/>
                </a:cubicBezTo>
                <a:cubicBezTo>
                  <a:pt x="237672" y="23991"/>
                  <a:pt x="276679" y="101552"/>
                  <a:pt x="315686" y="179113"/>
                </a:cubicBez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D8FA8DC6-4E4B-AD2A-51F0-F29C5EBEE88C}"/>
              </a:ext>
            </a:extLst>
          </p:cNvPr>
          <p:cNvSpPr txBox="1"/>
          <p:nvPr/>
        </p:nvSpPr>
        <p:spPr>
          <a:xfrm rot="180000">
            <a:off x="9890242" y="1194773"/>
            <a:ext cx="958644" cy="261610"/>
          </a:xfrm>
          <a:custGeom>
            <a:avLst/>
            <a:gdLst>
              <a:gd name="connsiteX0" fmla="*/ 0 w 958644"/>
              <a:gd name="connsiteY0" fmla="*/ 0 h 261610"/>
              <a:gd name="connsiteX1" fmla="*/ 498495 w 958644"/>
              <a:gd name="connsiteY1" fmla="*/ 0 h 261610"/>
              <a:gd name="connsiteX2" fmla="*/ 958644 w 958644"/>
              <a:gd name="connsiteY2" fmla="*/ 0 h 261610"/>
              <a:gd name="connsiteX3" fmla="*/ 958644 w 958644"/>
              <a:gd name="connsiteY3" fmla="*/ 261610 h 261610"/>
              <a:gd name="connsiteX4" fmla="*/ 469736 w 958644"/>
              <a:gd name="connsiteY4" fmla="*/ 261610 h 261610"/>
              <a:gd name="connsiteX5" fmla="*/ 0 w 958644"/>
              <a:gd name="connsiteY5" fmla="*/ 261610 h 261610"/>
              <a:gd name="connsiteX6" fmla="*/ 0 w 958644"/>
              <a:gd name="connsiteY6" fmla="*/ 0 h 26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8644" h="261610" extrusionOk="0">
                <a:moveTo>
                  <a:pt x="0" y="0"/>
                </a:moveTo>
                <a:cubicBezTo>
                  <a:pt x="230389" y="-12489"/>
                  <a:pt x="310630" y="15976"/>
                  <a:pt x="498495" y="0"/>
                </a:cubicBezTo>
                <a:cubicBezTo>
                  <a:pt x="686360" y="-15976"/>
                  <a:pt x="750598" y="28847"/>
                  <a:pt x="958644" y="0"/>
                </a:cubicBezTo>
                <a:cubicBezTo>
                  <a:pt x="974231" y="72132"/>
                  <a:pt x="948219" y="148237"/>
                  <a:pt x="958644" y="261610"/>
                </a:cubicBezTo>
                <a:cubicBezTo>
                  <a:pt x="736200" y="316535"/>
                  <a:pt x="646200" y="256796"/>
                  <a:pt x="469736" y="261610"/>
                </a:cubicBezTo>
                <a:cubicBezTo>
                  <a:pt x="293272" y="266424"/>
                  <a:pt x="136569" y="219189"/>
                  <a:pt x="0" y="261610"/>
                </a:cubicBezTo>
                <a:cubicBezTo>
                  <a:pt x="-29837" y="133513"/>
                  <a:pt x="9694" y="101017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267396441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chemeClr val="accent6"/>
                </a:solidFill>
              </a:rPr>
              <a:t>Parameters</a:t>
            </a:r>
          </a:p>
        </p:txBody>
      </p:sp>
      <p:sp>
        <p:nvSpPr>
          <p:cNvPr id="81" name="Título 1">
            <a:extLst>
              <a:ext uri="{FF2B5EF4-FFF2-40B4-BE49-F238E27FC236}">
                <a16:creationId xmlns:a16="http://schemas.microsoft.com/office/drawing/2014/main" id="{EC693ECF-0566-D929-DB7F-B1F1AD594B43}"/>
              </a:ext>
            </a:extLst>
          </p:cNvPr>
          <p:cNvSpPr txBox="1">
            <a:spLocks/>
          </p:cNvSpPr>
          <p:nvPr/>
        </p:nvSpPr>
        <p:spPr>
          <a:xfrm>
            <a:off x="685800" y="713364"/>
            <a:ext cx="5192486" cy="1713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dirty="0">
                <a:solidFill>
                  <a:schemeClr val="accent6"/>
                </a:solidFill>
              </a:rPr>
              <a:t>Hybrid Quantum-Classical Computing</a:t>
            </a:r>
          </a:p>
        </p:txBody>
      </p:sp>
      <p:sp>
        <p:nvSpPr>
          <p:cNvPr id="82" name="Título 1">
            <a:extLst>
              <a:ext uri="{FF2B5EF4-FFF2-40B4-BE49-F238E27FC236}">
                <a16:creationId xmlns:a16="http://schemas.microsoft.com/office/drawing/2014/main" id="{B692B0C4-A181-4539-262A-C72189FC8027}"/>
              </a:ext>
            </a:extLst>
          </p:cNvPr>
          <p:cNvSpPr txBox="1">
            <a:spLocks/>
          </p:cNvSpPr>
          <p:nvPr/>
        </p:nvSpPr>
        <p:spPr>
          <a:xfrm rot="5400000">
            <a:off x="9405822" y="3348936"/>
            <a:ext cx="4943478" cy="438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Novel </a:t>
            </a:r>
            <a:r>
              <a:rPr lang="en-US" sz="1600" dirty="0">
                <a:solidFill>
                  <a:schemeClr val="accent6"/>
                </a:solidFill>
                <a:ea typeface="+mn-ea"/>
                <a:cs typeface="+mn-cs"/>
              </a:rPr>
              <a:t>Variational Quantum Algorithms </a:t>
            </a: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for MaxCut</a:t>
            </a:r>
          </a:p>
        </p:txBody>
      </p:sp>
      <p:pic>
        <p:nvPicPr>
          <p:cNvPr id="83" name="Imagem 82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F2B7C1B9-7B71-C8B8-1A52-B99129B43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84" name="Imagem 83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41B07ED9-5905-639B-01F9-E0EF0ABA0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85" name="Imagem 84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5F3CE198-AEB8-0377-C5CB-E61680941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sp>
        <p:nvSpPr>
          <p:cNvPr id="87" name="CaixaDeTexto 86">
            <a:extLst>
              <a:ext uri="{FF2B5EF4-FFF2-40B4-BE49-F238E27FC236}">
                <a16:creationId xmlns:a16="http://schemas.microsoft.com/office/drawing/2014/main" id="{14DB5955-CD8E-EB07-55F2-8516221726A2}"/>
              </a:ext>
            </a:extLst>
          </p:cNvPr>
          <p:cNvSpPr txBox="1"/>
          <p:nvPr/>
        </p:nvSpPr>
        <p:spPr>
          <a:xfrm>
            <a:off x="-1458" y="6261912"/>
            <a:ext cx="34128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6"/>
                </a:solidFill>
              </a:rPr>
              <a:t>[1]</a:t>
            </a:r>
            <a:r>
              <a:rPr lang="en-CA" sz="1000" b="1" dirty="0">
                <a:solidFill>
                  <a:schemeClr val="accent1"/>
                </a:solidFill>
              </a:rPr>
              <a:t> </a:t>
            </a:r>
            <a:r>
              <a:rPr lang="en-CA" sz="1000" dirty="0"/>
              <a:t>- M. </a:t>
            </a:r>
            <a:r>
              <a:rPr lang="en-CA" sz="1000" dirty="0" err="1"/>
              <a:t>Cerezo</a:t>
            </a:r>
            <a:r>
              <a:rPr lang="en-CA" sz="1000" dirty="0"/>
              <a:t> et al. “Variational quantum algorithms”. In: Nature Reviews Physics 3.9 (Aug. 2021), 625–644.</a:t>
            </a:r>
          </a:p>
        </p:txBody>
      </p:sp>
      <p:pic>
        <p:nvPicPr>
          <p:cNvPr id="88" name="Imagem 87" descr="Uma imagem com Gráficos, silhueta, arte&#10;&#10;Descrição gerada automaticamente com confiança média">
            <a:extLst>
              <a:ext uri="{FF2B5EF4-FFF2-40B4-BE49-F238E27FC236}">
                <a16:creationId xmlns:a16="http://schemas.microsoft.com/office/drawing/2014/main" id="{6A7D5859-07DD-82C2-0DD7-B182E69D25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FFFF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04" t="72847" r="28608" b="9165"/>
          <a:stretch/>
        </p:blipFill>
        <p:spPr>
          <a:xfrm rot="5400000">
            <a:off x="3101819" y="5660536"/>
            <a:ext cx="1324042" cy="704849"/>
          </a:xfrm>
          <a:prstGeom prst="rect">
            <a:avLst/>
          </a:prstGeom>
        </p:spPr>
      </p:pic>
      <p:cxnSp>
        <p:nvCxnSpPr>
          <p:cNvPr id="89" name="Conexão reta 88">
            <a:extLst>
              <a:ext uri="{FF2B5EF4-FFF2-40B4-BE49-F238E27FC236}">
                <a16:creationId xmlns:a16="http://schemas.microsoft.com/office/drawing/2014/main" id="{32C40101-5DA1-2052-9526-2D3B7B737CA9}"/>
              </a:ext>
            </a:extLst>
          </p:cNvPr>
          <p:cNvCxnSpPr>
            <a:cxnSpLocks/>
          </p:cNvCxnSpPr>
          <p:nvPr/>
        </p:nvCxnSpPr>
        <p:spPr>
          <a:xfrm>
            <a:off x="996603" y="5541253"/>
            <a:ext cx="3735046" cy="0"/>
          </a:xfrm>
          <a:prstGeom prst="line">
            <a:avLst/>
          </a:prstGeom>
          <a:ln w="28575" cap="rnd">
            <a:solidFill>
              <a:srgbClr val="97973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017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2">
            <a:extLst>
              <a:ext uri="{FF2B5EF4-FFF2-40B4-BE49-F238E27FC236}">
                <a16:creationId xmlns:a16="http://schemas.microsoft.com/office/drawing/2014/main" id="{BAD26273-A52B-4DF6-9342-ACD53597A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4">
            <a:extLst>
              <a:ext uri="{FF2B5EF4-FFF2-40B4-BE49-F238E27FC236}">
                <a16:creationId xmlns:a16="http://schemas.microsoft.com/office/drawing/2014/main" id="{5A1F2460-3720-4B57-86D1-22BA9314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54282" cy="6858000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94095 w 6127689"/>
              <a:gd name="connsiteY78" fmla="*/ 4128857 h 6858000"/>
              <a:gd name="connsiteX79" fmla="*/ 5898339 w 6127689"/>
              <a:gd name="connsiteY79" fmla="*/ 4140800 h 6858000"/>
              <a:gd name="connsiteX80" fmla="*/ 5899734 w 6127689"/>
              <a:gd name="connsiteY80" fmla="*/ 4145632 h 6858000"/>
              <a:gd name="connsiteX81" fmla="*/ 5903513 w 6127689"/>
              <a:gd name="connsiteY81" fmla="*/ 4187661 h 6858000"/>
              <a:gd name="connsiteX82" fmla="*/ 5917114 w 6127689"/>
              <a:gd name="connsiteY82" fmla="*/ 4213096 h 6858000"/>
              <a:gd name="connsiteX83" fmla="*/ 5921153 w 6127689"/>
              <a:gd name="connsiteY83" fmla="*/ 4236222 h 6858000"/>
              <a:gd name="connsiteX84" fmla="*/ 5924233 w 6127689"/>
              <a:gd name="connsiteY84" fmla="*/ 4242060 h 6858000"/>
              <a:gd name="connsiteX85" fmla="*/ 5928910 w 6127689"/>
              <a:gd name="connsiteY85" fmla="*/ 4300973 h 6858000"/>
              <a:gd name="connsiteX86" fmla="*/ 5939320 w 6127689"/>
              <a:gd name="connsiteY86" fmla="*/ 4340435 h 6858000"/>
              <a:gd name="connsiteX87" fmla="*/ 5946705 w 6127689"/>
              <a:gd name="connsiteY87" fmla="*/ 4428051 h 6858000"/>
              <a:gd name="connsiteX88" fmla="*/ 5949261 w 6127689"/>
              <a:gd name="connsiteY88" fmla="*/ 4449185 h 6858000"/>
              <a:gd name="connsiteX89" fmla="*/ 5957504 w 6127689"/>
              <a:gd name="connsiteY89" fmla="*/ 4465911 h 6858000"/>
              <a:gd name="connsiteX90" fmla="*/ 5964689 w 6127689"/>
              <a:gd name="connsiteY90" fmla="*/ 4468532 h 6858000"/>
              <a:gd name="connsiteX91" fmla="*/ 5967062 w 6127689"/>
              <a:gd name="connsiteY91" fmla="*/ 4479923 h 6858000"/>
              <a:gd name="connsiteX92" fmla="*/ 5968960 w 6127689"/>
              <a:gd name="connsiteY92" fmla="*/ 4482655 h 6858000"/>
              <a:gd name="connsiteX93" fmla="*/ 5978567 w 6127689"/>
              <a:gd name="connsiteY93" fmla="*/ 4498605 h 6858000"/>
              <a:gd name="connsiteX94" fmla="*/ 5980106 w 6127689"/>
              <a:gd name="connsiteY94" fmla="*/ 4585087 h 6858000"/>
              <a:gd name="connsiteX95" fmla="*/ 5998138 w 6127689"/>
              <a:gd name="connsiteY95" fmla="*/ 4697518 h 6858000"/>
              <a:gd name="connsiteX96" fmla="*/ 6013516 w 6127689"/>
              <a:gd name="connsiteY96" fmla="*/ 4786619 h 6858000"/>
              <a:gd name="connsiteX97" fmla="*/ 6025404 w 6127689"/>
              <a:gd name="connsiteY97" fmla="*/ 4858148 h 6858000"/>
              <a:gd name="connsiteX98" fmla="*/ 6007749 w 6127689"/>
              <a:gd name="connsiteY98" fmla="*/ 4964715 h 6858000"/>
              <a:gd name="connsiteX99" fmla="*/ 6005269 w 6127689"/>
              <a:gd name="connsiteY99" fmla="*/ 5150567 h 6858000"/>
              <a:gd name="connsiteX100" fmla="*/ 6001127 w 6127689"/>
              <a:gd name="connsiteY100" fmla="*/ 5164609 h 6858000"/>
              <a:gd name="connsiteX101" fmla="*/ 5996647 w 6127689"/>
              <a:gd name="connsiteY101" fmla="*/ 5185640 h 6858000"/>
              <a:gd name="connsiteX102" fmla="*/ 5998514 w 6127689"/>
              <a:gd name="connsiteY102" fmla="*/ 5189673 h 6858000"/>
              <a:gd name="connsiteX103" fmla="*/ 6018409 w 6127689"/>
              <a:gd name="connsiteY103" fmla="*/ 5227157 h 6858000"/>
              <a:gd name="connsiteX104" fmla="*/ 6036748 w 6127689"/>
              <a:gd name="connsiteY104" fmla="*/ 5322752 h 6858000"/>
              <a:gd name="connsiteX105" fmla="*/ 6036943 w 6127689"/>
              <a:gd name="connsiteY105" fmla="*/ 5329480 h 6858000"/>
              <a:gd name="connsiteX106" fmla="*/ 6037236 w 6127689"/>
              <a:gd name="connsiteY106" fmla="*/ 5329634 h 6858000"/>
              <a:gd name="connsiteX107" fmla="*/ 6038019 w 6127689"/>
              <a:gd name="connsiteY107" fmla="*/ 5336764 h 6858000"/>
              <a:gd name="connsiteX108" fmla="*/ 6037298 w 6127689"/>
              <a:gd name="connsiteY108" fmla="*/ 5341753 h 6858000"/>
              <a:gd name="connsiteX109" fmla="*/ 6037677 w 6127689"/>
              <a:gd name="connsiteY109" fmla="*/ 5354807 h 6858000"/>
              <a:gd name="connsiteX110" fmla="*/ 6039728 w 6127689"/>
              <a:gd name="connsiteY110" fmla="*/ 5359416 h 6858000"/>
              <a:gd name="connsiteX111" fmla="*/ 6043311 w 6127689"/>
              <a:gd name="connsiteY111" fmla="*/ 5361407 h 6858000"/>
              <a:gd name="connsiteX112" fmla="*/ 6042954 w 6127689"/>
              <a:gd name="connsiteY112" fmla="*/ 5362576 h 6858000"/>
              <a:gd name="connsiteX113" fmla="*/ 6053435 w 6127689"/>
              <a:gd name="connsiteY113" fmla="*/ 5387547 h 6858000"/>
              <a:gd name="connsiteX114" fmla="*/ 6065933 w 6127689"/>
              <a:gd name="connsiteY114" fmla="*/ 5443002 h 6858000"/>
              <a:gd name="connsiteX115" fmla="*/ 6068640 w 6127689"/>
              <a:gd name="connsiteY115" fmla="*/ 5474503 h 6858000"/>
              <a:gd name="connsiteX116" fmla="*/ 6080922 w 6127689"/>
              <a:gd name="connsiteY116" fmla="*/ 5561070 h 6858000"/>
              <a:gd name="connsiteX117" fmla="*/ 6096949 w 6127689"/>
              <a:gd name="connsiteY117" fmla="*/ 5648179 h 6858000"/>
              <a:gd name="connsiteX118" fmla="*/ 6125703 w 6127689"/>
              <a:gd name="connsiteY118" fmla="*/ 5692894 h 6858000"/>
              <a:gd name="connsiteX119" fmla="*/ 6126670 w 6127689"/>
              <a:gd name="connsiteY119" fmla="*/ 5697882 h 6858000"/>
              <a:gd name="connsiteX120" fmla="*/ 6124061 w 6127689"/>
              <a:gd name="connsiteY120" fmla="*/ 5710294 h 6858000"/>
              <a:gd name="connsiteX121" fmla="*/ 6122213 w 6127689"/>
              <a:gd name="connsiteY121" fmla="*/ 5714762 h 6858000"/>
              <a:gd name="connsiteX122" fmla="*/ 6121353 w 6127689"/>
              <a:gd name="connsiteY122" fmla="*/ 5721725 h 6858000"/>
              <a:gd name="connsiteX123" fmla="*/ 6121607 w 6127689"/>
              <a:gd name="connsiteY123" fmla="*/ 5721959 h 6858000"/>
              <a:gd name="connsiteX124" fmla="*/ 6120262 w 6127689"/>
              <a:gd name="connsiteY124" fmla="*/ 5728358 h 6858000"/>
              <a:gd name="connsiteX125" fmla="*/ 6127024 w 6127689"/>
              <a:gd name="connsiteY125" fmla="*/ 5786902 h 6858000"/>
              <a:gd name="connsiteX126" fmla="*/ 6127519 w 6127689"/>
              <a:gd name="connsiteY126" fmla="*/ 5865775 h 6858000"/>
              <a:gd name="connsiteX127" fmla="*/ 6119217 w 6127689"/>
              <a:gd name="connsiteY127" fmla="*/ 5888542 h 6858000"/>
              <a:gd name="connsiteX128" fmla="*/ 6102493 w 6127689"/>
              <a:gd name="connsiteY128" fmla="*/ 5928602 h 6858000"/>
              <a:gd name="connsiteX129" fmla="*/ 6056863 w 6127689"/>
              <a:gd name="connsiteY129" fmla="*/ 6000643 h 6858000"/>
              <a:gd name="connsiteX130" fmla="*/ 6045436 w 6127689"/>
              <a:gd name="connsiteY130" fmla="*/ 6124480 h 6858000"/>
              <a:gd name="connsiteX131" fmla="*/ 6030489 w 6127689"/>
              <a:gd name="connsiteY131" fmla="*/ 6317666 h 6858000"/>
              <a:gd name="connsiteX132" fmla="*/ 6007492 w 6127689"/>
              <a:gd name="connsiteY132" fmla="*/ 6440818 h 6858000"/>
              <a:gd name="connsiteX133" fmla="*/ 6009467 w 6127689"/>
              <a:gd name="connsiteY133" fmla="*/ 6487076 h 6858000"/>
              <a:gd name="connsiteX134" fmla="*/ 5995064 w 6127689"/>
              <a:gd name="connsiteY134" fmla="*/ 6540791 h 6858000"/>
              <a:gd name="connsiteX135" fmla="*/ 5996309 w 6127689"/>
              <a:gd name="connsiteY135" fmla="*/ 6543961 h 6858000"/>
              <a:gd name="connsiteX136" fmla="*/ 5996048 w 6127689"/>
              <a:gd name="connsiteY136" fmla="*/ 6555444 h 6858000"/>
              <a:gd name="connsiteX137" fmla="*/ 6002524 w 6127689"/>
              <a:gd name="connsiteY137" fmla="*/ 6560188 h 6858000"/>
              <a:gd name="connsiteX138" fmla="*/ 6006823 w 6127689"/>
              <a:gd name="connsiteY138" fmla="*/ 6578546 h 6858000"/>
              <a:gd name="connsiteX139" fmla="*/ 6004510 w 6127689"/>
              <a:gd name="connsiteY139" fmla="*/ 6599256 h 6858000"/>
              <a:gd name="connsiteX140" fmla="*/ 5986207 w 6127689"/>
              <a:gd name="connsiteY140" fmla="*/ 6695855 h 6858000"/>
              <a:gd name="connsiteX141" fmla="*/ 5979428 w 6127689"/>
              <a:gd name="connsiteY141" fmla="*/ 6754678 h 6858000"/>
              <a:gd name="connsiteX142" fmla="*/ 5983398 w 6127689"/>
              <a:gd name="connsiteY142" fmla="*/ 6778641 h 6858000"/>
              <a:gd name="connsiteX143" fmla="*/ 5984543 w 6127689"/>
              <a:gd name="connsiteY143" fmla="*/ 6811016 h 6858000"/>
              <a:gd name="connsiteX144" fmla="*/ 5981802 w 6127689"/>
              <a:gd name="connsiteY144" fmla="*/ 6838578 h 6858000"/>
              <a:gd name="connsiteX145" fmla="*/ 5979671 w 6127689"/>
              <a:gd name="connsiteY145" fmla="*/ 6858000 h 6858000"/>
              <a:gd name="connsiteX146" fmla="*/ 0 w 6127689"/>
              <a:gd name="connsiteY146" fmla="*/ 6858000 h 6858000"/>
              <a:gd name="connsiteX147" fmla="*/ 0 w 6127689"/>
              <a:gd name="connsiteY14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94095 w 6127689"/>
              <a:gd name="connsiteY78" fmla="*/ 4128857 h 6858000"/>
              <a:gd name="connsiteX79" fmla="*/ 5898339 w 6127689"/>
              <a:gd name="connsiteY79" fmla="*/ 4140800 h 6858000"/>
              <a:gd name="connsiteX80" fmla="*/ 5899734 w 6127689"/>
              <a:gd name="connsiteY80" fmla="*/ 4145632 h 6858000"/>
              <a:gd name="connsiteX81" fmla="*/ 5903513 w 6127689"/>
              <a:gd name="connsiteY81" fmla="*/ 4187661 h 6858000"/>
              <a:gd name="connsiteX82" fmla="*/ 5917114 w 6127689"/>
              <a:gd name="connsiteY82" fmla="*/ 4213096 h 6858000"/>
              <a:gd name="connsiteX83" fmla="*/ 5924233 w 6127689"/>
              <a:gd name="connsiteY83" fmla="*/ 4242060 h 6858000"/>
              <a:gd name="connsiteX84" fmla="*/ 5928910 w 6127689"/>
              <a:gd name="connsiteY84" fmla="*/ 4300973 h 6858000"/>
              <a:gd name="connsiteX85" fmla="*/ 5939320 w 6127689"/>
              <a:gd name="connsiteY85" fmla="*/ 4340435 h 6858000"/>
              <a:gd name="connsiteX86" fmla="*/ 5946705 w 6127689"/>
              <a:gd name="connsiteY86" fmla="*/ 4428051 h 6858000"/>
              <a:gd name="connsiteX87" fmla="*/ 5949261 w 6127689"/>
              <a:gd name="connsiteY87" fmla="*/ 4449185 h 6858000"/>
              <a:gd name="connsiteX88" fmla="*/ 5957504 w 6127689"/>
              <a:gd name="connsiteY88" fmla="*/ 4465911 h 6858000"/>
              <a:gd name="connsiteX89" fmla="*/ 5964689 w 6127689"/>
              <a:gd name="connsiteY89" fmla="*/ 4468532 h 6858000"/>
              <a:gd name="connsiteX90" fmla="*/ 5967062 w 6127689"/>
              <a:gd name="connsiteY90" fmla="*/ 4479923 h 6858000"/>
              <a:gd name="connsiteX91" fmla="*/ 5968960 w 6127689"/>
              <a:gd name="connsiteY91" fmla="*/ 4482655 h 6858000"/>
              <a:gd name="connsiteX92" fmla="*/ 5978567 w 6127689"/>
              <a:gd name="connsiteY92" fmla="*/ 4498605 h 6858000"/>
              <a:gd name="connsiteX93" fmla="*/ 5980106 w 6127689"/>
              <a:gd name="connsiteY93" fmla="*/ 4585087 h 6858000"/>
              <a:gd name="connsiteX94" fmla="*/ 5998138 w 6127689"/>
              <a:gd name="connsiteY94" fmla="*/ 4697518 h 6858000"/>
              <a:gd name="connsiteX95" fmla="*/ 6013516 w 6127689"/>
              <a:gd name="connsiteY95" fmla="*/ 4786619 h 6858000"/>
              <a:gd name="connsiteX96" fmla="*/ 6025404 w 6127689"/>
              <a:gd name="connsiteY96" fmla="*/ 4858148 h 6858000"/>
              <a:gd name="connsiteX97" fmla="*/ 6007749 w 6127689"/>
              <a:gd name="connsiteY97" fmla="*/ 4964715 h 6858000"/>
              <a:gd name="connsiteX98" fmla="*/ 6005269 w 6127689"/>
              <a:gd name="connsiteY98" fmla="*/ 5150567 h 6858000"/>
              <a:gd name="connsiteX99" fmla="*/ 6001127 w 6127689"/>
              <a:gd name="connsiteY99" fmla="*/ 5164609 h 6858000"/>
              <a:gd name="connsiteX100" fmla="*/ 5996647 w 6127689"/>
              <a:gd name="connsiteY100" fmla="*/ 5185640 h 6858000"/>
              <a:gd name="connsiteX101" fmla="*/ 5998514 w 6127689"/>
              <a:gd name="connsiteY101" fmla="*/ 5189673 h 6858000"/>
              <a:gd name="connsiteX102" fmla="*/ 6018409 w 6127689"/>
              <a:gd name="connsiteY102" fmla="*/ 5227157 h 6858000"/>
              <a:gd name="connsiteX103" fmla="*/ 6036748 w 6127689"/>
              <a:gd name="connsiteY103" fmla="*/ 5322752 h 6858000"/>
              <a:gd name="connsiteX104" fmla="*/ 6036943 w 6127689"/>
              <a:gd name="connsiteY104" fmla="*/ 5329480 h 6858000"/>
              <a:gd name="connsiteX105" fmla="*/ 6037236 w 6127689"/>
              <a:gd name="connsiteY105" fmla="*/ 5329634 h 6858000"/>
              <a:gd name="connsiteX106" fmla="*/ 6038019 w 6127689"/>
              <a:gd name="connsiteY106" fmla="*/ 5336764 h 6858000"/>
              <a:gd name="connsiteX107" fmla="*/ 6037298 w 6127689"/>
              <a:gd name="connsiteY107" fmla="*/ 5341753 h 6858000"/>
              <a:gd name="connsiteX108" fmla="*/ 6037677 w 6127689"/>
              <a:gd name="connsiteY108" fmla="*/ 5354807 h 6858000"/>
              <a:gd name="connsiteX109" fmla="*/ 6039728 w 6127689"/>
              <a:gd name="connsiteY109" fmla="*/ 5359416 h 6858000"/>
              <a:gd name="connsiteX110" fmla="*/ 6043311 w 6127689"/>
              <a:gd name="connsiteY110" fmla="*/ 5361407 h 6858000"/>
              <a:gd name="connsiteX111" fmla="*/ 6042954 w 6127689"/>
              <a:gd name="connsiteY111" fmla="*/ 5362576 h 6858000"/>
              <a:gd name="connsiteX112" fmla="*/ 6053435 w 6127689"/>
              <a:gd name="connsiteY112" fmla="*/ 5387547 h 6858000"/>
              <a:gd name="connsiteX113" fmla="*/ 6065933 w 6127689"/>
              <a:gd name="connsiteY113" fmla="*/ 5443002 h 6858000"/>
              <a:gd name="connsiteX114" fmla="*/ 6068640 w 6127689"/>
              <a:gd name="connsiteY114" fmla="*/ 5474503 h 6858000"/>
              <a:gd name="connsiteX115" fmla="*/ 6080922 w 6127689"/>
              <a:gd name="connsiteY115" fmla="*/ 5561070 h 6858000"/>
              <a:gd name="connsiteX116" fmla="*/ 6096949 w 6127689"/>
              <a:gd name="connsiteY116" fmla="*/ 5648179 h 6858000"/>
              <a:gd name="connsiteX117" fmla="*/ 6125703 w 6127689"/>
              <a:gd name="connsiteY117" fmla="*/ 5692894 h 6858000"/>
              <a:gd name="connsiteX118" fmla="*/ 6126670 w 6127689"/>
              <a:gd name="connsiteY118" fmla="*/ 5697882 h 6858000"/>
              <a:gd name="connsiteX119" fmla="*/ 6124061 w 6127689"/>
              <a:gd name="connsiteY119" fmla="*/ 5710294 h 6858000"/>
              <a:gd name="connsiteX120" fmla="*/ 6122213 w 6127689"/>
              <a:gd name="connsiteY120" fmla="*/ 5714762 h 6858000"/>
              <a:gd name="connsiteX121" fmla="*/ 6121353 w 6127689"/>
              <a:gd name="connsiteY121" fmla="*/ 5721725 h 6858000"/>
              <a:gd name="connsiteX122" fmla="*/ 6121607 w 6127689"/>
              <a:gd name="connsiteY122" fmla="*/ 5721959 h 6858000"/>
              <a:gd name="connsiteX123" fmla="*/ 6120262 w 6127689"/>
              <a:gd name="connsiteY123" fmla="*/ 5728358 h 6858000"/>
              <a:gd name="connsiteX124" fmla="*/ 6127024 w 6127689"/>
              <a:gd name="connsiteY124" fmla="*/ 5786902 h 6858000"/>
              <a:gd name="connsiteX125" fmla="*/ 6127519 w 6127689"/>
              <a:gd name="connsiteY125" fmla="*/ 5865775 h 6858000"/>
              <a:gd name="connsiteX126" fmla="*/ 6119217 w 6127689"/>
              <a:gd name="connsiteY126" fmla="*/ 5888542 h 6858000"/>
              <a:gd name="connsiteX127" fmla="*/ 6102493 w 6127689"/>
              <a:gd name="connsiteY127" fmla="*/ 5928602 h 6858000"/>
              <a:gd name="connsiteX128" fmla="*/ 6056863 w 6127689"/>
              <a:gd name="connsiteY128" fmla="*/ 6000643 h 6858000"/>
              <a:gd name="connsiteX129" fmla="*/ 6045436 w 6127689"/>
              <a:gd name="connsiteY129" fmla="*/ 6124480 h 6858000"/>
              <a:gd name="connsiteX130" fmla="*/ 6030489 w 6127689"/>
              <a:gd name="connsiteY130" fmla="*/ 6317666 h 6858000"/>
              <a:gd name="connsiteX131" fmla="*/ 6007492 w 6127689"/>
              <a:gd name="connsiteY131" fmla="*/ 6440818 h 6858000"/>
              <a:gd name="connsiteX132" fmla="*/ 6009467 w 6127689"/>
              <a:gd name="connsiteY132" fmla="*/ 6487076 h 6858000"/>
              <a:gd name="connsiteX133" fmla="*/ 5995064 w 6127689"/>
              <a:gd name="connsiteY133" fmla="*/ 6540791 h 6858000"/>
              <a:gd name="connsiteX134" fmla="*/ 5996309 w 6127689"/>
              <a:gd name="connsiteY134" fmla="*/ 6543961 h 6858000"/>
              <a:gd name="connsiteX135" fmla="*/ 5996048 w 6127689"/>
              <a:gd name="connsiteY135" fmla="*/ 6555444 h 6858000"/>
              <a:gd name="connsiteX136" fmla="*/ 6002524 w 6127689"/>
              <a:gd name="connsiteY136" fmla="*/ 6560188 h 6858000"/>
              <a:gd name="connsiteX137" fmla="*/ 6006823 w 6127689"/>
              <a:gd name="connsiteY137" fmla="*/ 6578546 h 6858000"/>
              <a:gd name="connsiteX138" fmla="*/ 6004510 w 6127689"/>
              <a:gd name="connsiteY138" fmla="*/ 6599256 h 6858000"/>
              <a:gd name="connsiteX139" fmla="*/ 5986207 w 6127689"/>
              <a:gd name="connsiteY139" fmla="*/ 6695855 h 6858000"/>
              <a:gd name="connsiteX140" fmla="*/ 5979428 w 6127689"/>
              <a:gd name="connsiteY140" fmla="*/ 6754678 h 6858000"/>
              <a:gd name="connsiteX141" fmla="*/ 5983398 w 6127689"/>
              <a:gd name="connsiteY141" fmla="*/ 6778641 h 6858000"/>
              <a:gd name="connsiteX142" fmla="*/ 5984543 w 6127689"/>
              <a:gd name="connsiteY142" fmla="*/ 6811016 h 6858000"/>
              <a:gd name="connsiteX143" fmla="*/ 5981802 w 6127689"/>
              <a:gd name="connsiteY143" fmla="*/ 6838578 h 6858000"/>
              <a:gd name="connsiteX144" fmla="*/ 5979671 w 6127689"/>
              <a:gd name="connsiteY144" fmla="*/ 6858000 h 6858000"/>
              <a:gd name="connsiteX145" fmla="*/ 0 w 6127689"/>
              <a:gd name="connsiteY145" fmla="*/ 6858000 h 6858000"/>
              <a:gd name="connsiteX146" fmla="*/ 0 w 6127689"/>
              <a:gd name="connsiteY14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33539 w 6127689"/>
              <a:gd name="connsiteY69" fmla="*/ 3818457 h 6858000"/>
              <a:gd name="connsiteX70" fmla="*/ 5768491 w 6127689"/>
              <a:gd name="connsiteY70" fmla="*/ 3914399 h 6858000"/>
              <a:gd name="connsiteX71" fmla="*/ 5793123 w 6127689"/>
              <a:gd name="connsiteY71" fmla="*/ 3969952 h 6858000"/>
              <a:gd name="connsiteX72" fmla="*/ 5808321 w 6127689"/>
              <a:gd name="connsiteY72" fmla="*/ 3988153 h 6858000"/>
              <a:gd name="connsiteX73" fmla="*/ 5825621 w 6127689"/>
              <a:gd name="connsiteY73" fmla="*/ 4015525 h 6858000"/>
              <a:gd name="connsiteX74" fmla="*/ 5860672 w 6127689"/>
              <a:gd name="connsiteY74" fmla="*/ 4061579 h 6858000"/>
              <a:gd name="connsiteX75" fmla="*/ 5872173 w 6127689"/>
              <a:gd name="connsiteY75" fmla="*/ 4088497 h 6858000"/>
              <a:gd name="connsiteX76" fmla="*/ 5883705 w 6127689"/>
              <a:gd name="connsiteY76" fmla="*/ 4101899 h 6858000"/>
              <a:gd name="connsiteX77" fmla="*/ 5894095 w 6127689"/>
              <a:gd name="connsiteY77" fmla="*/ 4128857 h 6858000"/>
              <a:gd name="connsiteX78" fmla="*/ 5898339 w 6127689"/>
              <a:gd name="connsiteY78" fmla="*/ 4140800 h 6858000"/>
              <a:gd name="connsiteX79" fmla="*/ 5899734 w 6127689"/>
              <a:gd name="connsiteY79" fmla="*/ 4145632 h 6858000"/>
              <a:gd name="connsiteX80" fmla="*/ 5903513 w 6127689"/>
              <a:gd name="connsiteY80" fmla="*/ 4187661 h 6858000"/>
              <a:gd name="connsiteX81" fmla="*/ 5917114 w 6127689"/>
              <a:gd name="connsiteY81" fmla="*/ 4213096 h 6858000"/>
              <a:gd name="connsiteX82" fmla="*/ 5924233 w 6127689"/>
              <a:gd name="connsiteY82" fmla="*/ 4242060 h 6858000"/>
              <a:gd name="connsiteX83" fmla="*/ 5928910 w 6127689"/>
              <a:gd name="connsiteY83" fmla="*/ 4300973 h 6858000"/>
              <a:gd name="connsiteX84" fmla="*/ 5939320 w 6127689"/>
              <a:gd name="connsiteY84" fmla="*/ 4340435 h 6858000"/>
              <a:gd name="connsiteX85" fmla="*/ 5946705 w 6127689"/>
              <a:gd name="connsiteY85" fmla="*/ 4428051 h 6858000"/>
              <a:gd name="connsiteX86" fmla="*/ 5949261 w 6127689"/>
              <a:gd name="connsiteY86" fmla="*/ 4449185 h 6858000"/>
              <a:gd name="connsiteX87" fmla="*/ 5957504 w 6127689"/>
              <a:gd name="connsiteY87" fmla="*/ 4465911 h 6858000"/>
              <a:gd name="connsiteX88" fmla="*/ 5964689 w 6127689"/>
              <a:gd name="connsiteY88" fmla="*/ 4468532 h 6858000"/>
              <a:gd name="connsiteX89" fmla="*/ 5967062 w 6127689"/>
              <a:gd name="connsiteY89" fmla="*/ 4479923 h 6858000"/>
              <a:gd name="connsiteX90" fmla="*/ 5968960 w 6127689"/>
              <a:gd name="connsiteY90" fmla="*/ 4482655 h 6858000"/>
              <a:gd name="connsiteX91" fmla="*/ 5978567 w 6127689"/>
              <a:gd name="connsiteY91" fmla="*/ 4498605 h 6858000"/>
              <a:gd name="connsiteX92" fmla="*/ 5980106 w 6127689"/>
              <a:gd name="connsiteY92" fmla="*/ 4585087 h 6858000"/>
              <a:gd name="connsiteX93" fmla="*/ 5998138 w 6127689"/>
              <a:gd name="connsiteY93" fmla="*/ 4697518 h 6858000"/>
              <a:gd name="connsiteX94" fmla="*/ 6013516 w 6127689"/>
              <a:gd name="connsiteY94" fmla="*/ 4786619 h 6858000"/>
              <a:gd name="connsiteX95" fmla="*/ 6025404 w 6127689"/>
              <a:gd name="connsiteY95" fmla="*/ 4858148 h 6858000"/>
              <a:gd name="connsiteX96" fmla="*/ 6007749 w 6127689"/>
              <a:gd name="connsiteY96" fmla="*/ 4964715 h 6858000"/>
              <a:gd name="connsiteX97" fmla="*/ 6005269 w 6127689"/>
              <a:gd name="connsiteY97" fmla="*/ 5150567 h 6858000"/>
              <a:gd name="connsiteX98" fmla="*/ 6001127 w 6127689"/>
              <a:gd name="connsiteY98" fmla="*/ 5164609 h 6858000"/>
              <a:gd name="connsiteX99" fmla="*/ 5996647 w 6127689"/>
              <a:gd name="connsiteY99" fmla="*/ 5185640 h 6858000"/>
              <a:gd name="connsiteX100" fmla="*/ 5998514 w 6127689"/>
              <a:gd name="connsiteY100" fmla="*/ 5189673 h 6858000"/>
              <a:gd name="connsiteX101" fmla="*/ 6018409 w 6127689"/>
              <a:gd name="connsiteY101" fmla="*/ 5227157 h 6858000"/>
              <a:gd name="connsiteX102" fmla="*/ 6036748 w 6127689"/>
              <a:gd name="connsiteY102" fmla="*/ 5322752 h 6858000"/>
              <a:gd name="connsiteX103" fmla="*/ 6036943 w 6127689"/>
              <a:gd name="connsiteY103" fmla="*/ 5329480 h 6858000"/>
              <a:gd name="connsiteX104" fmla="*/ 6037236 w 6127689"/>
              <a:gd name="connsiteY104" fmla="*/ 5329634 h 6858000"/>
              <a:gd name="connsiteX105" fmla="*/ 6038019 w 6127689"/>
              <a:gd name="connsiteY105" fmla="*/ 5336764 h 6858000"/>
              <a:gd name="connsiteX106" fmla="*/ 6037298 w 6127689"/>
              <a:gd name="connsiteY106" fmla="*/ 5341753 h 6858000"/>
              <a:gd name="connsiteX107" fmla="*/ 6037677 w 6127689"/>
              <a:gd name="connsiteY107" fmla="*/ 5354807 h 6858000"/>
              <a:gd name="connsiteX108" fmla="*/ 6039728 w 6127689"/>
              <a:gd name="connsiteY108" fmla="*/ 5359416 h 6858000"/>
              <a:gd name="connsiteX109" fmla="*/ 6043311 w 6127689"/>
              <a:gd name="connsiteY109" fmla="*/ 5361407 h 6858000"/>
              <a:gd name="connsiteX110" fmla="*/ 6042954 w 6127689"/>
              <a:gd name="connsiteY110" fmla="*/ 5362576 h 6858000"/>
              <a:gd name="connsiteX111" fmla="*/ 6053435 w 6127689"/>
              <a:gd name="connsiteY111" fmla="*/ 5387547 h 6858000"/>
              <a:gd name="connsiteX112" fmla="*/ 6065933 w 6127689"/>
              <a:gd name="connsiteY112" fmla="*/ 5443002 h 6858000"/>
              <a:gd name="connsiteX113" fmla="*/ 6068640 w 6127689"/>
              <a:gd name="connsiteY113" fmla="*/ 5474503 h 6858000"/>
              <a:gd name="connsiteX114" fmla="*/ 6080922 w 6127689"/>
              <a:gd name="connsiteY114" fmla="*/ 5561070 h 6858000"/>
              <a:gd name="connsiteX115" fmla="*/ 6096949 w 6127689"/>
              <a:gd name="connsiteY115" fmla="*/ 5648179 h 6858000"/>
              <a:gd name="connsiteX116" fmla="*/ 6125703 w 6127689"/>
              <a:gd name="connsiteY116" fmla="*/ 5692894 h 6858000"/>
              <a:gd name="connsiteX117" fmla="*/ 6126670 w 6127689"/>
              <a:gd name="connsiteY117" fmla="*/ 5697882 h 6858000"/>
              <a:gd name="connsiteX118" fmla="*/ 6124061 w 6127689"/>
              <a:gd name="connsiteY118" fmla="*/ 5710294 h 6858000"/>
              <a:gd name="connsiteX119" fmla="*/ 6122213 w 6127689"/>
              <a:gd name="connsiteY119" fmla="*/ 5714762 h 6858000"/>
              <a:gd name="connsiteX120" fmla="*/ 6121353 w 6127689"/>
              <a:gd name="connsiteY120" fmla="*/ 5721725 h 6858000"/>
              <a:gd name="connsiteX121" fmla="*/ 6121607 w 6127689"/>
              <a:gd name="connsiteY121" fmla="*/ 5721959 h 6858000"/>
              <a:gd name="connsiteX122" fmla="*/ 6120262 w 6127689"/>
              <a:gd name="connsiteY122" fmla="*/ 5728358 h 6858000"/>
              <a:gd name="connsiteX123" fmla="*/ 6127024 w 6127689"/>
              <a:gd name="connsiteY123" fmla="*/ 5786902 h 6858000"/>
              <a:gd name="connsiteX124" fmla="*/ 6127519 w 6127689"/>
              <a:gd name="connsiteY124" fmla="*/ 5865775 h 6858000"/>
              <a:gd name="connsiteX125" fmla="*/ 6119217 w 6127689"/>
              <a:gd name="connsiteY125" fmla="*/ 5888542 h 6858000"/>
              <a:gd name="connsiteX126" fmla="*/ 6102493 w 6127689"/>
              <a:gd name="connsiteY126" fmla="*/ 5928602 h 6858000"/>
              <a:gd name="connsiteX127" fmla="*/ 6056863 w 6127689"/>
              <a:gd name="connsiteY127" fmla="*/ 6000643 h 6858000"/>
              <a:gd name="connsiteX128" fmla="*/ 6045436 w 6127689"/>
              <a:gd name="connsiteY128" fmla="*/ 6124480 h 6858000"/>
              <a:gd name="connsiteX129" fmla="*/ 6030489 w 6127689"/>
              <a:gd name="connsiteY129" fmla="*/ 6317666 h 6858000"/>
              <a:gd name="connsiteX130" fmla="*/ 6007492 w 6127689"/>
              <a:gd name="connsiteY130" fmla="*/ 6440818 h 6858000"/>
              <a:gd name="connsiteX131" fmla="*/ 6009467 w 6127689"/>
              <a:gd name="connsiteY131" fmla="*/ 6487076 h 6858000"/>
              <a:gd name="connsiteX132" fmla="*/ 5995064 w 6127689"/>
              <a:gd name="connsiteY132" fmla="*/ 6540791 h 6858000"/>
              <a:gd name="connsiteX133" fmla="*/ 5996309 w 6127689"/>
              <a:gd name="connsiteY133" fmla="*/ 6543961 h 6858000"/>
              <a:gd name="connsiteX134" fmla="*/ 5996048 w 6127689"/>
              <a:gd name="connsiteY134" fmla="*/ 6555444 h 6858000"/>
              <a:gd name="connsiteX135" fmla="*/ 6002524 w 6127689"/>
              <a:gd name="connsiteY135" fmla="*/ 6560188 h 6858000"/>
              <a:gd name="connsiteX136" fmla="*/ 6006823 w 6127689"/>
              <a:gd name="connsiteY136" fmla="*/ 6578546 h 6858000"/>
              <a:gd name="connsiteX137" fmla="*/ 6004510 w 6127689"/>
              <a:gd name="connsiteY137" fmla="*/ 6599256 h 6858000"/>
              <a:gd name="connsiteX138" fmla="*/ 5986207 w 6127689"/>
              <a:gd name="connsiteY138" fmla="*/ 6695855 h 6858000"/>
              <a:gd name="connsiteX139" fmla="*/ 5979428 w 6127689"/>
              <a:gd name="connsiteY139" fmla="*/ 6754678 h 6858000"/>
              <a:gd name="connsiteX140" fmla="*/ 5983398 w 6127689"/>
              <a:gd name="connsiteY140" fmla="*/ 6778641 h 6858000"/>
              <a:gd name="connsiteX141" fmla="*/ 5984543 w 6127689"/>
              <a:gd name="connsiteY141" fmla="*/ 6811016 h 6858000"/>
              <a:gd name="connsiteX142" fmla="*/ 5981802 w 6127689"/>
              <a:gd name="connsiteY142" fmla="*/ 6838578 h 6858000"/>
              <a:gd name="connsiteX143" fmla="*/ 5979671 w 6127689"/>
              <a:gd name="connsiteY143" fmla="*/ 6858000 h 6858000"/>
              <a:gd name="connsiteX144" fmla="*/ 0 w 6127689"/>
              <a:gd name="connsiteY144" fmla="*/ 6858000 h 6858000"/>
              <a:gd name="connsiteX145" fmla="*/ 0 w 6127689"/>
              <a:gd name="connsiteY145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12204 w 6127689"/>
              <a:gd name="connsiteY67" fmla="*/ 3785830 h 6858000"/>
              <a:gd name="connsiteX68" fmla="*/ 5733539 w 6127689"/>
              <a:gd name="connsiteY68" fmla="*/ 3818457 h 6858000"/>
              <a:gd name="connsiteX69" fmla="*/ 5768491 w 6127689"/>
              <a:gd name="connsiteY69" fmla="*/ 3914399 h 6858000"/>
              <a:gd name="connsiteX70" fmla="*/ 5793123 w 6127689"/>
              <a:gd name="connsiteY70" fmla="*/ 3969952 h 6858000"/>
              <a:gd name="connsiteX71" fmla="*/ 5808321 w 6127689"/>
              <a:gd name="connsiteY71" fmla="*/ 3988153 h 6858000"/>
              <a:gd name="connsiteX72" fmla="*/ 5825621 w 6127689"/>
              <a:gd name="connsiteY72" fmla="*/ 4015525 h 6858000"/>
              <a:gd name="connsiteX73" fmla="*/ 5860672 w 6127689"/>
              <a:gd name="connsiteY73" fmla="*/ 4061579 h 6858000"/>
              <a:gd name="connsiteX74" fmla="*/ 5872173 w 6127689"/>
              <a:gd name="connsiteY74" fmla="*/ 4088497 h 6858000"/>
              <a:gd name="connsiteX75" fmla="*/ 5883705 w 6127689"/>
              <a:gd name="connsiteY75" fmla="*/ 4101899 h 6858000"/>
              <a:gd name="connsiteX76" fmla="*/ 5894095 w 6127689"/>
              <a:gd name="connsiteY76" fmla="*/ 4128857 h 6858000"/>
              <a:gd name="connsiteX77" fmla="*/ 5898339 w 6127689"/>
              <a:gd name="connsiteY77" fmla="*/ 4140800 h 6858000"/>
              <a:gd name="connsiteX78" fmla="*/ 5899734 w 6127689"/>
              <a:gd name="connsiteY78" fmla="*/ 4145632 h 6858000"/>
              <a:gd name="connsiteX79" fmla="*/ 5903513 w 6127689"/>
              <a:gd name="connsiteY79" fmla="*/ 4187661 h 6858000"/>
              <a:gd name="connsiteX80" fmla="*/ 5917114 w 6127689"/>
              <a:gd name="connsiteY80" fmla="*/ 4213096 h 6858000"/>
              <a:gd name="connsiteX81" fmla="*/ 5924233 w 6127689"/>
              <a:gd name="connsiteY81" fmla="*/ 4242060 h 6858000"/>
              <a:gd name="connsiteX82" fmla="*/ 5928910 w 6127689"/>
              <a:gd name="connsiteY82" fmla="*/ 4300973 h 6858000"/>
              <a:gd name="connsiteX83" fmla="*/ 5939320 w 6127689"/>
              <a:gd name="connsiteY83" fmla="*/ 4340435 h 6858000"/>
              <a:gd name="connsiteX84" fmla="*/ 5946705 w 6127689"/>
              <a:gd name="connsiteY84" fmla="*/ 4428051 h 6858000"/>
              <a:gd name="connsiteX85" fmla="*/ 5949261 w 6127689"/>
              <a:gd name="connsiteY85" fmla="*/ 4449185 h 6858000"/>
              <a:gd name="connsiteX86" fmla="*/ 5957504 w 6127689"/>
              <a:gd name="connsiteY86" fmla="*/ 4465911 h 6858000"/>
              <a:gd name="connsiteX87" fmla="*/ 5964689 w 6127689"/>
              <a:gd name="connsiteY87" fmla="*/ 4468532 h 6858000"/>
              <a:gd name="connsiteX88" fmla="*/ 5967062 w 6127689"/>
              <a:gd name="connsiteY88" fmla="*/ 4479923 h 6858000"/>
              <a:gd name="connsiteX89" fmla="*/ 5968960 w 6127689"/>
              <a:gd name="connsiteY89" fmla="*/ 4482655 h 6858000"/>
              <a:gd name="connsiteX90" fmla="*/ 5978567 w 6127689"/>
              <a:gd name="connsiteY90" fmla="*/ 4498605 h 6858000"/>
              <a:gd name="connsiteX91" fmla="*/ 5980106 w 6127689"/>
              <a:gd name="connsiteY91" fmla="*/ 4585087 h 6858000"/>
              <a:gd name="connsiteX92" fmla="*/ 5998138 w 6127689"/>
              <a:gd name="connsiteY92" fmla="*/ 4697518 h 6858000"/>
              <a:gd name="connsiteX93" fmla="*/ 6013516 w 6127689"/>
              <a:gd name="connsiteY93" fmla="*/ 4786619 h 6858000"/>
              <a:gd name="connsiteX94" fmla="*/ 6025404 w 6127689"/>
              <a:gd name="connsiteY94" fmla="*/ 4858148 h 6858000"/>
              <a:gd name="connsiteX95" fmla="*/ 6007749 w 6127689"/>
              <a:gd name="connsiteY95" fmla="*/ 4964715 h 6858000"/>
              <a:gd name="connsiteX96" fmla="*/ 6005269 w 6127689"/>
              <a:gd name="connsiteY96" fmla="*/ 5150567 h 6858000"/>
              <a:gd name="connsiteX97" fmla="*/ 6001127 w 6127689"/>
              <a:gd name="connsiteY97" fmla="*/ 5164609 h 6858000"/>
              <a:gd name="connsiteX98" fmla="*/ 5996647 w 6127689"/>
              <a:gd name="connsiteY98" fmla="*/ 5185640 h 6858000"/>
              <a:gd name="connsiteX99" fmla="*/ 5998514 w 6127689"/>
              <a:gd name="connsiteY99" fmla="*/ 5189673 h 6858000"/>
              <a:gd name="connsiteX100" fmla="*/ 6018409 w 6127689"/>
              <a:gd name="connsiteY100" fmla="*/ 5227157 h 6858000"/>
              <a:gd name="connsiteX101" fmla="*/ 6036748 w 6127689"/>
              <a:gd name="connsiteY101" fmla="*/ 5322752 h 6858000"/>
              <a:gd name="connsiteX102" fmla="*/ 6036943 w 6127689"/>
              <a:gd name="connsiteY102" fmla="*/ 5329480 h 6858000"/>
              <a:gd name="connsiteX103" fmla="*/ 6037236 w 6127689"/>
              <a:gd name="connsiteY103" fmla="*/ 5329634 h 6858000"/>
              <a:gd name="connsiteX104" fmla="*/ 6038019 w 6127689"/>
              <a:gd name="connsiteY104" fmla="*/ 5336764 h 6858000"/>
              <a:gd name="connsiteX105" fmla="*/ 6037298 w 6127689"/>
              <a:gd name="connsiteY105" fmla="*/ 5341753 h 6858000"/>
              <a:gd name="connsiteX106" fmla="*/ 6037677 w 6127689"/>
              <a:gd name="connsiteY106" fmla="*/ 5354807 h 6858000"/>
              <a:gd name="connsiteX107" fmla="*/ 6039728 w 6127689"/>
              <a:gd name="connsiteY107" fmla="*/ 5359416 h 6858000"/>
              <a:gd name="connsiteX108" fmla="*/ 6043311 w 6127689"/>
              <a:gd name="connsiteY108" fmla="*/ 5361407 h 6858000"/>
              <a:gd name="connsiteX109" fmla="*/ 6042954 w 6127689"/>
              <a:gd name="connsiteY109" fmla="*/ 5362576 h 6858000"/>
              <a:gd name="connsiteX110" fmla="*/ 6053435 w 6127689"/>
              <a:gd name="connsiteY110" fmla="*/ 5387547 h 6858000"/>
              <a:gd name="connsiteX111" fmla="*/ 6065933 w 6127689"/>
              <a:gd name="connsiteY111" fmla="*/ 5443002 h 6858000"/>
              <a:gd name="connsiteX112" fmla="*/ 6068640 w 6127689"/>
              <a:gd name="connsiteY112" fmla="*/ 5474503 h 6858000"/>
              <a:gd name="connsiteX113" fmla="*/ 6080922 w 6127689"/>
              <a:gd name="connsiteY113" fmla="*/ 5561070 h 6858000"/>
              <a:gd name="connsiteX114" fmla="*/ 6096949 w 6127689"/>
              <a:gd name="connsiteY114" fmla="*/ 5648179 h 6858000"/>
              <a:gd name="connsiteX115" fmla="*/ 6125703 w 6127689"/>
              <a:gd name="connsiteY115" fmla="*/ 5692894 h 6858000"/>
              <a:gd name="connsiteX116" fmla="*/ 6126670 w 6127689"/>
              <a:gd name="connsiteY116" fmla="*/ 5697882 h 6858000"/>
              <a:gd name="connsiteX117" fmla="*/ 6124061 w 6127689"/>
              <a:gd name="connsiteY117" fmla="*/ 5710294 h 6858000"/>
              <a:gd name="connsiteX118" fmla="*/ 6122213 w 6127689"/>
              <a:gd name="connsiteY118" fmla="*/ 5714762 h 6858000"/>
              <a:gd name="connsiteX119" fmla="*/ 6121353 w 6127689"/>
              <a:gd name="connsiteY119" fmla="*/ 5721725 h 6858000"/>
              <a:gd name="connsiteX120" fmla="*/ 6121607 w 6127689"/>
              <a:gd name="connsiteY120" fmla="*/ 5721959 h 6858000"/>
              <a:gd name="connsiteX121" fmla="*/ 6120262 w 6127689"/>
              <a:gd name="connsiteY121" fmla="*/ 5728358 h 6858000"/>
              <a:gd name="connsiteX122" fmla="*/ 6127024 w 6127689"/>
              <a:gd name="connsiteY122" fmla="*/ 5786902 h 6858000"/>
              <a:gd name="connsiteX123" fmla="*/ 6127519 w 6127689"/>
              <a:gd name="connsiteY123" fmla="*/ 5865775 h 6858000"/>
              <a:gd name="connsiteX124" fmla="*/ 6119217 w 6127689"/>
              <a:gd name="connsiteY124" fmla="*/ 5888542 h 6858000"/>
              <a:gd name="connsiteX125" fmla="*/ 6102493 w 6127689"/>
              <a:gd name="connsiteY125" fmla="*/ 5928602 h 6858000"/>
              <a:gd name="connsiteX126" fmla="*/ 6056863 w 6127689"/>
              <a:gd name="connsiteY126" fmla="*/ 6000643 h 6858000"/>
              <a:gd name="connsiteX127" fmla="*/ 6045436 w 6127689"/>
              <a:gd name="connsiteY127" fmla="*/ 6124480 h 6858000"/>
              <a:gd name="connsiteX128" fmla="*/ 6030489 w 6127689"/>
              <a:gd name="connsiteY128" fmla="*/ 6317666 h 6858000"/>
              <a:gd name="connsiteX129" fmla="*/ 6007492 w 6127689"/>
              <a:gd name="connsiteY129" fmla="*/ 6440818 h 6858000"/>
              <a:gd name="connsiteX130" fmla="*/ 6009467 w 6127689"/>
              <a:gd name="connsiteY130" fmla="*/ 6487076 h 6858000"/>
              <a:gd name="connsiteX131" fmla="*/ 5995064 w 6127689"/>
              <a:gd name="connsiteY131" fmla="*/ 6540791 h 6858000"/>
              <a:gd name="connsiteX132" fmla="*/ 5996309 w 6127689"/>
              <a:gd name="connsiteY132" fmla="*/ 6543961 h 6858000"/>
              <a:gd name="connsiteX133" fmla="*/ 5996048 w 6127689"/>
              <a:gd name="connsiteY133" fmla="*/ 6555444 h 6858000"/>
              <a:gd name="connsiteX134" fmla="*/ 6002524 w 6127689"/>
              <a:gd name="connsiteY134" fmla="*/ 6560188 h 6858000"/>
              <a:gd name="connsiteX135" fmla="*/ 6006823 w 6127689"/>
              <a:gd name="connsiteY135" fmla="*/ 6578546 h 6858000"/>
              <a:gd name="connsiteX136" fmla="*/ 6004510 w 6127689"/>
              <a:gd name="connsiteY136" fmla="*/ 6599256 h 6858000"/>
              <a:gd name="connsiteX137" fmla="*/ 5986207 w 6127689"/>
              <a:gd name="connsiteY137" fmla="*/ 6695855 h 6858000"/>
              <a:gd name="connsiteX138" fmla="*/ 5979428 w 6127689"/>
              <a:gd name="connsiteY138" fmla="*/ 6754678 h 6858000"/>
              <a:gd name="connsiteX139" fmla="*/ 5983398 w 6127689"/>
              <a:gd name="connsiteY139" fmla="*/ 6778641 h 6858000"/>
              <a:gd name="connsiteX140" fmla="*/ 5984543 w 6127689"/>
              <a:gd name="connsiteY140" fmla="*/ 6811016 h 6858000"/>
              <a:gd name="connsiteX141" fmla="*/ 5981802 w 6127689"/>
              <a:gd name="connsiteY141" fmla="*/ 6838578 h 6858000"/>
              <a:gd name="connsiteX142" fmla="*/ 5979671 w 6127689"/>
              <a:gd name="connsiteY142" fmla="*/ 6858000 h 6858000"/>
              <a:gd name="connsiteX143" fmla="*/ 0 w 6127689"/>
              <a:gd name="connsiteY143" fmla="*/ 6858000 h 6858000"/>
              <a:gd name="connsiteX144" fmla="*/ 0 w 6127689"/>
              <a:gd name="connsiteY144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33539 w 6127689"/>
              <a:gd name="connsiteY67" fmla="*/ 3818457 h 6858000"/>
              <a:gd name="connsiteX68" fmla="*/ 5768491 w 6127689"/>
              <a:gd name="connsiteY68" fmla="*/ 3914399 h 6858000"/>
              <a:gd name="connsiteX69" fmla="*/ 5793123 w 6127689"/>
              <a:gd name="connsiteY69" fmla="*/ 3969952 h 6858000"/>
              <a:gd name="connsiteX70" fmla="*/ 5808321 w 6127689"/>
              <a:gd name="connsiteY70" fmla="*/ 3988153 h 6858000"/>
              <a:gd name="connsiteX71" fmla="*/ 5825621 w 6127689"/>
              <a:gd name="connsiteY71" fmla="*/ 4015525 h 6858000"/>
              <a:gd name="connsiteX72" fmla="*/ 5860672 w 6127689"/>
              <a:gd name="connsiteY72" fmla="*/ 4061579 h 6858000"/>
              <a:gd name="connsiteX73" fmla="*/ 5872173 w 6127689"/>
              <a:gd name="connsiteY73" fmla="*/ 4088497 h 6858000"/>
              <a:gd name="connsiteX74" fmla="*/ 5883705 w 6127689"/>
              <a:gd name="connsiteY74" fmla="*/ 4101899 h 6858000"/>
              <a:gd name="connsiteX75" fmla="*/ 5894095 w 6127689"/>
              <a:gd name="connsiteY75" fmla="*/ 4128857 h 6858000"/>
              <a:gd name="connsiteX76" fmla="*/ 5898339 w 6127689"/>
              <a:gd name="connsiteY76" fmla="*/ 4140800 h 6858000"/>
              <a:gd name="connsiteX77" fmla="*/ 5899734 w 6127689"/>
              <a:gd name="connsiteY77" fmla="*/ 4145632 h 6858000"/>
              <a:gd name="connsiteX78" fmla="*/ 5903513 w 6127689"/>
              <a:gd name="connsiteY78" fmla="*/ 4187661 h 6858000"/>
              <a:gd name="connsiteX79" fmla="*/ 5917114 w 6127689"/>
              <a:gd name="connsiteY79" fmla="*/ 4213096 h 6858000"/>
              <a:gd name="connsiteX80" fmla="*/ 5924233 w 6127689"/>
              <a:gd name="connsiteY80" fmla="*/ 4242060 h 6858000"/>
              <a:gd name="connsiteX81" fmla="*/ 5928910 w 6127689"/>
              <a:gd name="connsiteY81" fmla="*/ 4300973 h 6858000"/>
              <a:gd name="connsiteX82" fmla="*/ 5939320 w 6127689"/>
              <a:gd name="connsiteY82" fmla="*/ 4340435 h 6858000"/>
              <a:gd name="connsiteX83" fmla="*/ 5946705 w 6127689"/>
              <a:gd name="connsiteY83" fmla="*/ 4428051 h 6858000"/>
              <a:gd name="connsiteX84" fmla="*/ 5949261 w 6127689"/>
              <a:gd name="connsiteY84" fmla="*/ 4449185 h 6858000"/>
              <a:gd name="connsiteX85" fmla="*/ 5957504 w 6127689"/>
              <a:gd name="connsiteY85" fmla="*/ 4465911 h 6858000"/>
              <a:gd name="connsiteX86" fmla="*/ 5964689 w 6127689"/>
              <a:gd name="connsiteY86" fmla="*/ 4468532 h 6858000"/>
              <a:gd name="connsiteX87" fmla="*/ 5967062 w 6127689"/>
              <a:gd name="connsiteY87" fmla="*/ 4479923 h 6858000"/>
              <a:gd name="connsiteX88" fmla="*/ 5968960 w 6127689"/>
              <a:gd name="connsiteY88" fmla="*/ 4482655 h 6858000"/>
              <a:gd name="connsiteX89" fmla="*/ 5978567 w 6127689"/>
              <a:gd name="connsiteY89" fmla="*/ 4498605 h 6858000"/>
              <a:gd name="connsiteX90" fmla="*/ 5980106 w 6127689"/>
              <a:gd name="connsiteY90" fmla="*/ 4585087 h 6858000"/>
              <a:gd name="connsiteX91" fmla="*/ 5998138 w 6127689"/>
              <a:gd name="connsiteY91" fmla="*/ 4697518 h 6858000"/>
              <a:gd name="connsiteX92" fmla="*/ 6013516 w 6127689"/>
              <a:gd name="connsiteY92" fmla="*/ 4786619 h 6858000"/>
              <a:gd name="connsiteX93" fmla="*/ 6025404 w 6127689"/>
              <a:gd name="connsiteY93" fmla="*/ 4858148 h 6858000"/>
              <a:gd name="connsiteX94" fmla="*/ 6007749 w 6127689"/>
              <a:gd name="connsiteY94" fmla="*/ 4964715 h 6858000"/>
              <a:gd name="connsiteX95" fmla="*/ 6005269 w 6127689"/>
              <a:gd name="connsiteY95" fmla="*/ 5150567 h 6858000"/>
              <a:gd name="connsiteX96" fmla="*/ 6001127 w 6127689"/>
              <a:gd name="connsiteY96" fmla="*/ 5164609 h 6858000"/>
              <a:gd name="connsiteX97" fmla="*/ 5996647 w 6127689"/>
              <a:gd name="connsiteY97" fmla="*/ 5185640 h 6858000"/>
              <a:gd name="connsiteX98" fmla="*/ 5998514 w 6127689"/>
              <a:gd name="connsiteY98" fmla="*/ 5189673 h 6858000"/>
              <a:gd name="connsiteX99" fmla="*/ 6018409 w 6127689"/>
              <a:gd name="connsiteY99" fmla="*/ 5227157 h 6858000"/>
              <a:gd name="connsiteX100" fmla="*/ 6036748 w 6127689"/>
              <a:gd name="connsiteY100" fmla="*/ 5322752 h 6858000"/>
              <a:gd name="connsiteX101" fmla="*/ 6036943 w 6127689"/>
              <a:gd name="connsiteY101" fmla="*/ 5329480 h 6858000"/>
              <a:gd name="connsiteX102" fmla="*/ 6037236 w 6127689"/>
              <a:gd name="connsiteY102" fmla="*/ 5329634 h 6858000"/>
              <a:gd name="connsiteX103" fmla="*/ 6038019 w 6127689"/>
              <a:gd name="connsiteY103" fmla="*/ 5336764 h 6858000"/>
              <a:gd name="connsiteX104" fmla="*/ 6037298 w 6127689"/>
              <a:gd name="connsiteY104" fmla="*/ 5341753 h 6858000"/>
              <a:gd name="connsiteX105" fmla="*/ 6037677 w 6127689"/>
              <a:gd name="connsiteY105" fmla="*/ 5354807 h 6858000"/>
              <a:gd name="connsiteX106" fmla="*/ 6039728 w 6127689"/>
              <a:gd name="connsiteY106" fmla="*/ 5359416 h 6858000"/>
              <a:gd name="connsiteX107" fmla="*/ 6043311 w 6127689"/>
              <a:gd name="connsiteY107" fmla="*/ 5361407 h 6858000"/>
              <a:gd name="connsiteX108" fmla="*/ 6042954 w 6127689"/>
              <a:gd name="connsiteY108" fmla="*/ 5362576 h 6858000"/>
              <a:gd name="connsiteX109" fmla="*/ 6053435 w 6127689"/>
              <a:gd name="connsiteY109" fmla="*/ 5387547 h 6858000"/>
              <a:gd name="connsiteX110" fmla="*/ 6065933 w 6127689"/>
              <a:gd name="connsiteY110" fmla="*/ 5443002 h 6858000"/>
              <a:gd name="connsiteX111" fmla="*/ 6068640 w 6127689"/>
              <a:gd name="connsiteY111" fmla="*/ 5474503 h 6858000"/>
              <a:gd name="connsiteX112" fmla="*/ 6080922 w 6127689"/>
              <a:gd name="connsiteY112" fmla="*/ 5561070 h 6858000"/>
              <a:gd name="connsiteX113" fmla="*/ 6096949 w 6127689"/>
              <a:gd name="connsiteY113" fmla="*/ 5648179 h 6858000"/>
              <a:gd name="connsiteX114" fmla="*/ 6125703 w 6127689"/>
              <a:gd name="connsiteY114" fmla="*/ 5692894 h 6858000"/>
              <a:gd name="connsiteX115" fmla="*/ 6126670 w 6127689"/>
              <a:gd name="connsiteY115" fmla="*/ 5697882 h 6858000"/>
              <a:gd name="connsiteX116" fmla="*/ 6124061 w 6127689"/>
              <a:gd name="connsiteY116" fmla="*/ 5710294 h 6858000"/>
              <a:gd name="connsiteX117" fmla="*/ 6122213 w 6127689"/>
              <a:gd name="connsiteY117" fmla="*/ 5714762 h 6858000"/>
              <a:gd name="connsiteX118" fmla="*/ 6121353 w 6127689"/>
              <a:gd name="connsiteY118" fmla="*/ 5721725 h 6858000"/>
              <a:gd name="connsiteX119" fmla="*/ 6121607 w 6127689"/>
              <a:gd name="connsiteY119" fmla="*/ 5721959 h 6858000"/>
              <a:gd name="connsiteX120" fmla="*/ 6120262 w 6127689"/>
              <a:gd name="connsiteY120" fmla="*/ 5728358 h 6858000"/>
              <a:gd name="connsiteX121" fmla="*/ 6127024 w 6127689"/>
              <a:gd name="connsiteY121" fmla="*/ 5786902 h 6858000"/>
              <a:gd name="connsiteX122" fmla="*/ 6127519 w 6127689"/>
              <a:gd name="connsiteY122" fmla="*/ 5865775 h 6858000"/>
              <a:gd name="connsiteX123" fmla="*/ 6119217 w 6127689"/>
              <a:gd name="connsiteY123" fmla="*/ 5888542 h 6858000"/>
              <a:gd name="connsiteX124" fmla="*/ 6102493 w 6127689"/>
              <a:gd name="connsiteY124" fmla="*/ 5928602 h 6858000"/>
              <a:gd name="connsiteX125" fmla="*/ 6056863 w 6127689"/>
              <a:gd name="connsiteY125" fmla="*/ 6000643 h 6858000"/>
              <a:gd name="connsiteX126" fmla="*/ 6045436 w 6127689"/>
              <a:gd name="connsiteY126" fmla="*/ 6124480 h 6858000"/>
              <a:gd name="connsiteX127" fmla="*/ 6030489 w 6127689"/>
              <a:gd name="connsiteY127" fmla="*/ 6317666 h 6858000"/>
              <a:gd name="connsiteX128" fmla="*/ 6007492 w 6127689"/>
              <a:gd name="connsiteY128" fmla="*/ 6440818 h 6858000"/>
              <a:gd name="connsiteX129" fmla="*/ 6009467 w 6127689"/>
              <a:gd name="connsiteY129" fmla="*/ 6487076 h 6858000"/>
              <a:gd name="connsiteX130" fmla="*/ 5995064 w 6127689"/>
              <a:gd name="connsiteY130" fmla="*/ 6540791 h 6858000"/>
              <a:gd name="connsiteX131" fmla="*/ 5996309 w 6127689"/>
              <a:gd name="connsiteY131" fmla="*/ 6543961 h 6858000"/>
              <a:gd name="connsiteX132" fmla="*/ 5996048 w 6127689"/>
              <a:gd name="connsiteY132" fmla="*/ 6555444 h 6858000"/>
              <a:gd name="connsiteX133" fmla="*/ 6002524 w 6127689"/>
              <a:gd name="connsiteY133" fmla="*/ 6560188 h 6858000"/>
              <a:gd name="connsiteX134" fmla="*/ 6006823 w 6127689"/>
              <a:gd name="connsiteY134" fmla="*/ 6578546 h 6858000"/>
              <a:gd name="connsiteX135" fmla="*/ 6004510 w 6127689"/>
              <a:gd name="connsiteY135" fmla="*/ 6599256 h 6858000"/>
              <a:gd name="connsiteX136" fmla="*/ 5986207 w 6127689"/>
              <a:gd name="connsiteY136" fmla="*/ 6695855 h 6858000"/>
              <a:gd name="connsiteX137" fmla="*/ 5979428 w 6127689"/>
              <a:gd name="connsiteY137" fmla="*/ 6754678 h 6858000"/>
              <a:gd name="connsiteX138" fmla="*/ 5983398 w 6127689"/>
              <a:gd name="connsiteY138" fmla="*/ 6778641 h 6858000"/>
              <a:gd name="connsiteX139" fmla="*/ 5984543 w 6127689"/>
              <a:gd name="connsiteY139" fmla="*/ 6811016 h 6858000"/>
              <a:gd name="connsiteX140" fmla="*/ 5981802 w 6127689"/>
              <a:gd name="connsiteY140" fmla="*/ 6838578 h 6858000"/>
              <a:gd name="connsiteX141" fmla="*/ 5979671 w 6127689"/>
              <a:gd name="connsiteY141" fmla="*/ 6858000 h 6858000"/>
              <a:gd name="connsiteX142" fmla="*/ 0 w 6127689"/>
              <a:gd name="connsiteY142" fmla="*/ 6858000 h 6858000"/>
              <a:gd name="connsiteX143" fmla="*/ 0 w 6127689"/>
              <a:gd name="connsiteY143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33539 w 6127689"/>
              <a:gd name="connsiteY67" fmla="*/ 3818457 h 6858000"/>
              <a:gd name="connsiteX68" fmla="*/ 5768491 w 6127689"/>
              <a:gd name="connsiteY68" fmla="*/ 3914399 h 6858000"/>
              <a:gd name="connsiteX69" fmla="*/ 5793123 w 6127689"/>
              <a:gd name="connsiteY69" fmla="*/ 3969952 h 6858000"/>
              <a:gd name="connsiteX70" fmla="*/ 5808321 w 6127689"/>
              <a:gd name="connsiteY70" fmla="*/ 3988153 h 6858000"/>
              <a:gd name="connsiteX71" fmla="*/ 5825621 w 6127689"/>
              <a:gd name="connsiteY71" fmla="*/ 4015525 h 6858000"/>
              <a:gd name="connsiteX72" fmla="*/ 5860672 w 6127689"/>
              <a:gd name="connsiteY72" fmla="*/ 4061579 h 6858000"/>
              <a:gd name="connsiteX73" fmla="*/ 5872173 w 6127689"/>
              <a:gd name="connsiteY73" fmla="*/ 4088497 h 6858000"/>
              <a:gd name="connsiteX74" fmla="*/ 5883705 w 6127689"/>
              <a:gd name="connsiteY74" fmla="*/ 4101899 h 6858000"/>
              <a:gd name="connsiteX75" fmla="*/ 5894095 w 6127689"/>
              <a:gd name="connsiteY75" fmla="*/ 4128857 h 6858000"/>
              <a:gd name="connsiteX76" fmla="*/ 5898339 w 6127689"/>
              <a:gd name="connsiteY76" fmla="*/ 4140800 h 6858000"/>
              <a:gd name="connsiteX77" fmla="*/ 5903513 w 6127689"/>
              <a:gd name="connsiteY77" fmla="*/ 4187661 h 6858000"/>
              <a:gd name="connsiteX78" fmla="*/ 5917114 w 6127689"/>
              <a:gd name="connsiteY78" fmla="*/ 4213096 h 6858000"/>
              <a:gd name="connsiteX79" fmla="*/ 5924233 w 6127689"/>
              <a:gd name="connsiteY79" fmla="*/ 4242060 h 6858000"/>
              <a:gd name="connsiteX80" fmla="*/ 5928910 w 6127689"/>
              <a:gd name="connsiteY80" fmla="*/ 4300973 h 6858000"/>
              <a:gd name="connsiteX81" fmla="*/ 5939320 w 6127689"/>
              <a:gd name="connsiteY81" fmla="*/ 4340435 h 6858000"/>
              <a:gd name="connsiteX82" fmla="*/ 5946705 w 6127689"/>
              <a:gd name="connsiteY82" fmla="*/ 4428051 h 6858000"/>
              <a:gd name="connsiteX83" fmla="*/ 5949261 w 6127689"/>
              <a:gd name="connsiteY83" fmla="*/ 4449185 h 6858000"/>
              <a:gd name="connsiteX84" fmla="*/ 5957504 w 6127689"/>
              <a:gd name="connsiteY84" fmla="*/ 4465911 h 6858000"/>
              <a:gd name="connsiteX85" fmla="*/ 5964689 w 6127689"/>
              <a:gd name="connsiteY85" fmla="*/ 4468532 h 6858000"/>
              <a:gd name="connsiteX86" fmla="*/ 5967062 w 6127689"/>
              <a:gd name="connsiteY86" fmla="*/ 4479923 h 6858000"/>
              <a:gd name="connsiteX87" fmla="*/ 5968960 w 6127689"/>
              <a:gd name="connsiteY87" fmla="*/ 4482655 h 6858000"/>
              <a:gd name="connsiteX88" fmla="*/ 5978567 w 6127689"/>
              <a:gd name="connsiteY88" fmla="*/ 4498605 h 6858000"/>
              <a:gd name="connsiteX89" fmla="*/ 5980106 w 6127689"/>
              <a:gd name="connsiteY89" fmla="*/ 4585087 h 6858000"/>
              <a:gd name="connsiteX90" fmla="*/ 5998138 w 6127689"/>
              <a:gd name="connsiteY90" fmla="*/ 4697518 h 6858000"/>
              <a:gd name="connsiteX91" fmla="*/ 6013516 w 6127689"/>
              <a:gd name="connsiteY91" fmla="*/ 4786619 h 6858000"/>
              <a:gd name="connsiteX92" fmla="*/ 6025404 w 6127689"/>
              <a:gd name="connsiteY92" fmla="*/ 4858148 h 6858000"/>
              <a:gd name="connsiteX93" fmla="*/ 6007749 w 6127689"/>
              <a:gd name="connsiteY93" fmla="*/ 4964715 h 6858000"/>
              <a:gd name="connsiteX94" fmla="*/ 6005269 w 6127689"/>
              <a:gd name="connsiteY94" fmla="*/ 5150567 h 6858000"/>
              <a:gd name="connsiteX95" fmla="*/ 6001127 w 6127689"/>
              <a:gd name="connsiteY95" fmla="*/ 5164609 h 6858000"/>
              <a:gd name="connsiteX96" fmla="*/ 5996647 w 6127689"/>
              <a:gd name="connsiteY96" fmla="*/ 5185640 h 6858000"/>
              <a:gd name="connsiteX97" fmla="*/ 5998514 w 6127689"/>
              <a:gd name="connsiteY97" fmla="*/ 5189673 h 6858000"/>
              <a:gd name="connsiteX98" fmla="*/ 6018409 w 6127689"/>
              <a:gd name="connsiteY98" fmla="*/ 5227157 h 6858000"/>
              <a:gd name="connsiteX99" fmla="*/ 6036748 w 6127689"/>
              <a:gd name="connsiteY99" fmla="*/ 5322752 h 6858000"/>
              <a:gd name="connsiteX100" fmla="*/ 6036943 w 6127689"/>
              <a:gd name="connsiteY100" fmla="*/ 5329480 h 6858000"/>
              <a:gd name="connsiteX101" fmla="*/ 6037236 w 6127689"/>
              <a:gd name="connsiteY101" fmla="*/ 5329634 h 6858000"/>
              <a:gd name="connsiteX102" fmla="*/ 6038019 w 6127689"/>
              <a:gd name="connsiteY102" fmla="*/ 5336764 h 6858000"/>
              <a:gd name="connsiteX103" fmla="*/ 6037298 w 6127689"/>
              <a:gd name="connsiteY103" fmla="*/ 5341753 h 6858000"/>
              <a:gd name="connsiteX104" fmla="*/ 6037677 w 6127689"/>
              <a:gd name="connsiteY104" fmla="*/ 5354807 h 6858000"/>
              <a:gd name="connsiteX105" fmla="*/ 6039728 w 6127689"/>
              <a:gd name="connsiteY105" fmla="*/ 5359416 h 6858000"/>
              <a:gd name="connsiteX106" fmla="*/ 6043311 w 6127689"/>
              <a:gd name="connsiteY106" fmla="*/ 5361407 h 6858000"/>
              <a:gd name="connsiteX107" fmla="*/ 6042954 w 6127689"/>
              <a:gd name="connsiteY107" fmla="*/ 5362576 h 6858000"/>
              <a:gd name="connsiteX108" fmla="*/ 6053435 w 6127689"/>
              <a:gd name="connsiteY108" fmla="*/ 5387547 h 6858000"/>
              <a:gd name="connsiteX109" fmla="*/ 6065933 w 6127689"/>
              <a:gd name="connsiteY109" fmla="*/ 5443002 h 6858000"/>
              <a:gd name="connsiteX110" fmla="*/ 6068640 w 6127689"/>
              <a:gd name="connsiteY110" fmla="*/ 5474503 h 6858000"/>
              <a:gd name="connsiteX111" fmla="*/ 6080922 w 6127689"/>
              <a:gd name="connsiteY111" fmla="*/ 5561070 h 6858000"/>
              <a:gd name="connsiteX112" fmla="*/ 6096949 w 6127689"/>
              <a:gd name="connsiteY112" fmla="*/ 5648179 h 6858000"/>
              <a:gd name="connsiteX113" fmla="*/ 6125703 w 6127689"/>
              <a:gd name="connsiteY113" fmla="*/ 5692894 h 6858000"/>
              <a:gd name="connsiteX114" fmla="*/ 6126670 w 6127689"/>
              <a:gd name="connsiteY114" fmla="*/ 5697882 h 6858000"/>
              <a:gd name="connsiteX115" fmla="*/ 6124061 w 6127689"/>
              <a:gd name="connsiteY115" fmla="*/ 5710294 h 6858000"/>
              <a:gd name="connsiteX116" fmla="*/ 6122213 w 6127689"/>
              <a:gd name="connsiteY116" fmla="*/ 5714762 h 6858000"/>
              <a:gd name="connsiteX117" fmla="*/ 6121353 w 6127689"/>
              <a:gd name="connsiteY117" fmla="*/ 5721725 h 6858000"/>
              <a:gd name="connsiteX118" fmla="*/ 6121607 w 6127689"/>
              <a:gd name="connsiteY118" fmla="*/ 5721959 h 6858000"/>
              <a:gd name="connsiteX119" fmla="*/ 6120262 w 6127689"/>
              <a:gd name="connsiteY119" fmla="*/ 5728358 h 6858000"/>
              <a:gd name="connsiteX120" fmla="*/ 6127024 w 6127689"/>
              <a:gd name="connsiteY120" fmla="*/ 5786902 h 6858000"/>
              <a:gd name="connsiteX121" fmla="*/ 6127519 w 6127689"/>
              <a:gd name="connsiteY121" fmla="*/ 5865775 h 6858000"/>
              <a:gd name="connsiteX122" fmla="*/ 6119217 w 6127689"/>
              <a:gd name="connsiteY122" fmla="*/ 5888542 h 6858000"/>
              <a:gd name="connsiteX123" fmla="*/ 6102493 w 6127689"/>
              <a:gd name="connsiteY123" fmla="*/ 5928602 h 6858000"/>
              <a:gd name="connsiteX124" fmla="*/ 6056863 w 6127689"/>
              <a:gd name="connsiteY124" fmla="*/ 6000643 h 6858000"/>
              <a:gd name="connsiteX125" fmla="*/ 6045436 w 6127689"/>
              <a:gd name="connsiteY125" fmla="*/ 6124480 h 6858000"/>
              <a:gd name="connsiteX126" fmla="*/ 6030489 w 6127689"/>
              <a:gd name="connsiteY126" fmla="*/ 6317666 h 6858000"/>
              <a:gd name="connsiteX127" fmla="*/ 6007492 w 6127689"/>
              <a:gd name="connsiteY127" fmla="*/ 6440818 h 6858000"/>
              <a:gd name="connsiteX128" fmla="*/ 6009467 w 6127689"/>
              <a:gd name="connsiteY128" fmla="*/ 6487076 h 6858000"/>
              <a:gd name="connsiteX129" fmla="*/ 5995064 w 6127689"/>
              <a:gd name="connsiteY129" fmla="*/ 6540791 h 6858000"/>
              <a:gd name="connsiteX130" fmla="*/ 5996309 w 6127689"/>
              <a:gd name="connsiteY130" fmla="*/ 6543961 h 6858000"/>
              <a:gd name="connsiteX131" fmla="*/ 5996048 w 6127689"/>
              <a:gd name="connsiteY131" fmla="*/ 6555444 h 6858000"/>
              <a:gd name="connsiteX132" fmla="*/ 6002524 w 6127689"/>
              <a:gd name="connsiteY132" fmla="*/ 6560188 h 6858000"/>
              <a:gd name="connsiteX133" fmla="*/ 6006823 w 6127689"/>
              <a:gd name="connsiteY133" fmla="*/ 6578546 h 6858000"/>
              <a:gd name="connsiteX134" fmla="*/ 6004510 w 6127689"/>
              <a:gd name="connsiteY134" fmla="*/ 6599256 h 6858000"/>
              <a:gd name="connsiteX135" fmla="*/ 5986207 w 6127689"/>
              <a:gd name="connsiteY135" fmla="*/ 6695855 h 6858000"/>
              <a:gd name="connsiteX136" fmla="*/ 5979428 w 6127689"/>
              <a:gd name="connsiteY136" fmla="*/ 6754678 h 6858000"/>
              <a:gd name="connsiteX137" fmla="*/ 5983398 w 6127689"/>
              <a:gd name="connsiteY137" fmla="*/ 6778641 h 6858000"/>
              <a:gd name="connsiteX138" fmla="*/ 5984543 w 6127689"/>
              <a:gd name="connsiteY138" fmla="*/ 6811016 h 6858000"/>
              <a:gd name="connsiteX139" fmla="*/ 5981802 w 6127689"/>
              <a:gd name="connsiteY139" fmla="*/ 6838578 h 6858000"/>
              <a:gd name="connsiteX140" fmla="*/ 5979671 w 6127689"/>
              <a:gd name="connsiteY140" fmla="*/ 6858000 h 6858000"/>
              <a:gd name="connsiteX141" fmla="*/ 0 w 6127689"/>
              <a:gd name="connsiteY141" fmla="*/ 6858000 h 6858000"/>
              <a:gd name="connsiteX142" fmla="*/ 0 w 6127689"/>
              <a:gd name="connsiteY14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57023 w 6127689"/>
              <a:gd name="connsiteY45" fmla="*/ 2858292 h 6858000"/>
              <a:gd name="connsiteX46" fmla="*/ 5479298 w 6127689"/>
              <a:gd name="connsiteY46" fmla="*/ 2947791 h 6858000"/>
              <a:gd name="connsiteX47" fmla="*/ 5481770 w 6127689"/>
              <a:gd name="connsiteY47" fmla="*/ 2951352 h 6858000"/>
              <a:gd name="connsiteX48" fmla="*/ 5482045 w 6127689"/>
              <a:gd name="connsiteY48" fmla="*/ 2984371 h 6858000"/>
              <a:gd name="connsiteX49" fmla="*/ 5482415 w 6127689"/>
              <a:gd name="connsiteY49" fmla="*/ 3004079 h 6858000"/>
              <a:gd name="connsiteX50" fmla="*/ 5503944 w 6127689"/>
              <a:gd name="connsiteY50" fmla="*/ 3123335 h 6858000"/>
              <a:gd name="connsiteX51" fmla="*/ 5516007 w 6127689"/>
              <a:gd name="connsiteY51" fmla="*/ 3258473 h 6858000"/>
              <a:gd name="connsiteX52" fmla="*/ 5566839 w 6127689"/>
              <a:gd name="connsiteY52" fmla="*/ 3345295 h 6858000"/>
              <a:gd name="connsiteX53" fmla="*/ 5589758 w 6127689"/>
              <a:gd name="connsiteY53" fmla="*/ 3506453 h 6858000"/>
              <a:gd name="connsiteX54" fmla="*/ 5596144 w 6127689"/>
              <a:gd name="connsiteY54" fmla="*/ 3534624 h 6858000"/>
              <a:gd name="connsiteX55" fmla="*/ 5597750 w 6127689"/>
              <a:gd name="connsiteY55" fmla="*/ 3534129 h 6858000"/>
              <a:gd name="connsiteX56" fmla="*/ 5599700 w 6127689"/>
              <a:gd name="connsiteY56" fmla="*/ 3547221 h 6858000"/>
              <a:gd name="connsiteX57" fmla="*/ 5615031 w 6127689"/>
              <a:gd name="connsiteY57" fmla="*/ 3557482 h 6858000"/>
              <a:gd name="connsiteX58" fmla="*/ 5618377 w 6127689"/>
              <a:gd name="connsiteY58" fmla="*/ 3588431 h 6858000"/>
              <a:gd name="connsiteX59" fmla="*/ 5612155 w 6127689"/>
              <a:gd name="connsiteY59" fmla="*/ 3589869 h 6858000"/>
              <a:gd name="connsiteX60" fmla="*/ 5620843 w 6127689"/>
              <a:gd name="connsiteY60" fmla="*/ 3606745 h 6858000"/>
              <a:gd name="connsiteX61" fmla="*/ 5655472 w 6127689"/>
              <a:gd name="connsiteY61" fmla="*/ 3678877 h 6858000"/>
              <a:gd name="connsiteX62" fmla="*/ 5683015 w 6127689"/>
              <a:gd name="connsiteY62" fmla="*/ 3762025 h 6858000"/>
              <a:gd name="connsiteX63" fmla="*/ 5696643 w 6127689"/>
              <a:gd name="connsiteY63" fmla="*/ 3773888 h 6858000"/>
              <a:gd name="connsiteX64" fmla="*/ 5699203 w 6127689"/>
              <a:gd name="connsiteY64" fmla="*/ 3775823 h 6858000"/>
              <a:gd name="connsiteX65" fmla="*/ 5704824 w 6127689"/>
              <a:gd name="connsiteY65" fmla="*/ 3785966 h 6858000"/>
              <a:gd name="connsiteX66" fmla="*/ 5733539 w 6127689"/>
              <a:gd name="connsiteY66" fmla="*/ 3818457 h 6858000"/>
              <a:gd name="connsiteX67" fmla="*/ 5768491 w 6127689"/>
              <a:gd name="connsiteY67" fmla="*/ 3914399 h 6858000"/>
              <a:gd name="connsiteX68" fmla="*/ 5793123 w 6127689"/>
              <a:gd name="connsiteY68" fmla="*/ 3969952 h 6858000"/>
              <a:gd name="connsiteX69" fmla="*/ 5808321 w 6127689"/>
              <a:gd name="connsiteY69" fmla="*/ 3988153 h 6858000"/>
              <a:gd name="connsiteX70" fmla="*/ 5825621 w 6127689"/>
              <a:gd name="connsiteY70" fmla="*/ 4015525 h 6858000"/>
              <a:gd name="connsiteX71" fmla="*/ 5860672 w 6127689"/>
              <a:gd name="connsiteY71" fmla="*/ 4061579 h 6858000"/>
              <a:gd name="connsiteX72" fmla="*/ 5872173 w 6127689"/>
              <a:gd name="connsiteY72" fmla="*/ 4088497 h 6858000"/>
              <a:gd name="connsiteX73" fmla="*/ 5883705 w 6127689"/>
              <a:gd name="connsiteY73" fmla="*/ 4101899 h 6858000"/>
              <a:gd name="connsiteX74" fmla="*/ 5894095 w 6127689"/>
              <a:gd name="connsiteY74" fmla="*/ 4128857 h 6858000"/>
              <a:gd name="connsiteX75" fmla="*/ 5898339 w 6127689"/>
              <a:gd name="connsiteY75" fmla="*/ 4140800 h 6858000"/>
              <a:gd name="connsiteX76" fmla="*/ 5903513 w 6127689"/>
              <a:gd name="connsiteY76" fmla="*/ 4187661 h 6858000"/>
              <a:gd name="connsiteX77" fmla="*/ 5917114 w 6127689"/>
              <a:gd name="connsiteY77" fmla="*/ 4213096 h 6858000"/>
              <a:gd name="connsiteX78" fmla="*/ 5924233 w 6127689"/>
              <a:gd name="connsiteY78" fmla="*/ 4242060 h 6858000"/>
              <a:gd name="connsiteX79" fmla="*/ 5928910 w 6127689"/>
              <a:gd name="connsiteY79" fmla="*/ 4300973 h 6858000"/>
              <a:gd name="connsiteX80" fmla="*/ 5939320 w 6127689"/>
              <a:gd name="connsiteY80" fmla="*/ 4340435 h 6858000"/>
              <a:gd name="connsiteX81" fmla="*/ 5946705 w 6127689"/>
              <a:gd name="connsiteY81" fmla="*/ 4428051 h 6858000"/>
              <a:gd name="connsiteX82" fmla="*/ 5949261 w 6127689"/>
              <a:gd name="connsiteY82" fmla="*/ 4449185 h 6858000"/>
              <a:gd name="connsiteX83" fmla="*/ 5957504 w 6127689"/>
              <a:gd name="connsiteY83" fmla="*/ 4465911 h 6858000"/>
              <a:gd name="connsiteX84" fmla="*/ 5964689 w 6127689"/>
              <a:gd name="connsiteY84" fmla="*/ 4468532 h 6858000"/>
              <a:gd name="connsiteX85" fmla="*/ 5967062 w 6127689"/>
              <a:gd name="connsiteY85" fmla="*/ 4479923 h 6858000"/>
              <a:gd name="connsiteX86" fmla="*/ 5968960 w 6127689"/>
              <a:gd name="connsiteY86" fmla="*/ 4482655 h 6858000"/>
              <a:gd name="connsiteX87" fmla="*/ 5978567 w 6127689"/>
              <a:gd name="connsiteY87" fmla="*/ 4498605 h 6858000"/>
              <a:gd name="connsiteX88" fmla="*/ 5980106 w 6127689"/>
              <a:gd name="connsiteY88" fmla="*/ 4585087 h 6858000"/>
              <a:gd name="connsiteX89" fmla="*/ 5998138 w 6127689"/>
              <a:gd name="connsiteY89" fmla="*/ 4697518 h 6858000"/>
              <a:gd name="connsiteX90" fmla="*/ 6013516 w 6127689"/>
              <a:gd name="connsiteY90" fmla="*/ 4786619 h 6858000"/>
              <a:gd name="connsiteX91" fmla="*/ 6025404 w 6127689"/>
              <a:gd name="connsiteY91" fmla="*/ 4858148 h 6858000"/>
              <a:gd name="connsiteX92" fmla="*/ 6007749 w 6127689"/>
              <a:gd name="connsiteY92" fmla="*/ 4964715 h 6858000"/>
              <a:gd name="connsiteX93" fmla="*/ 6005269 w 6127689"/>
              <a:gd name="connsiteY93" fmla="*/ 5150567 h 6858000"/>
              <a:gd name="connsiteX94" fmla="*/ 6001127 w 6127689"/>
              <a:gd name="connsiteY94" fmla="*/ 5164609 h 6858000"/>
              <a:gd name="connsiteX95" fmla="*/ 5996647 w 6127689"/>
              <a:gd name="connsiteY95" fmla="*/ 5185640 h 6858000"/>
              <a:gd name="connsiteX96" fmla="*/ 5998514 w 6127689"/>
              <a:gd name="connsiteY96" fmla="*/ 5189673 h 6858000"/>
              <a:gd name="connsiteX97" fmla="*/ 6018409 w 6127689"/>
              <a:gd name="connsiteY97" fmla="*/ 5227157 h 6858000"/>
              <a:gd name="connsiteX98" fmla="*/ 6036748 w 6127689"/>
              <a:gd name="connsiteY98" fmla="*/ 5322752 h 6858000"/>
              <a:gd name="connsiteX99" fmla="*/ 6036943 w 6127689"/>
              <a:gd name="connsiteY99" fmla="*/ 5329480 h 6858000"/>
              <a:gd name="connsiteX100" fmla="*/ 6037236 w 6127689"/>
              <a:gd name="connsiteY100" fmla="*/ 5329634 h 6858000"/>
              <a:gd name="connsiteX101" fmla="*/ 6038019 w 6127689"/>
              <a:gd name="connsiteY101" fmla="*/ 5336764 h 6858000"/>
              <a:gd name="connsiteX102" fmla="*/ 6037298 w 6127689"/>
              <a:gd name="connsiteY102" fmla="*/ 5341753 h 6858000"/>
              <a:gd name="connsiteX103" fmla="*/ 6037677 w 6127689"/>
              <a:gd name="connsiteY103" fmla="*/ 5354807 h 6858000"/>
              <a:gd name="connsiteX104" fmla="*/ 6039728 w 6127689"/>
              <a:gd name="connsiteY104" fmla="*/ 5359416 h 6858000"/>
              <a:gd name="connsiteX105" fmla="*/ 6043311 w 6127689"/>
              <a:gd name="connsiteY105" fmla="*/ 5361407 h 6858000"/>
              <a:gd name="connsiteX106" fmla="*/ 6042954 w 6127689"/>
              <a:gd name="connsiteY106" fmla="*/ 5362576 h 6858000"/>
              <a:gd name="connsiteX107" fmla="*/ 6053435 w 6127689"/>
              <a:gd name="connsiteY107" fmla="*/ 5387547 h 6858000"/>
              <a:gd name="connsiteX108" fmla="*/ 6065933 w 6127689"/>
              <a:gd name="connsiteY108" fmla="*/ 5443002 h 6858000"/>
              <a:gd name="connsiteX109" fmla="*/ 6068640 w 6127689"/>
              <a:gd name="connsiteY109" fmla="*/ 5474503 h 6858000"/>
              <a:gd name="connsiteX110" fmla="*/ 6080922 w 6127689"/>
              <a:gd name="connsiteY110" fmla="*/ 5561070 h 6858000"/>
              <a:gd name="connsiteX111" fmla="*/ 6096949 w 6127689"/>
              <a:gd name="connsiteY111" fmla="*/ 5648179 h 6858000"/>
              <a:gd name="connsiteX112" fmla="*/ 6125703 w 6127689"/>
              <a:gd name="connsiteY112" fmla="*/ 5692894 h 6858000"/>
              <a:gd name="connsiteX113" fmla="*/ 6126670 w 6127689"/>
              <a:gd name="connsiteY113" fmla="*/ 5697882 h 6858000"/>
              <a:gd name="connsiteX114" fmla="*/ 6124061 w 6127689"/>
              <a:gd name="connsiteY114" fmla="*/ 5710294 h 6858000"/>
              <a:gd name="connsiteX115" fmla="*/ 6122213 w 6127689"/>
              <a:gd name="connsiteY115" fmla="*/ 5714762 h 6858000"/>
              <a:gd name="connsiteX116" fmla="*/ 6121353 w 6127689"/>
              <a:gd name="connsiteY116" fmla="*/ 5721725 h 6858000"/>
              <a:gd name="connsiteX117" fmla="*/ 6121607 w 6127689"/>
              <a:gd name="connsiteY117" fmla="*/ 5721959 h 6858000"/>
              <a:gd name="connsiteX118" fmla="*/ 6120262 w 6127689"/>
              <a:gd name="connsiteY118" fmla="*/ 5728358 h 6858000"/>
              <a:gd name="connsiteX119" fmla="*/ 6127024 w 6127689"/>
              <a:gd name="connsiteY119" fmla="*/ 5786902 h 6858000"/>
              <a:gd name="connsiteX120" fmla="*/ 6127519 w 6127689"/>
              <a:gd name="connsiteY120" fmla="*/ 5865775 h 6858000"/>
              <a:gd name="connsiteX121" fmla="*/ 6119217 w 6127689"/>
              <a:gd name="connsiteY121" fmla="*/ 5888542 h 6858000"/>
              <a:gd name="connsiteX122" fmla="*/ 6102493 w 6127689"/>
              <a:gd name="connsiteY122" fmla="*/ 5928602 h 6858000"/>
              <a:gd name="connsiteX123" fmla="*/ 6056863 w 6127689"/>
              <a:gd name="connsiteY123" fmla="*/ 6000643 h 6858000"/>
              <a:gd name="connsiteX124" fmla="*/ 6045436 w 6127689"/>
              <a:gd name="connsiteY124" fmla="*/ 6124480 h 6858000"/>
              <a:gd name="connsiteX125" fmla="*/ 6030489 w 6127689"/>
              <a:gd name="connsiteY125" fmla="*/ 6317666 h 6858000"/>
              <a:gd name="connsiteX126" fmla="*/ 6007492 w 6127689"/>
              <a:gd name="connsiteY126" fmla="*/ 6440818 h 6858000"/>
              <a:gd name="connsiteX127" fmla="*/ 6009467 w 6127689"/>
              <a:gd name="connsiteY127" fmla="*/ 6487076 h 6858000"/>
              <a:gd name="connsiteX128" fmla="*/ 5995064 w 6127689"/>
              <a:gd name="connsiteY128" fmla="*/ 6540791 h 6858000"/>
              <a:gd name="connsiteX129" fmla="*/ 5996309 w 6127689"/>
              <a:gd name="connsiteY129" fmla="*/ 6543961 h 6858000"/>
              <a:gd name="connsiteX130" fmla="*/ 5996048 w 6127689"/>
              <a:gd name="connsiteY130" fmla="*/ 6555444 h 6858000"/>
              <a:gd name="connsiteX131" fmla="*/ 6002524 w 6127689"/>
              <a:gd name="connsiteY131" fmla="*/ 6560188 h 6858000"/>
              <a:gd name="connsiteX132" fmla="*/ 6006823 w 6127689"/>
              <a:gd name="connsiteY132" fmla="*/ 6578546 h 6858000"/>
              <a:gd name="connsiteX133" fmla="*/ 6004510 w 6127689"/>
              <a:gd name="connsiteY133" fmla="*/ 6599256 h 6858000"/>
              <a:gd name="connsiteX134" fmla="*/ 5986207 w 6127689"/>
              <a:gd name="connsiteY134" fmla="*/ 6695855 h 6858000"/>
              <a:gd name="connsiteX135" fmla="*/ 5979428 w 6127689"/>
              <a:gd name="connsiteY135" fmla="*/ 6754678 h 6858000"/>
              <a:gd name="connsiteX136" fmla="*/ 5983398 w 6127689"/>
              <a:gd name="connsiteY136" fmla="*/ 6778641 h 6858000"/>
              <a:gd name="connsiteX137" fmla="*/ 5984543 w 6127689"/>
              <a:gd name="connsiteY137" fmla="*/ 6811016 h 6858000"/>
              <a:gd name="connsiteX138" fmla="*/ 5981802 w 6127689"/>
              <a:gd name="connsiteY138" fmla="*/ 6838578 h 6858000"/>
              <a:gd name="connsiteX139" fmla="*/ 5979671 w 6127689"/>
              <a:gd name="connsiteY139" fmla="*/ 6858000 h 6858000"/>
              <a:gd name="connsiteX140" fmla="*/ 0 w 6127689"/>
              <a:gd name="connsiteY140" fmla="*/ 6858000 h 6858000"/>
              <a:gd name="connsiteX141" fmla="*/ 0 w 6127689"/>
              <a:gd name="connsiteY14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8542 w 6127689"/>
              <a:gd name="connsiteY43" fmla="*/ 2817745 h 6858000"/>
              <a:gd name="connsiteX44" fmla="*/ 5457023 w 6127689"/>
              <a:gd name="connsiteY44" fmla="*/ 2858292 h 6858000"/>
              <a:gd name="connsiteX45" fmla="*/ 5479298 w 6127689"/>
              <a:gd name="connsiteY45" fmla="*/ 2947791 h 6858000"/>
              <a:gd name="connsiteX46" fmla="*/ 5481770 w 6127689"/>
              <a:gd name="connsiteY46" fmla="*/ 2951352 h 6858000"/>
              <a:gd name="connsiteX47" fmla="*/ 5482045 w 6127689"/>
              <a:gd name="connsiteY47" fmla="*/ 2984371 h 6858000"/>
              <a:gd name="connsiteX48" fmla="*/ 5482415 w 6127689"/>
              <a:gd name="connsiteY48" fmla="*/ 3004079 h 6858000"/>
              <a:gd name="connsiteX49" fmla="*/ 5503944 w 6127689"/>
              <a:gd name="connsiteY49" fmla="*/ 3123335 h 6858000"/>
              <a:gd name="connsiteX50" fmla="*/ 5516007 w 6127689"/>
              <a:gd name="connsiteY50" fmla="*/ 3258473 h 6858000"/>
              <a:gd name="connsiteX51" fmla="*/ 5566839 w 6127689"/>
              <a:gd name="connsiteY51" fmla="*/ 3345295 h 6858000"/>
              <a:gd name="connsiteX52" fmla="*/ 5589758 w 6127689"/>
              <a:gd name="connsiteY52" fmla="*/ 3506453 h 6858000"/>
              <a:gd name="connsiteX53" fmla="*/ 5596144 w 6127689"/>
              <a:gd name="connsiteY53" fmla="*/ 3534624 h 6858000"/>
              <a:gd name="connsiteX54" fmla="*/ 5597750 w 6127689"/>
              <a:gd name="connsiteY54" fmla="*/ 3534129 h 6858000"/>
              <a:gd name="connsiteX55" fmla="*/ 5599700 w 6127689"/>
              <a:gd name="connsiteY55" fmla="*/ 3547221 h 6858000"/>
              <a:gd name="connsiteX56" fmla="*/ 5615031 w 6127689"/>
              <a:gd name="connsiteY56" fmla="*/ 3557482 h 6858000"/>
              <a:gd name="connsiteX57" fmla="*/ 5618377 w 6127689"/>
              <a:gd name="connsiteY57" fmla="*/ 3588431 h 6858000"/>
              <a:gd name="connsiteX58" fmla="*/ 5612155 w 6127689"/>
              <a:gd name="connsiteY58" fmla="*/ 3589869 h 6858000"/>
              <a:gd name="connsiteX59" fmla="*/ 5620843 w 6127689"/>
              <a:gd name="connsiteY59" fmla="*/ 3606745 h 6858000"/>
              <a:gd name="connsiteX60" fmla="*/ 5655472 w 6127689"/>
              <a:gd name="connsiteY60" fmla="*/ 3678877 h 6858000"/>
              <a:gd name="connsiteX61" fmla="*/ 5683015 w 6127689"/>
              <a:gd name="connsiteY61" fmla="*/ 3762025 h 6858000"/>
              <a:gd name="connsiteX62" fmla="*/ 5696643 w 6127689"/>
              <a:gd name="connsiteY62" fmla="*/ 3773888 h 6858000"/>
              <a:gd name="connsiteX63" fmla="*/ 5699203 w 6127689"/>
              <a:gd name="connsiteY63" fmla="*/ 3775823 h 6858000"/>
              <a:gd name="connsiteX64" fmla="*/ 5704824 w 6127689"/>
              <a:gd name="connsiteY64" fmla="*/ 3785966 h 6858000"/>
              <a:gd name="connsiteX65" fmla="*/ 5733539 w 6127689"/>
              <a:gd name="connsiteY65" fmla="*/ 3818457 h 6858000"/>
              <a:gd name="connsiteX66" fmla="*/ 5768491 w 6127689"/>
              <a:gd name="connsiteY66" fmla="*/ 3914399 h 6858000"/>
              <a:gd name="connsiteX67" fmla="*/ 5793123 w 6127689"/>
              <a:gd name="connsiteY67" fmla="*/ 3969952 h 6858000"/>
              <a:gd name="connsiteX68" fmla="*/ 5808321 w 6127689"/>
              <a:gd name="connsiteY68" fmla="*/ 3988153 h 6858000"/>
              <a:gd name="connsiteX69" fmla="*/ 5825621 w 6127689"/>
              <a:gd name="connsiteY69" fmla="*/ 4015525 h 6858000"/>
              <a:gd name="connsiteX70" fmla="*/ 5860672 w 6127689"/>
              <a:gd name="connsiteY70" fmla="*/ 4061579 h 6858000"/>
              <a:gd name="connsiteX71" fmla="*/ 5872173 w 6127689"/>
              <a:gd name="connsiteY71" fmla="*/ 4088497 h 6858000"/>
              <a:gd name="connsiteX72" fmla="*/ 5883705 w 6127689"/>
              <a:gd name="connsiteY72" fmla="*/ 4101899 h 6858000"/>
              <a:gd name="connsiteX73" fmla="*/ 5894095 w 6127689"/>
              <a:gd name="connsiteY73" fmla="*/ 4128857 h 6858000"/>
              <a:gd name="connsiteX74" fmla="*/ 5898339 w 6127689"/>
              <a:gd name="connsiteY74" fmla="*/ 4140800 h 6858000"/>
              <a:gd name="connsiteX75" fmla="*/ 5903513 w 6127689"/>
              <a:gd name="connsiteY75" fmla="*/ 4187661 h 6858000"/>
              <a:gd name="connsiteX76" fmla="*/ 5917114 w 6127689"/>
              <a:gd name="connsiteY76" fmla="*/ 4213096 h 6858000"/>
              <a:gd name="connsiteX77" fmla="*/ 5924233 w 6127689"/>
              <a:gd name="connsiteY77" fmla="*/ 4242060 h 6858000"/>
              <a:gd name="connsiteX78" fmla="*/ 5928910 w 6127689"/>
              <a:gd name="connsiteY78" fmla="*/ 4300973 h 6858000"/>
              <a:gd name="connsiteX79" fmla="*/ 5939320 w 6127689"/>
              <a:gd name="connsiteY79" fmla="*/ 4340435 h 6858000"/>
              <a:gd name="connsiteX80" fmla="*/ 5946705 w 6127689"/>
              <a:gd name="connsiteY80" fmla="*/ 4428051 h 6858000"/>
              <a:gd name="connsiteX81" fmla="*/ 5949261 w 6127689"/>
              <a:gd name="connsiteY81" fmla="*/ 4449185 h 6858000"/>
              <a:gd name="connsiteX82" fmla="*/ 5957504 w 6127689"/>
              <a:gd name="connsiteY82" fmla="*/ 4465911 h 6858000"/>
              <a:gd name="connsiteX83" fmla="*/ 5964689 w 6127689"/>
              <a:gd name="connsiteY83" fmla="*/ 4468532 h 6858000"/>
              <a:gd name="connsiteX84" fmla="*/ 5967062 w 6127689"/>
              <a:gd name="connsiteY84" fmla="*/ 4479923 h 6858000"/>
              <a:gd name="connsiteX85" fmla="*/ 5968960 w 6127689"/>
              <a:gd name="connsiteY85" fmla="*/ 4482655 h 6858000"/>
              <a:gd name="connsiteX86" fmla="*/ 5978567 w 6127689"/>
              <a:gd name="connsiteY86" fmla="*/ 4498605 h 6858000"/>
              <a:gd name="connsiteX87" fmla="*/ 5980106 w 6127689"/>
              <a:gd name="connsiteY87" fmla="*/ 4585087 h 6858000"/>
              <a:gd name="connsiteX88" fmla="*/ 5998138 w 6127689"/>
              <a:gd name="connsiteY88" fmla="*/ 4697518 h 6858000"/>
              <a:gd name="connsiteX89" fmla="*/ 6013516 w 6127689"/>
              <a:gd name="connsiteY89" fmla="*/ 4786619 h 6858000"/>
              <a:gd name="connsiteX90" fmla="*/ 6025404 w 6127689"/>
              <a:gd name="connsiteY90" fmla="*/ 4858148 h 6858000"/>
              <a:gd name="connsiteX91" fmla="*/ 6007749 w 6127689"/>
              <a:gd name="connsiteY91" fmla="*/ 4964715 h 6858000"/>
              <a:gd name="connsiteX92" fmla="*/ 6005269 w 6127689"/>
              <a:gd name="connsiteY92" fmla="*/ 5150567 h 6858000"/>
              <a:gd name="connsiteX93" fmla="*/ 6001127 w 6127689"/>
              <a:gd name="connsiteY93" fmla="*/ 5164609 h 6858000"/>
              <a:gd name="connsiteX94" fmla="*/ 5996647 w 6127689"/>
              <a:gd name="connsiteY94" fmla="*/ 5185640 h 6858000"/>
              <a:gd name="connsiteX95" fmla="*/ 5998514 w 6127689"/>
              <a:gd name="connsiteY95" fmla="*/ 5189673 h 6858000"/>
              <a:gd name="connsiteX96" fmla="*/ 6018409 w 6127689"/>
              <a:gd name="connsiteY96" fmla="*/ 5227157 h 6858000"/>
              <a:gd name="connsiteX97" fmla="*/ 6036748 w 6127689"/>
              <a:gd name="connsiteY97" fmla="*/ 5322752 h 6858000"/>
              <a:gd name="connsiteX98" fmla="*/ 6036943 w 6127689"/>
              <a:gd name="connsiteY98" fmla="*/ 5329480 h 6858000"/>
              <a:gd name="connsiteX99" fmla="*/ 6037236 w 6127689"/>
              <a:gd name="connsiteY99" fmla="*/ 5329634 h 6858000"/>
              <a:gd name="connsiteX100" fmla="*/ 6038019 w 6127689"/>
              <a:gd name="connsiteY100" fmla="*/ 5336764 h 6858000"/>
              <a:gd name="connsiteX101" fmla="*/ 6037298 w 6127689"/>
              <a:gd name="connsiteY101" fmla="*/ 5341753 h 6858000"/>
              <a:gd name="connsiteX102" fmla="*/ 6037677 w 6127689"/>
              <a:gd name="connsiteY102" fmla="*/ 5354807 h 6858000"/>
              <a:gd name="connsiteX103" fmla="*/ 6039728 w 6127689"/>
              <a:gd name="connsiteY103" fmla="*/ 5359416 h 6858000"/>
              <a:gd name="connsiteX104" fmla="*/ 6043311 w 6127689"/>
              <a:gd name="connsiteY104" fmla="*/ 5361407 h 6858000"/>
              <a:gd name="connsiteX105" fmla="*/ 6042954 w 6127689"/>
              <a:gd name="connsiteY105" fmla="*/ 5362576 h 6858000"/>
              <a:gd name="connsiteX106" fmla="*/ 6053435 w 6127689"/>
              <a:gd name="connsiteY106" fmla="*/ 5387547 h 6858000"/>
              <a:gd name="connsiteX107" fmla="*/ 6065933 w 6127689"/>
              <a:gd name="connsiteY107" fmla="*/ 5443002 h 6858000"/>
              <a:gd name="connsiteX108" fmla="*/ 6068640 w 6127689"/>
              <a:gd name="connsiteY108" fmla="*/ 5474503 h 6858000"/>
              <a:gd name="connsiteX109" fmla="*/ 6080922 w 6127689"/>
              <a:gd name="connsiteY109" fmla="*/ 5561070 h 6858000"/>
              <a:gd name="connsiteX110" fmla="*/ 6096949 w 6127689"/>
              <a:gd name="connsiteY110" fmla="*/ 5648179 h 6858000"/>
              <a:gd name="connsiteX111" fmla="*/ 6125703 w 6127689"/>
              <a:gd name="connsiteY111" fmla="*/ 5692894 h 6858000"/>
              <a:gd name="connsiteX112" fmla="*/ 6126670 w 6127689"/>
              <a:gd name="connsiteY112" fmla="*/ 5697882 h 6858000"/>
              <a:gd name="connsiteX113" fmla="*/ 6124061 w 6127689"/>
              <a:gd name="connsiteY113" fmla="*/ 5710294 h 6858000"/>
              <a:gd name="connsiteX114" fmla="*/ 6122213 w 6127689"/>
              <a:gd name="connsiteY114" fmla="*/ 5714762 h 6858000"/>
              <a:gd name="connsiteX115" fmla="*/ 6121353 w 6127689"/>
              <a:gd name="connsiteY115" fmla="*/ 5721725 h 6858000"/>
              <a:gd name="connsiteX116" fmla="*/ 6121607 w 6127689"/>
              <a:gd name="connsiteY116" fmla="*/ 5721959 h 6858000"/>
              <a:gd name="connsiteX117" fmla="*/ 6120262 w 6127689"/>
              <a:gd name="connsiteY117" fmla="*/ 5728358 h 6858000"/>
              <a:gd name="connsiteX118" fmla="*/ 6127024 w 6127689"/>
              <a:gd name="connsiteY118" fmla="*/ 5786902 h 6858000"/>
              <a:gd name="connsiteX119" fmla="*/ 6127519 w 6127689"/>
              <a:gd name="connsiteY119" fmla="*/ 5865775 h 6858000"/>
              <a:gd name="connsiteX120" fmla="*/ 6119217 w 6127689"/>
              <a:gd name="connsiteY120" fmla="*/ 5888542 h 6858000"/>
              <a:gd name="connsiteX121" fmla="*/ 6102493 w 6127689"/>
              <a:gd name="connsiteY121" fmla="*/ 5928602 h 6858000"/>
              <a:gd name="connsiteX122" fmla="*/ 6056863 w 6127689"/>
              <a:gd name="connsiteY122" fmla="*/ 6000643 h 6858000"/>
              <a:gd name="connsiteX123" fmla="*/ 6045436 w 6127689"/>
              <a:gd name="connsiteY123" fmla="*/ 6124480 h 6858000"/>
              <a:gd name="connsiteX124" fmla="*/ 6030489 w 6127689"/>
              <a:gd name="connsiteY124" fmla="*/ 6317666 h 6858000"/>
              <a:gd name="connsiteX125" fmla="*/ 6007492 w 6127689"/>
              <a:gd name="connsiteY125" fmla="*/ 6440818 h 6858000"/>
              <a:gd name="connsiteX126" fmla="*/ 6009467 w 6127689"/>
              <a:gd name="connsiteY126" fmla="*/ 6487076 h 6858000"/>
              <a:gd name="connsiteX127" fmla="*/ 5995064 w 6127689"/>
              <a:gd name="connsiteY127" fmla="*/ 6540791 h 6858000"/>
              <a:gd name="connsiteX128" fmla="*/ 5996309 w 6127689"/>
              <a:gd name="connsiteY128" fmla="*/ 6543961 h 6858000"/>
              <a:gd name="connsiteX129" fmla="*/ 5996048 w 6127689"/>
              <a:gd name="connsiteY129" fmla="*/ 6555444 h 6858000"/>
              <a:gd name="connsiteX130" fmla="*/ 6002524 w 6127689"/>
              <a:gd name="connsiteY130" fmla="*/ 6560188 h 6858000"/>
              <a:gd name="connsiteX131" fmla="*/ 6006823 w 6127689"/>
              <a:gd name="connsiteY131" fmla="*/ 6578546 h 6858000"/>
              <a:gd name="connsiteX132" fmla="*/ 6004510 w 6127689"/>
              <a:gd name="connsiteY132" fmla="*/ 6599256 h 6858000"/>
              <a:gd name="connsiteX133" fmla="*/ 5986207 w 6127689"/>
              <a:gd name="connsiteY133" fmla="*/ 6695855 h 6858000"/>
              <a:gd name="connsiteX134" fmla="*/ 5979428 w 6127689"/>
              <a:gd name="connsiteY134" fmla="*/ 6754678 h 6858000"/>
              <a:gd name="connsiteX135" fmla="*/ 5983398 w 6127689"/>
              <a:gd name="connsiteY135" fmla="*/ 6778641 h 6858000"/>
              <a:gd name="connsiteX136" fmla="*/ 5984543 w 6127689"/>
              <a:gd name="connsiteY136" fmla="*/ 6811016 h 6858000"/>
              <a:gd name="connsiteX137" fmla="*/ 5981802 w 6127689"/>
              <a:gd name="connsiteY137" fmla="*/ 6838578 h 6858000"/>
              <a:gd name="connsiteX138" fmla="*/ 5979671 w 6127689"/>
              <a:gd name="connsiteY138" fmla="*/ 6858000 h 6858000"/>
              <a:gd name="connsiteX139" fmla="*/ 0 w 6127689"/>
              <a:gd name="connsiteY139" fmla="*/ 6858000 h 6858000"/>
              <a:gd name="connsiteX140" fmla="*/ 0 w 6127689"/>
              <a:gd name="connsiteY14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4689 w 6127689"/>
              <a:gd name="connsiteY82" fmla="*/ 4468532 h 6858000"/>
              <a:gd name="connsiteX83" fmla="*/ 5967062 w 6127689"/>
              <a:gd name="connsiteY83" fmla="*/ 4479923 h 6858000"/>
              <a:gd name="connsiteX84" fmla="*/ 5968960 w 6127689"/>
              <a:gd name="connsiteY84" fmla="*/ 4482655 h 6858000"/>
              <a:gd name="connsiteX85" fmla="*/ 5978567 w 6127689"/>
              <a:gd name="connsiteY85" fmla="*/ 4498605 h 6858000"/>
              <a:gd name="connsiteX86" fmla="*/ 5980106 w 6127689"/>
              <a:gd name="connsiteY86" fmla="*/ 4585087 h 6858000"/>
              <a:gd name="connsiteX87" fmla="*/ 5998138 w 6127689"/>
              <a:gd name="connsiteY87" fmla="*/ 4697518 h 6858000"/>
              <a:gd name="connsiteX88" fmla="*/ 6013516 w 6127689"/>
              <a:gd name="connsiteY88" fmla="*/ 4786619 h 6858000"/>
              <a:gd name="connsiteX89" fmla="*/ 6025404 w 6127689"/>
              <a:gd name="connsiteY89" fmla="*/ 4858148 h 6858000"/>
              <a:gd name="connsiteX90" fmla="*/ 6007749 w 6127689"/>
              <a:gd name="connsiteY90" fmla="*/ 4964715 h 6858000"/>
              <a:gd name="connsiteX91" fmla="*/ 6005269 w 6127689"/>
              <a:gd name="connsiteY91" fmla="*/ 5150567 h 6858000"/>
              <a:gd name="connsiteX92" fmla="*/ 6001127 w 6127689"/>
              <a:gd name="connsiteY92" fmla="*/ 5164609 h 6858000"/>
              <a:gd name="connsiteX93" fmla="*/ 5996647 w 6127689"/>
              <a:gd name="connsiteY93" fmla="*/ 5185640 h 6858000"/>
              <a:gd name="connsiteX94" fmla="*/ 5998514 w 6127689"/>
              <a:gd name="connsiteY94" fmla="*/ 5189673 h 6858000"/>
              <a:gd name="connsiteX95" fmla="*/ 6018409 w 6127689"/>
              <a:gd name="connsiteY95" fmla="*/ 5227157 h 6858000"/>
              <a:gd name="connsiteX96" fmla="*/ 6036748 w 6127689"/>
              <a:gd name="connsiteY96" fmla="*/ 5322752 h 6858000"/>
              <a:gd name="connsiteX97" fmla="*/ 6036943 w 6127689"/>
              <a:gd name="connsiteY97" fmla="*/ 5329480 h 6858000"/>
              <a:gd name="connsiteX98" fmla="*/ 6037236 w 6127689"/>
              <a:gd name="connsiteY98" fmla="*/ 5329634 h 6858000"/>
              <a:gd name="connsiteX99" fmla="*/ 6038019 w 6127689"/>
              <a:gd name="connsiteY99" fmla="*/ 5336764 h 6858000"/>
              <a:gd name="connsiteX100" fmla="*/ 6037298 w 6127689"/>
              <a:gd name="connsiteY100" fmla="*/ 5341753 h 6858000"/>
              <a:gd name="connsiteX101" fmla="*/ 6037677 w 6127689"/>
              <a:gd name="connsiteY101" fmla="*/ 5354807 h 6858000"/>
              <a:gd name="connsiteX102" fmla="*/ 6039728 w 6127689"/>
              <a:gd name="connsiteY102" fmla="*/ 5359416 h 6858000"/>
              <a:gd name="connsiteX103" fmla="*/ 6043311 w 6127689"/>
              <a:gd name="connsiteY103" fmla="*/ 5361407 h 6858000"/>
              <a:gd name="connsiteX104" fmla="*/ 6042954 w 6127689"/>
              <a:gd name="connsiteY104" fmla="*/ 5362576 h 6858000"/>
              <a:gd name="connsiteX105" fmla="*/ 6053435 w 6127689"/>
              <a:gd name="connsiteY105" fmla="*/ 5387547 h 6858000"/>
              <a:gd name="connsiteX106" fmla="*/ 6065933 w 6127689"/>
              <a:gd name="connsiteY106" fmla="*/ 5443002 h 6858000"/>
              <a:gd name="connsiteX107" fmla="*/ 6068640 w 6127689"/>
              <a:gd name="connsiteY107" fmla="*/ 5474503 h 6858000"/>
              <a:gd name="connsiteX108" fmla="*/ 6080922 w 6127689"/>
              <a:gd name="connsiteY108" fmla="*/ 5561070 h 6858000"/>
              <a:gd name="connsiteX109" fmla="*/ 6096949 w 6127689"/>
              <a:gd name="connsiteY109" fmla="*/ 5648179 h 6858000"/>
              <a:gd name="connsiteX110" fmla="*/ 6125703 w 6127689"/>
              <a:gd name="connsiteY110" fmla="*/ 5692894 h 6858000"/>
              <a:gd name="connsiteX111" fmla="*/ 6126670 w 6127689"/>
              <a:gd name="connsiteY111" fmla="*/ 5697882 h 6858000"/>
              <a:gd name="connsiteX112" fmla="*/ 6124061 w 6127689"/>
              <a:gd name="connsiteY112" fmla="*/ 5710294 h 6858000"/>
              <a:gd name="connsiteX113" fmla="*/ 6122213 w 6127689"/>
              <a:gd name="connsiteY113" fmla="*/ 5714762 h 6858000"/>
              <a:gd name="connsiteX114" fmla="*/ 6121353 w 6127689"/>
              <a:gd name="connsiteY114" fmla="*/ 5721725 h 6858000"/>
              <a:gd name="connsiteX115" fmla="*/ 6121607 w 6127689"/>
              <a:gd name="connsiteY115" fmla="*/ 5721959 h 6858000"/>
              <a:gd name="connsiteX116" fmla="*/ 6120262 w 6127689"/>
              <a:gd name="connsiteY116" fmla="*/ 5728358 h 6858000"/>
              <a:gd name="connsiteX117" fmla="*/ 6127024 w 6127689"/>
              <a:gd name="connsiteY117" fmla="*/ 5786902 h 6858000"/>
              <a:gd name="connsiteX118" fmla="*/ 6127519 w 6127689"/>
              <a:gd name="connsiteY118" fmla="*/ 5865775 h 6858000"/>
              <a:gd name="connsiteX119" fmla="*/ 6119217 w 6127689"/>
              <a:gd name="connsiteY119" fmla="*/ 5888542 h 6858000"/>
              <a:gd name="connsiteX120" fmla="*/ 6102493 w 6127689"/>
              <a:gd name="connsiteY120" fmla="*/ 5928602 h 6858000"/>
              <a:gd name="connsiteX121" fmla="*/ 6056863 w 6127689"/>
              <a:gd name="connsiteY121" fmla="*/ 6000643 h 6858000"/>
              <a:gd name="connsiteX122" fmla="*/ 6045436 w 6127689"/>
              <a:gd name="connsiteY122" fmla="*/ 6124480 h 6858000"/>
              <a:gd name="connsiteX123" fmla="*/ 6030489 w 6127689"/>
              <a:gd name="connsiteY123" fmla="*/ 6317666 h 6858000"/>
              <a:gd name="connsiteX124" fmla="*/ 6007492 w 6127689"/>
              <a:gd name="connsiteY124" fmla="*/ 6440818 h 6858000"/>
              <a:gd name="connsiteX125" fmla="*/ 6009467 w 6127689"/>
              <a:gd name="connsiteY125" fmla="*/ 6487076 h 6858000"/>
              <a:gd name="connsiteX126" fmla="*/ 5995064 w 6127689"/>
              <a:gd name="connsiteY126" fmla="*/ 6540791 h 6858000"/>
              <a:gd name="connsiteX127" fmla="*/ 5996309 w 6127689"/>
              <a:gd name="connsiteY127" fmla="*/ 6543961 h 6858000"/>
              <a:gd name="connsiteX128" fmla="*/ 5996048 w 6127689"/>
              <a:gd name="connsiteY128" fmla="*/ 6555444 h 6858000"/>
              <a:gd name="connsiteX129" fmla="*/ 6002524 w 6127689"/>
              <a:gd name="connsiteY129" fmla="*/ 6560188 h 6858000"/>
              <a:gd name="connsiteX130" fmla="*/ 6006823 w 6127689"/>
              <a:gd name="connsiteY130" fmla="*/ 6578546 h 6858000"/>
              <a:gd name="connsiteX131" fmla="*/ 6004510 w 6127689"/>
              <a:gd name="connsiteY131" fmla="*/ 6599256 h 6858000"/>
              <a:gd name="connsiteX132" fmla="*/ 5986207 w 6127689"/>
              <a:gd name="connsiteY132" fmla="*/ 6695855 h 6858000"/>
              <a:gd name="connsiteX133" fmla="*/ 5979428 w 6127689"/>
              <a:gd name="connsiteY133" fmla="*/ 6754678 h 6858000"/>
              <a:gd name="connsiteX134" fmla="*/ 5983398 w 6127689"/>
              <a:gd name="connsiteY134" fmla="*/ 6778641 h 6858000"/>
              <a:gd name="connsiteX135" fmla="*/ 5984543 w 6127689"/>
              <a:gd name="connsiteY135" fmla="*/ 6811016 h 6858000"/>
              <a:gd name="connsiteX136" fmla="*/ 5981802 w 6127689"/>
              <a:gd name="connsiteY136" fmla="*/ 6838578 h 6858000"/>
              <a:gd name="connsiteX137" fmla="*/ 5979671 w 6127689"/>
              <a:gd name="connsiteY137" fmla="*/ 6858000 h 6858000"/>
              <a:gd name="connsiteX138" fmla="*/ 0 w 6127689"/>
              <a:gd name="connsiteY138" fmla="*/ 6858000 h 6858000"/>
              <a:gd name="connsiteX139" fmla="*/ 0 w 6127689"/>
              <a:gd name="connsiteY13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4689 w 6127689"/>
              <a:gd name="connsiteY82" fmla="*/ 4468532 h 6858000"/>
              <a:gd name="connsiteX83" fmla="*/ 5967062 w 6127689"/>
              <a:gd name="connsiteY83" fmla="*/ 4479923 h 6858000"/>
              <a:gd name="connsiteX84" fmla="*/ 5968960 w 6127689"/>
              <a:gd name="connsiteY84" fmla="*/ 4482655 h 6858000"/>
              <a:gd name="connsiteX85" fmla="*/ 5980106 w 6127689"/>
              <a:gd name="connsiteY85" fmla="*/ 4585087 h 6858000"/>
              <a:gd name="connsiteX86" fmla="*/ 5998138 w 6127689"/>
              <a:gd name="connsiteY86" fmla="*/ 4697518 h 6858000"/>
              <a:gd name="connsiteX87" fmla="*/ 6013516 w 6127689"/>
              <a:gd name="connsiteY87" fmla="*/ 4786619 h 6858000"/>
              <a:gd name="connsiteX88" fmla="*/ 6025404 w 6127689"/>
              <a:gd name="connsiteY88" fmla="*/ 4858148 h 6858000"/>
              <a:gd name="connsiteX89" fmla="*/ 6007749 w 6127689"/>
              <a:gd name="connsiteY89" fmla="*/ 4964715 h 6858000"/>
              <a:gd name="connsiteX90" fmla="*/ 6005269 w 6127689"/>
              <a:gd name="connsiteY90" fmla="*/ 5150567 h 6858000"/>
              <a:gd name="connsiteX91" fmla="*/ 6001127 w 6127689"/>
              <a:gd name="connsiteY91" fmla="*/ 5164609 h 6858000"/>
              <a:gd name="connsiteX92" fmla="*/ 5996647 w 6127689"/>
              <a:gd name="connsiteY92" fmla="*/ 5185640 h 6858000"/>
              <a:gd name="connsiteX93" fmla="*/ 5998514 w 6127689"/>
              <a:gd name="connsiteY93" fmla="*/ 5189673 h 6858000"/>
              <a:gd name="connsiteX94" fmla="*/ 6018409 w 6127689"/>
              <a:gd name="connsiteY94" fmla="*/ 5227157 h 6858000"/>
              <a:gd name="connsiteX95" fmla="*/ 6036748 w 6127689"/>
              <a:gd name="connsiteY95" fmla="*/ 5322752 h 6858000"/>
              <a:gd name="connsiteX96" fmla="*/ 6036943 w 6127689"/>
              <a:gd name="connsiteY96" fmla="*/ 5329480 h 6858000"/>
              <a:gd name="connsiteX97" fmla="*/ 6037236 w 6127689"/>
              <a:gd name="connsiteY97" fmla="*/ 5329634 h 6858000"/>
              <a:gd name="connsiteX98" fmla="*/ 6038019 w 6127689"/>
              <a:gd name="connsiteY98" fmla="*/ 5336764 h 6858000"/>
              <a:gd name="connsiteX99" fmla="*/ 6037298 w 6127689"/>
              <a:gd name="connsiteY99" fmla="*/ 5341753 h 6858000"/>
              <a:gd name="connsiteX100" fmla="*/ 6037677 w 6127689"/>
              <a:gd name="connsiteY100" fmla="*/ 5354807 h 6858000"/>
              <a:gd name="connsiteX101" fmla="*/ 6039728 w 6127689"/>
              <a:gd name="connsiteY101" fmla="*/ 5359416 h 6858000"/>
              <a:gd name="connsiteX102" fmla="*/ 6043311 w 6127689"/>
              <a:gd name="connsiteY102" fmla="*/ 5361407 h 6858000"/>
              <a:gd name="connsiteX103" fmla="*/ 6042954 w 6127689"/>
              <a:gd name="connsiteY103" fmla="*/ 5362576 h 6858000"/>
              <a:gd name="connsiteX104" fmla="*/ 6053435 w 6127689"/>
              <a:gd name="connsiteY104" fmla="*/ 5387547 h 6858000"/>
              <a:gd name="connsiteX105" fmla="*/ 6065933 w 6127689"/>
              <a:gd name="connsiteY105" fmla="*/ 5443002 h 6858000"/>
              <a:gd name="connsiteX106" fmla="*/ 6068640 w 6127689"/>
              <a:gd name="connsiteY106" fmla="*/ 5474503 h 6858000"/>
              <a:gd name="connsiteX107" fmla="*/ 6080922 w 6127689"/>
              <a:gd name="connsiteY107" fmla="*/ 5561070 h 6858000"/>
              <a:gd name="connsiteX108" fmla="*/ 6096949 w 6127689"/>
              <a:gd name="connsiteY108" fmla="*/ 5648179 h 6858000"/>
              <a:gd name="connsiteX109" fmla="*/ 6125703 w 6127689"/>
              <a:gd name="connsiteY109" fmla="*/ 5692894 h 6858000"/>
              <a:gd name="connsiteX110" fmla="*/ 6126670 w 6127689"/>
              <a:gd name="connsiteY110" fmla="*/ 5697882 h 6858000"/>
              <a:gd name="connsiteX111" fmla="*/ 6124061 w 6127689"/>
              <a:gd name="connsiteY111" fmla="*/ 5710294 h 6858000"/>
              <a:gd name="connsiteX112" fmla="*/ 6122213 w 6127689"/>
              <a:gd name="connsiteY112" fmla="*/ 5714762 h 6858000"/>
              <a:gd name="connsiteX113" fmla="*/ 6121353 w 6127689"/>
              <a:gd name="connsiteY113" fmla="*/ 5721725 h 6858000"/>
              <a:gd name="connsiteX114" fmla="*/ 6121607 w 6127689"/>
              <a:gd name="connsiteY114" fmla="*/ 5721959 h 6858000"/>
              <a:gd name="connsiteX115" fmla="*/ 6120262 w 6127689"/>
              <a:gd name="connsiteY115" fmla="*/ 5728358 h 6858000"/>
              <a:gd name="connsiteX116" fmla="*/ 6127024 w 6127689"/>
              <a:gd name="connsiteY116" fmla="*/ 5786902 h 6858000"/>
              <a:gd name="connsiteX117" fmla="*/ 6127519 w 6127689"/>
              <a:gd name="connsiteY117" fmla="*/ 5865775 h 6858000"/>
              <a:gd name="connsiteX118" fmla="*/ 6119217 w 6127689"/>
              <a:gd name="connsiteY118" fmla="*/ 5888542 h 6858000"/>
              <a:gd name="connsiteX119" fmla="*/ 6102493 w 6127689"/>
              <a:gd name="connsiteY119" fmla="*/ 5928602 h 6858000"/>
              <a:gd name="connsiteX120" fmla="*/ 6056863 w 6127689"/>
              <a:gd name="connsiteY120" fmla="*/ 6000643 h 6858000"/>
              <a:gd name="connsiteX121" fmla="*/ 6045436 w 6127689"/>
              <a:gd name="connsiteY121" fmla="*/ 6124480 h 6858000"/>
              <a:gd name="connsiteX122" fmla="*/ 6030489 w 6127689"/>
              <a:gd name="connsiteY122" fmla="*/ 6317666 h 6858000"/>
              <a:gd name="connsiteX123" fmla="*/ 6007492 w 6127689"/>
              <a:gd name="connsiteY123" fmla="*/ 6440818 h 6858000"/>
              <a:gd name="connsiteX124" fmla="*/ 6009467 w 6127689"/>
              <a:gd name="connsiteY124" fmla="*/ 6487076 h 6858000"/>
              <a:gd name="connsiteX125" fmla="*/ 5995064 w 6127689"/>
              <a:gd name="connsiteY125" fmla="*/ 6540791 h 6858000"/>
              <a:gd name="connsiteX126" fmla="*/ 5996309 w 6127689"/>
              <a:gd name="connsiteY126" fmla="*/ 6543961 h 6858000"/>
              <a:gd name="connsiteX127" fmla="*/ 5996048 w 6127689"/>
              <a:gd name="connsiteY127" fmla="*/ 6555444 h 6858000"/>
              <a:gd name="connsiteX128" fmla="*/ 6002524 w 6127689"/>
              <a:gd name="connsiteY128" fmla="*/ 6560188 h 6858000"/>
              <a:gd name="connsiteX129" fmla="*/ 6006823 w 6127689"/>
              <a:gd name="connsiteY129" fmla="*/ 6578546 h 6858000"/>
              <a:gd name="connsiteX130" fmla="*/ 6004510 w 6127689"/>
              <a:gd name="connsiteY130" fmla="*/ 6599256 h 6858000"/>
              <a:gd name="connsiteX131" fmla="*/ 5986207 w 6127689"/>
              <a:gd name="connsiteY131" fmla="*/ 6695855 h 6858000"/>
              <a:gd name="connsiteX132" fmla="*/ 5979428 w 6127689"/>
              <a:gd name="connsiteY132" fmla="*/ 6754678 h 6858000"/>
              <a:gd name="connsiteX133" fmla="*/ 5983398 w 6127689"/>
              <a:gd name="connsiteY133" fmla="*/ 6778641 h 6858000"/>
              <a:gd name="connsiteX134" fmla="*/ 5984543 w 6127689"/>
              <a:gd name="connsiteY134" fmla="*/ 6811016 h 6858000"/>
              <a:gd name="connsiteX135" fmla="*/ 5981802 w 6127689"/>
              <a:gd name="connsiteY135" fmla="*/ 6838578 h 6858000"/>
              <a:gd name="connsiteX136" fmla="*/ 5979671 w 6127689"/>
              <a:gd name="connsiteY136" fmla="*/ 6858000 h 6858000"/>
              <a:gd name="connsiteX137" fmla="*/ 0 w 6127689"/>
              <a:gd name="connsiteY137" fmla="*/ 6858000 h 6858000"/>
              <a:gd name="connsiteX138" fmla="*/ 0 w 6127689"/>
              <a:gd name="connsiteY13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7062 w 6127689"/>
              <a:gd name="connsiteY82" fmla="*/ 4479923 h 6858000"/>
              <a:gd name="connsiteX83" fmla="*/ 5968960 w 6127689"/>
              <a:gd name="connsiteY83" fmla="*/ 4482655 h 6858000"/>
              <a:gd name="connsiteX84" fmla="*/ 5980106 w 6127689"/>
              <a:gd name="connsiteY84" fmla="*/ 4585087 h 6858000"/>
              <a:gd name="connsiteX85" fmla="*/ 5998138 w 6127689"/>
              <a:gd name="connsiteY85" fmla="*/ 4697518 h 6858000"/>
              <a:gd name="connsiteX86" fmla="*/ 6013516 w 6127689"/>
              <a:gd name="connsiteY86" fmla="*/ 4786619 h 6858000"/>
              <a:gd name="connsiteX87" fmla="*/ 6025404 w 6127689"/>
              <a:gd name="connsiteY87" fmla="*/ 4858148 h 6858000"/>
              <a:gd name="connsiteX88" fmla="*/ 6007749 w 6127689"/>
              <a:gd name="connsiteY88" fmla="*/ 4964715 h 6858000"/>
              <a:gd name="connsiteX89" fmla="*/ 6005269 w 6127689"/>
              <a:gd name="connsiteY89" fmla="*/ 5150567 h 6858000"/>
              <a:gd name="connsiteX90" fmla="*/ 6001127 w 6127689"/>
              <a:gd name="connsiteY90" fmla="*/ 5164609 h 6858000"/>
              <a:gd name="connsiteX91" fmla="*/ 5996647 w 6127689"/>
              <a:gd name="connsiteY91" fmla="*/ 5185640 h 6858000"/>
              <a:gd name="connsiteX92" fmla="*/ 5998514 w 6127689"/>
              <a:gd name="connsiteY92" fmla="*/ 5189673 h 6858000"/>
              <a:gd name="connsiteX93" fmla="*/ 6018409 w 6127689"/>
              <a:gd name="connsiteY93" fmla="*/ 5227157 h 6858000"/>
              <a:gd name="connsiteX94" fmla="*/ 6036748 w 6127689"/>
              <a:gd name="connsiteY94" fmla="*/ 5322752 h 6858000"/>
              <a:gd name="connsiteX95" fmla="*/ 6036943 w 6127689"/>
              <a:gd name="connsiteY95" fmla="*/ 5329480 h 6858000"/>
              <a:gd name="connsiteX96" fmla="*/ 6037236 w 6127689"/>
              <a:gd name="connsiteY96" fmla="*/ 5329634 h 6858000"/>
              <a:gd name="connsiteX97" fmla="*/ 6038019 w 6127689"/>
              <a:gd name="connsiteY97" fmla="*/ 5336764 h 6858000"/>
              <a:gd name="connsiteX98" fmla="*/ 6037298 w 6127689"/>
              <a:gd name="connsiteY98" fmla="*/ 5341753 h 6858000"/>
              <a:gd name="connsiteX99" fmla="*/ 6037677 w 6127689"/>
              <a:gd name="connsiteY99" fmla="*/ 5354807 h 6858000"/>
              <a:gd name="connsiteX100" fmla="*/ 6039728 w 6127689"/>
              <a:gd name="connsiteY100" fmla="*/ 5359416 h 6858000"/>
              <a:gd name="connsiteX101" fmla="*/ 6043311 w 6127689"/>
              <a:gd name="connsiteY101" fmla="*/ 5361407 h 6858000"/>
              <a:gd name="connsiteX102" fmla="*/ 6042954 w 6127689"/>
              <a:gd name="connsiteY102" fmla="*/ 5362576 h 6858000"/>
              <a:gd name="connsiteX103" fmla="*/ 6053435 w 6127689"/>
              <a:gd name="connsiteY103" fmla="*/ 5387547 h 6858000"/>
              <a:gd name="connsiteX104" fmla="*/ 6065933 w 6127689"/>
              <a:gd name="connsiteY104" fmla="*/ 5443002 h 6858000"/>
              <a:gd name="connsiteX105" fmla="*/ 6068640 w 6127689"/>
              <a:gd name="connsiteY105" fmla="*/ 5474503 h 6858000"/>
              <a:gd name="connsiteX106" fmla="*/ 6080922 w 6127689"/>
              <a:gd name="connsiteY106" fmla="*/ 5561070 h 6858000"/>
              <a:gd name="connsiteX107" fmla="*/ 6096949 w 6127689"/>
              <a:gd name="connsiteY107" fmla="*/ 5648179 h 6858000"/>
              <a:gd name="connsiteX108" fmla="*/ 6125703 w 6127689"/>
              <a:gd name="connsiteY108" fmla="*/ 5692894 h 6858000"/>
              <a:gd name="connsiteX109" fmla="*/ 6126670 w 6127689"/>
              <a:gd name="connsiteY109" fmla="*/ 5697882 h 6858000"/>
              <a:gd name="connsiteX110" fmla="*/ 6124061 w 6127689"/>
              <a:gd name="connsiteY110" fmla="*/ 5710294 h 6858000"/>
              <a:gd name="connsiteX111" fmla="*/ 6122213 w 6127689"/>
              <a:gd name="connsiteY111" fmla="*/ 5714762 h 6858000"/>
              <a:gd name="connsiteX112" fmla="*/ 6121353 w 6127689"/>
              <a:gd name="connsiteY112" fmla="*/ 5721725 h 6858000"/>
              <a:gd name="connsiteX113" fmla="*/ 6121607 w 6127689"/>
              <a:gd name="connsiteY113" fmla="*/ 5721959 h 6858000"/>
              <a:gd name="connsiteX114" fmla="*/ 6120262 w 6127689"/>
              <a:gd name="connsiteY114" fmla="*/ 5728358 h 6858000"/>
              <a:gd name="connsiteX115" fmla="*/ 6127024 w 6127689"/>
              <a:gd name="connsiteY115" fmla="*/ 5786902 h 6858000"/>
              <a:gd name="connsiteX116" fmla="*/ 6127519 w 6127689"/>
              <a:gd name="connsiteY116" fmla="*/ 5865775 h 6858000"/>
              <a:gd name="connsiteX117" fmla="*/ 6119217 w 6127689"/>
              <a:gd name="connsiteY117" fmla="*/ 5888542 h 6858000"/>
              <a:gd name="connsiteX118" fmla="*/ 6102493 w 6127689"/>
              <a:gd name="connsiteY118" fmla="*/ 5928602 h 6858000"/>
              <a:gd name="connsiteX119" fmla="*/ 6056863 w 6127689"/>
              <a:gd name="connsiteY119" fmla="*/ 6000643 h 6858000"/>
              <a:gd name="connsiteX120" fmla="*/ 6045436 w 6127689"/>
              <a:gd name="connsiteY120" fmla="*/ 6124480 h 6858000"/>
              <a:gd name="connsiteX121" fmla="*/ 6030489 w 6127689"/>
              <a:gd name="connsiteY121" fmla="*/ 6317666 h 6858000"/>
              <a:gd name="connsiteX122" fmla="*/ 6007492 w 6127689"/>
              <a:gd name="connsiteY122" fmla="*/ 6440818 h 6858000"/>
              <a:gd name="connsiteX123" fmla="*/ 6009467 w 6127689"/>
              <a:gd name="connsiteY123" fmla="*/ 6487076 h 6858000"/>
              <a:gd name="connsiteX124" fmla="*/ 5995064 w 6127689"/>
              <a:gd name="connsiteY124" fmla="*/ 6540791 h 6858000"/>
              <a:gd name="connsiteX125" fmla="*/ 5996309 w 6127689"/>
              <a:gd name="connsiteY125" fmla="*/ 6543961 h 6858000"/>
              <a:gd name="connsiteX126" fmla="*/ 5996048 w 6127689"/>
              <a:gd name="connsiteY126" fmla="*/ 6555444 h 6858000"/>
              <a:gd name="connsiteX127" fmla="*/ 6002524 w 6127689"/>
              <a:gd name="connsiteY127" fmla="*/ 6560188 h 6858000"/>
              <a:gd name="connsiteX128" fmla="*/ 6006823 w 6127689"/>
              <a:gd name="connsiteY128" fmla="*/ 6578546 h 6858000"/>
              <a:gd name="connsiteX129" fmla="*/ 6004510 w 6127689"/>
              <a:gd name="connsiteY129" fmla="*/ 6599256 h 6858000"/>
              <a:gd name="connsiteX130" fmla="*/ 5986207 w 6127689"/>
              <a:gd name="connsiteY130" fmla="*/ 6695855 h 6858000"/>
              <a:gd name="connsiteX131" fmla="*/ 5979428 w 6127689"/>
              <a:gd name="connsiteY131" fmla="*/ 6754678 h 6858000"/>
              <a:gd name="connsiteX132" fmla="*/ 5983398 w 6127689"/>
              <a:gd name="connsiteY132" fmla="*/ 6778641 h 6858000"/>
              <a:gd name="connsiteX133" fmla="*/ 5984543 w 6127689"/>
              <a:gd name="connsiteY133" fmla="*/ 6811016 h 6858000"/>
              <a:gd name="connsiteX134" fmla="*/ 5981802 w 6127689"/>
              <a:gd name="connsiteY134" fmla="*/ 6838578 h 6858000"/>
              <a:gd name="connsiteX135" fmla="*/ 5979671 w 6127689"/>
              <a:gd name="connsiteY135" fmla="*/ 6858000 h 6858000"/>
              <a:gd name="connsiteX136" fmla="*/ 0 w 6127689"/>
              <a:gd name="connsiteY136" fmla="*/ 6858000 h 6858000"/>
              <a:gd name="connsiteX137" fmla="*/ 0 w 6127689"/>
              <a:gd name="connsiteY13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8960 w 6127689"/>
              <a:gd name="connsiteY82" fmla="*/ 4482655 h 6858000"/>
              <a:gd name="connsiteX83" fmla="*/ 5980106 w 6127689"/>
              <a:gd name="connsiteY83" fmla="*/ 4585087 h 6858000"/>
              <a:gd name="connsiteX84" fmla="*/ 5998138 w 6127689"/>
              <a:gd name="connsiteY84" fmla="*/ 4697518 h 6858000"/>
              <a:gd name="connsiteX85" fmla="*/ 6013516 w 6127689"/>
              <a:gd name="connsiteY85" fmla="*/ 4786619 h 6858000"/>
              <a:gd name="connsiteX86" fmla="*/ 6025404 w 6127689"/>
              <a:gd name="connsiteY86" fmla="*/ 4858148 h 6858000"/>
              <a:gd name="connsiteX87" fmla="*/ 6007749 w 6127689"/>
              <a:gd name="connsiteY87" fmla="*/ 4964715 h 6858000"/>
              <a:gd name="connsiteX88" fmla="*/ 6005269 w 6127689"/>
              <a:gd name="connsiteY88" fmla="*/ 5150567 h 6858000"/>
              <a:gd name="connsiteX89" fmla="*/ 6001127 w 6127689"/>
              <a:gd name="connsiteY89" fmla="*/ 5164609 h 6858000"/>
              <a:gd name="connsiteX90" fmla="*/ 5996647 w 6127689"/>
              <a:gd name="connsiteY90" fmla="*/ 5185640 h 6858000"/>
              <a:gd name="connsiteX91" fmla="*/ 5998514 w 6127689"/>
              <a:gd name="connsiteY91" fmla="*/ 5189673 h 6858000"/>
              <a:gd name="connsiteX92" fmla="*/ 6018409 w 6127689"/>
              <a:gd name="connsiteY92" fmla="*/ 5227157 h 6858000"/>
              <a:gd name="connsiteX93" fmla="*/ 6036748 w 6127689"/>
              <a:gd name="connsiteY93" fmla="*/ 5322752 h 6858000"/>
              <a:gd name="connsiteX94" fmla="*/ 6036943 w 6127689"/>
              <a:gd name="connsiteY94" fmla="*/ 5329480 h 6858000"/>
              <a:gd name="connsiteX95" fmla="*/ 6037236 w 6127689"/>
              <a:gd name="connsiteY95" fmla="*/ 5329634 h 6858000"/>
              <a:gd name="connsiteX96" fmla="*/ 6038019 w 6127689"/>
              <a:gd name="connsiteY96" fmla="*/ 5336764 h 6858000"/>
              <a:gd name="connsiteX97" fmla="*/ 6037298 w 6127689"/>
              <a:gd name="connsiteY97" fmla="*/ 5341753 h 6858000"/>
              <a:gd name="connsiteX98" fmla="*/ 6037677 w 6127689"/>
              <a:gd name="connsiteY98" fmla="*/ 5354807 h 6858000"/>
              <a:gd name="connsiteX99" fmla="*/ 6039728 w 6127689"/>
              <a:gd name="connsiteY99" fmla="*/ 5359416 h 6858000"/>
              <a:gd name="connsiteX100" fmla="*/ 6043311 w 6127689"/>
              <a:gd name="connsiteY100" fmla="*/ 5361407 h 6858000"/>
              <a:gd name="connsiteX101" fmla="*/ 6042954 w 6127689"/>
              <a:gd name="connsiteY101" fmla="*/ 5362576 h 6858000"/>
              <a:gd name="connsiteX102" fmla="*/ 6053435 w 6127689"/>
              <a:gd name="connsiteY102" fmla="*/ 5387547 h 6858000"/>
              <a:gd name="connsiteX103" fmla="*/ 6065933 w 6127689"/>
              <a:gd name="connsiteY103" fmla="*/ 5443002 h 6858000"/>
              <a:gd name="connsiteX104" fmla="*/ 6068640 w 6127689"/>
              <a:gd name="connsiteY104" fmla="*/ 5474503 h 6858000"/>
              <a:gd name="connsiteX105" fmla="*/ 6080922 w 6127689"/>
              <a:gd name="connsiteY105" fmla="*/ 5561070 h 6858000"/>
              <a:gd name="connsiteX106" fmla="*/ 6096949 w 6127689"/>
              <a:gd name="connsiteY106" fmla="*/ 5648179 h 6858000"/>
              <a:gd name="connsiteX107" fmla="*/ 6125703 w 6127689"/>
              <a:gd name="connsiteY107" fmla="*/ 5692894 h 6858000"/>
              <a:gd name="connsiteX108" fmla="*/ 6126670 w 6127689"/>
              <a:gd name="connsiteY108" fmla="*/ 5697882 h 6858000"/>
              <a:gd name="connsiteX109" fmla="*/ 6124061 w 6127689"/>
              <a:gd name="connsiteY109" fmla="*/ 5710294 h 6858000"/>
              <a:gd name="connsiteX110" fmla="*/ 6122213 w 6127689"/>
              <a:gd name="connsiteY110" fmla="*/ 5714762 h 6858000"/>
              <a:gd name="connsiteX111" fmla="*/ 6121353 w 6127689"/>
              <a:gd name="connsiteY111" fmla="*/ 5721725 h 6858000"/>
              <a:gd name="connsiteX112" fmla="*/ 6121607 w 6127689"/>
              <a:gd name="connsiteY112" fmla="*/ 5721959 h 6858000"/>
              <a:gd name="connsiteX113" fmla="*/ 6120262 w 6127689"/>
              <a:gd name="connsiteY113" fmla="*/ 5728358 h 6858000"/>
              <a:gd name="connsiteX114" fmla="*/ 6127024 w 6127689"/>
              <a:gd name="connsiteY114" fmla="*/ 5786902 h 6858000"/>
              <a:gd name="connsiteX115" fmla="*/ 6127519 w 6127689"/>
              <a:gd name="connsiteY115" fmla="*/ 5865775 h 6858000"/>
              <a:gd name="connsiteX116" fmla="*/ 6119217 w 6127689"/>
              <a:gd name="connsiteY116" fmla="*/ 5888542 h 6858000"/>
              <a:gd name="connsiteX117" fmla="*/ 6102493 w 6127689"/>
              <a:gd name="connsiteY117" fmla="*/ 5928602 h 6858000"/>
              <a:gd name="connsiteX118" fmla="*/ 6056863 w 6127689"/>
              <a:gd name="connsiteY118" fmla="*/ 6000643 h 6858000"/>
              <a:gd name="connsiteX119" fmla="*/ 6045436 w 6127689"/>
              <a:gd name="connsiteY119" fmla="*/ 6124480 h 6858000"/>
              <a:gd name="connsiteX120" fmla="*/ 6030489 w 6127689"/>
              <a:gd name="connsiteY120" fmla="*/ 6317666 h 6858000"/>
              <a:gd name="connsiteX121" fmla="*/ 6007492 w 6127689"/>
              <a:gd name="connsiteY121" fmla="*/ 6440818 h 6858000"/>
              <a:gd name="connsiteX122" fmla="*/ 6009467 w 6127689"/>
              <a:gd name="connsiteY122" fmla="*/ 6487076 h 6858000"/>
              <a:gd name="connsiteX123" fmla="*/ 5995064 w 6127689"/>
              <a:gd name="connsiteY123" fmla="*/ 6540791 h 6858000"/>
              <a:gd name="connsiteX124" fmla="*/ 5996309 w 6127689"/>
              <a:gd name="connsiteY124" fmla="*/ 6543961 h 6858000"/>
              <a:gd name="connsiteX125" fmla="*/ 5996048 w 6127689"/>
              <a:gd name="connsiteY125" fmla="*/ 6555444 h 6858000"/>
              <a:gd name="connsiteX126" fmla="*/ 6002524 w 6127689"/>
              <a:gd name="connsiteY126" fmla="*/ 6560188 h 6858000"/>
              <a:gd name="connsiteX127" fmla="*/ 6006823 w 6127689"/>
              <a:gd name="connsiteY127" fmla="*/ 6578546 h 6858000"/>
              <a:gd name="connsiteX128" fmla="*/ 6004510 w 6127689"/>
              <a:gd name="connsiteY128" fmla="*/ 6599256 h 6858000"/>
              <a:gd name="connsiteX129" fmla="*/ 5986207 w 6127689"/>
              <a:gd name="connsiteY129" fmla="*/ 6695855 h 6858000"/>
              <a:gd name="connsiteX130" fmla="*/ 5979428 w 6127689"/>
              <a:gd name="connsiteY130" fmla="*/ 6754678 h 6858000"/>
              <a:gd name="connsiteX131" fmla="*/ 5983398 w 6127689"/>
              <a:gd name="connsiteY131" fmla="*/ 6778641 h 6858000"/>
              <a:gd name="connsiteX132" fmla="*/ 5984543 w 6127689"/>
              <a:gd name="connsiteY132" fmla="*/ 6811016 h 6858000"/>
              <a:gd name="connsiteX133" fmla="*/ 5981802 w 6127689"/>
              <a:gd name="connsiteY133" fmla="*/ 6838578 h 6858000"/>
              <a:gd name="connsiteX134" fmla="*/ 5979671 w 6127689"/>
              <a:gd name="connsiteY134" fmla="*/ 6858000 h 6858000"/>
              <a:gd name="connsiteX135" fmla="*/ 0 w 6127689"/>
              <a:gd name="connsiteY135" fmla="*/ 6858000 h 6858000"/>
              <a:gd name="connsiteX136" fmla="*/ 0 w 6127689"/>
              <a:gd name="connsiteY13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68960 w 6127689"/>
              <a:gd name="connsiteY81" fmla="*/ 4482655 h 6858000"/>
              <a:gd name="connsiteX82" fmla="*/ 5980106 w 6127689"/>
              <a:gd name="connsiteY82" fmla="*/ 4585087 h 6858000"/>
              <a:gd name="connsiteX83" fmla="*/ 5998138 w 6127689"/>
              <a:gd name="connsiteY83" fmla="*/ 4697518 h 6858000"/>
              <a:gd name="connsiteX84" fmla="*/ 6013516 w 6127689"/>
              <a:gd name="connsiteY84" fmla="*/ 4786619 h 6858000"/>
              <a:gd name="connsiteX85" fmla="*/ 6025404 w 6127689"/>
              <a:gd name="connsiteY85" fmla="*/ 4858148 h 6858000"/>
              <a:gd name="connsiteX86" fmla="*/ 6007749 w 6127689"/>
              <a:gd name="connsiteY86" fmla="*/ 4964715 h 6858000"/>
              <a:gd name="connsiteX87" fmla="*/ 6005269 w 6127689"/>
              <a:gd name="connsiteY87" fmla="*/ 5150567 h 6858000"/>
              <a:gd name="connsiteX88" fmla="*/ 6001127 w 6127689"/>
              <a:gd name="connsiteY88" fmla="*/ 5164609 h 6858000"/>
              <a:gd name="connsiteX89" fmla="*/ 5996647 w 6127689"/>
              <a:gd name="connsiteY89" fmla="*/ 5185640 h 6858000"/>
              <a:gd name="connsiteX90" fmla="*/ 5998514 w 6127689"/>
              <a:gd name="connsiteY90" fmla="*/ 5189673 h 6858000"/>
              <a:gd name="connsiteX91" fmla="*/ 6018409 w 6127689"/>
              <a:gd name="connsiteY91" fmla="*/ 5227157 h 6858000"/>
              <a:gd name="connsiteX92" fmla="*/ 6036748 w 6127689"/>
              <a:gd name="connsiteY92" fmla="*/ 5322752 h 6858000"/>
              <a:gd name="connsiteX93" fmla="*/ 6036943 w 6127689"/>
              <a:gd name="connsiteY93" fmla="*/ 5329480 h 6858000"/>
              <a:gd name="connsiteX94" fmla="*/ 6037236 w 6127689"/>
              <a:gd name="connsiteY94" fmla="*/ 5329634 h 6858000"/>
              <a:gd name="connsiteX95" fmla="*/ 6038019 w 6127689"/>
              <a:gd name="connsiteY95" fmla="*/ 5336764 h 6858000"/>
              <a:gd name="connsiteX96" fmla="*/ 6037298 w 6127689"/>
              <a:gd name="connsiteY96" fmla="*/ 5341753 h 6858000"/>
              <a:gd name="connsiteX97" fmla="*/ 6037677 w 6127689"/>
              <a:gd name="connsiteY97" fmla="*/ 5354807 h 6858000"/>
              <a:gd name="connsiteX98" fmla="*/ 6039728 w 6127689"/>
              <a:gd name="connsiteY98" fmla="*/ 5359416 h 6858000"/>
              <a:gd name="connsiteX99" fmla="*/ 6043311 w 6127689"/>
              <a:gd name="connsiteY99" fmla="*/ 5361407 h 6858000"/>
              <a:gd name="connsiteX100" fmla="*/ 6042954 w 6127689"/>
              <a:gd name="connsiteY100" fmla="*/ 5362576 h 6858000"/>
              <a:gd name="connsiteX101" fmla="*/ 6053435 w 6127689"/>
              <a:gd name="connsiteY101" fmla="*/ 5387547 h 6858000"/>
              <a:gd name="connsiteX102" fmla="*/ 6065933 w 6127689"/>
              <a:gd name="connsiteY102" fmla="*/ 5443002 h 6858000"/>
              <a:gd name="connsiteX103" fmla="*/ 6068640 w 6127689"/>
              <a:gd name="connsiteY103" fmla="*/ 5474503 h 6858000"/>
              <a:gd name="connsiteX104" fmla="*/ 6080922 w 6127689"/>
              <a:gd name="connsiteY104" fmla="*/ 5561070 h 6858000"/>
              <a:gd name="connsiteX105" fmla="*/ 6096949 w 6127689"/>
              <a:gd name="connsiteY105" fmla="*/ 5648179 h 6858000"/>
              <a:gd name="connsiteX106" fmla="*/ 6125703 w 6127689"/>
              <a:gd name="connsiteY106" fmla="*/ 5692894 h 6858000"/>
              <a:gd name="connsiteX107" fmla="*/ 6126670 w 6127689"/>
              <a:gd name="connsiteY107" fmla="*/ 5697882 h 6858000"/>
              <a:gd name="connsiteX108" fmla="*/ 6124061 w 6127689"/>
              <a:gd name="connsiteY108" fmla="*/ 5710294 h 6858000"/>
              <a:gd name="connsiteX109" fmla="*/ 6122213 w 6127689"/>
              <a:gd name="connsiteY109" fmla="*/ 5714762 h 6858000"/>
              <a:gd name="connsiteX110" fmla="*/ 6121353 w 6127689"/>
              <a:gd name="connsiteY110" fmla="*/ 5721725 h 6858000"/>
              <a:gd name="connsiteX111" fmla="*/ 6121607 w 6127689"/>
              <a:gd name="connsiteY111" fmla="*/ 5721959 h 6858000"/>
              <a:gd name="connsiteX112" fmla="*/ 6120262 w 6127689"/>
              <a:gd name="connsiteY112" fmla="*/ 5728358 h 6858000"/>
              <a:gd name="connsiteX113" fmla="*/ 6127024 w 6127689"/>
              <a:gd name="connsiteY113" fmla="*/ 5786902 h 6858000"/>
              <a:gd name="connsiteX114" fmla="*/ 6127519 w 6127689"/>
              <a:gd name="connsiteY114" fmla="*/ 5865775 h 6858000"/>
              <a:gd name="connsiteX115" fmla="*/ 6119217 w 6127689"/>
              <a:gd name="connsiteY115" fmla="*/ 5888542 h 6858000"/>
              <a:gd name="connsiteX116" fmla="*/ 6102493 w 6127689"/>
              <a:gd name="connsiteY116" fmla="*/ 5928602 h 6858000"/>
              <a:gd name="connsiteX117" fmla="*/ 6056863 w 6127689"/>
              <a:gd name="connsiteY117" fmla="*/ 6000643 h 6858000"/>
              <a:gd name="connsiteX118" fmla="*/ 6045436 w 6127689"/>
              <a:gd name="connsiteY118" fmla="*/ 6124480 h 6858000"/>
              <a:gd name="connsiteX119" fmla="*/ 6030489 w 6127689"/>
              <a:gd name="connsiteY119" fmla="*/ 6317666 h 6858000"/>
              <a:gd name="connsiteX120" fmla="*/ 6007492 w 6127689"/>
              <a:gd name="connsiteY120" fmla="*/ 6440818 h 6858000"/>
              <a:gd name="connsiteX121" fmla="*/ 6009467 w 6127689"/>
              <a:gd name="connsiteY121" fmla="*/ 6487076 h 6858000"/>
              <a:gd name="connsiteX122" fmla="*/ 5995064 w 6127689"/>
              <a:gd name="connsiteY122" fmla="*/ 6540791 h 6858000"/>
              <a:gd name="connsiteX123" fmla="*/ 5996309 w 6127689"/>
              <a:gd name="connsiteY123" fmla="*/ 6543961 h 6858000"/>
              <a:gd name="connsiteX124" fmla="*/ 5996048 w 6127689"/>
              <a:gd name="connsiteY124" fmla="*/ 6555444 h 6858000"/>
              <a:gd name="connsiteX125" fmla="*/ 6002524 w 6127689"/>
              <a:gd name="connsiteY125" fmla="*/ 6560188 h 6858000"/>
              <a:gd name="connsiteX126" fmla="*/ 6006823 w 6127689"/>
              <a:gd name="connsiteY126" fmla="*/ 6578546 h 6858000"/>
              <a:gd name="connsiteX127" fmla="*/ 6004510 w 6127689"/>
              <a:gd name="connsiteY127" fmla="*/ 6599256 h 6858000"/>
              <a:gd name="connsiteX128" fmla="*/ 5986207 w 6127689"/>
              <a:gd name="connsiteY128" fmla="*/ 6695855 h 6858000"/>
              <a:gd name="connsiteX129" fmla="*/ 5979428 w 6127689"/>
              <a:gd name="connsiteY129" fmla="*/ 6754678 h 6858000"/>
              <a:gd name="connsiteX130" fmla="*/ 5983398 w 6127689"/>
              <a:gd name="connsiteY130" fmla="*/ 6778641 h 6858000"/>
              <a:gd name="connsiteX131" fmla="*/ 5984543 w 6127689"/>
              <a:gd name="connsiteY131" fmla="*/ 6811016 h 6858000"/>
              <a:gd name="connsiteX132" fmla="*/ 5981802 w 6127689"/>
              <a:gd name="connsiteY132" fmla="*/ 6838578 h 6858000"/>
              <a:gd name="connsiteX133" fmla="*/ 5979671 w 6127689"/>
              <a:gd name="connsiteY133" fmla="*/ 6858000 h 6858000"/>
              <a:gd name="connsiteX134" fmla="*/ 0 w 6127689"/>
              <a:gd name="connsiteY134" fmla="*/ 6858000 h 6858000"/>
              <a:gd name="connsiteX135" fmla="*/ 0 w 6127689"/>
              <a:gd name="connsiteY135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298 w 6127689"/>
              <a:gd name="connsiteY95" fmla="*/ 5341753 h 6858000"/>
              <a:gd name="connsiteX96" fmla="*/ 6037677 w 6127689"/>
              <a:gd name="connsiteY96" fmla="*/ 5354807 h 6858000"/>
              <a:gd name="connsiteX97" fmla="*/ 6039728 w 6127689"/>
              <a:gd name="connsiteY97" fmla="*/ 5359416 h 6858000"/>
              <a:gd name="connsiteX98" fmla="*/ 6043311 w 6127689"/>
              <a:gd name="connsiteY98" fmla="*/ 5361407 h 6858000"/>
              <a:gd name="connsiteX99" fmla="*/ 6042954 w 6127689"/>
              <a:gd name="connsiteY99" fmla="*/ 5362576 h 6858000"/>
              <a:gd name="connsiteX100" fmla="*/ 6053435 w 6127689"/>
              <a:gd name="connsiteY100" fmla="*/ 5387547 h 6858000"/>
              <a:gd name="connsiteX101" fmla="*/ 6065933 w 6127689"/>
              <a:gd name="connsiteY101" fmla="*/ 5443002 h 6858000"/>
              <a:gd name="connsiteX102" fmla="*/ 6068640 w 6127689"/>
              <a:gd name="connsiteY102" fmla="*/ 5474503 h 6858000"/>
              <a:gd name="connsiteX103" fmla="*/ 6080922 w 6127689"/>
              <a:gd name="connsiteY103" fmla="*/ 5561070 h 6858000"/>
              <a:gd name="connsiteX104" fmla="*/ 6096949 w 6127689"/>
              <a:gd name="connsiteY104" fmla="*/ 5648179 h 6858000"/>
              <a:gd name="connsiteX105" fmla="*/ 6125703 w 6127689"/>
              <a:gd name="connsiteY105" fmla="*/ 5692894 h 6858000"/>
              <a:gd name="connsiteX106" fmla="*/ 6126670 w 6127689"/>
              <a:gd name="connsiteY106" fmla="*/ 5697882 h 6858000"/>
              <a:gd name="connsiteX107" fmla="*/ 6124061 w 6127689"/>
              <a:gd name="connsiteY107" fmla="*/ 5710294 h 6858000"/>
              <a:gd name="connsiteX108" fmla="*/ 6122213 w 6127689"/>
              <a:gd name="connsiteY108" fmla="*/ 5714762 h 6858000"/>
              <a:gd name="connsiteX109" fmla="*/ 6121353 w 6127689"/>
              <a:gd name="connsiteY109" fmla="*/ 5721725 h 6858000"/>
              <a:gd name="connsiteX110" fmla="*/ 6121607 w 6127689"/>
              <a:gd name="connsiteY110" fmla="*/ 5721959 h 6858000"/>
              <a:gd name="connsiteX111" fmla="*/ 6120262 w 6127689"/>
              <a:gd name="connsiteY111" fmla="*/ 5728358 h 6858000"/>
              <a:gd name="connsiteX112" fmla="*/ 6127024 w 6127689"/>
              <a:gd name="connsiteY112" fmla="*/ 5786902 h 6858000"/>
              <a:gd name="connsiteX113" fmla="*/ 6127519 w 6127689"/>
              <a:gd name="connsiteY113" fmla="*/ 5865775 h 6858000"/>
              <a:gd name="connsiteX114" fmla="*/ 6119217 w 6127689"/>
              <a:gd name="connsiteY114" fmla="*/ 5888542 h 6858000"/>
              <a:gd name="connsiteX115" fmla="*/ 6102493 w 6127689"/>
              <a:gd name="connsiteY115" fmla="*/ 5928602 h 6858000"/>
              <a:gd name="connsiteX116" fmla="*/ 6056863 w 6127689"/>
              <a:gd name="connsiteY116" fmla="*/ 6000643 h 6858000"/>
              <a:gd name="connsiteX117" fmla="*/ 6045436 w 6127689"/>
              <a:gd name="connsiteY117" fmla="*/ 6124480 h 6858000"/>
              <a:gd name="connsiteX118" fmla="*/ 6030489 w 6127689"/>
              <a:gd name="connsiteY118" fmla="*/ 6317666 h 6858000"/>
              <a:gd name="connsiteX119" fmla="*/ 6007492 w 6127689"/>
              <a:gd name="connsiteY119" fmla="*/ 6440818 h 6858000"/>
              <a:gd name="connsiteX120" fmla="*/ 6009467 w 6127689"/>
              <a:gd name="connsiteY120" fmla="*/ 6487076 h 6858000"/>
              <a:gd name="connsiteX121" fmla="*/ 5995064 w 6127689"/>
              <a:gd name="connsiteY121" fmla="*/ 6540791 h 6858000"/>
              <a:gd name="connsiteX122" fmla="*/ 5996309 w 6127689"/>
              <a:gd name="connsiteY122" fmla="*/ 6543961 h 6858000"/>
              <a:gd name="connsiteX123" fmla="*/ 5996048 w 6127689"/>
              <a:gd name="connsiteY123" fmla="*/ 6555444 h 6858000"/>
              <a:gd name="connsiteX124" fmla="*/ 6002524 w 6127689"/>
              <a:gd name="connsiteY124" fmla="*/ 6560188 h 6858000"/>
              <a:gd name="connsiteX125" fmla="*/ 6006823 w 6127689"/>
              <a:gd name="connsiteY125" fmla="*/ 6578546 h 6858000"/>
              <a:gd name="connsiteX126" fmla="*/ 6004510 w 6127689"/>
              <a:gd name="connsiteY126" fmla="*/ 6599256 h 6858000"/>
              <a:gd name="connsiteX127" fmla="*/ 5986207 w 6127689"/>
              <a:gd name="connsiteY127" fmla="*/ 6695855 h 6858000"/>
              <a:gd name="connsiteX128" fmla="*/ 5979428 w 6127689"/>
              <a:gd name="connsiteY128" fmla="*/ 6754678 h 6858000"/>
              <a:gd name="connsiteX129" fmla="*/ 5983398 w 6127689"/>
              <a:gd name="connsiteY129" fmla="*/ 6778641 h 6858000"/>
              <a:gd name="connsiteX130" fmla="*/ 5984543 w 6127689"/>
              <a:gd name="connsiteY130" fmla="*/ 6811016 h 6858000"/>
              <a:gd name="connsiteX131" fmla="*/ 5981802 w 6127689"/>
              <a:gd name="connsiteY131" fmla="*/ 6838578 h 6858000"/>
              <a:gd name="connsiteX132" fmla="*/ 5979671 w 6127689"/>
              <a:gd name="connsiteY132" fmla="*/ 6858000 h 6858000"/>
              <a:gd name="connsiteX133" fmla="*/ 0 w 6127689"/>
              <a:gd name="connsiteY133" fmla="*/ 6858000 h 6858000"/>
              <a:gd name="connsiteX134" fmla="*/ 0 w 6127689"/>
              <a:gd name="connsiteY134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298 w 6127689"/>
              <a:gd name="connsiteY95" fmla="*/ 5341753 h 6858000"/>
              <a:gd name="connsiteX96" fmla="*/ 6037677 w 6127689"/>
              <a:gd name="connsiteY96" fmla="*/ 5354807 h 6858000"/>
              <a:gd name="connsiteX97" fmla="*/ 6039728 w 6127689"/>
              <a:gd name="connsiteY97" fmla="*/ 5359416 h 6858000"/>
              <a:gd name="connsiteX98" fmla="*/ 6043311 w 6127689"/>
              <a:gd name="connsiteY98" fmla="*/ 5361407 h 6858000"/>
              <a:gd name="connsiteX99" fmla="*/ 6053435 w 6127689"/>
              <a:gd name="connsiteY99" fmla="*/ 5387547 h 6858000"/>
              <a:gd name="connsiteX100" fmla="*/ 6065933 w 6127689"/>
              <a:gd name="connsiteY100" fmla="*/ 5443002 h 6858000"/>
              <a:gd name="connsiteX101" fmla="*/ 6068640 w 6127689"/>
              <a:gd name="connsiteY101" fmla="*/ 5474503 h 6858000"/>
              <a:gd name="connsiteX102" fmla="*/ 6080922 w 6127689"/>
              <a:gd name="connsiteY102" fmla="*/ 5561070 h 6858000"/>
              <a:gd name="connsiteX103" fmla="*/ 6096949 w 6127689"/>
              <a:gd name="connsiteY103" fmla="*/ 5648179 h 6858000"/>
              <a:gd name="connsiteX104" fmla="*/ 6125703 w 6127689"/>
              <a:gd name="connsiteY104" fmla="*/ 5692894 h 6858000"/>
              <a:gd name="connsiteX105" fmla="*/ 6126670 w 6127689"/>
              <a:gd name="connsiteY105" fmla="*/ 5697882 h 6858000"/>
              <a:gd name="connsiteX106" fmla="*/ 6124061 w 6127689"/>
              <a:gd name="connsiteY106" fmla="*/ 5710294 h 6858000"/>
              <a:gd name="connsiteX107" fmla="*/ 6122213 w 6127689"/>
              <a:gd name="connsiteY107" fmla="*/ 5714762 h 6858000"/>
              <a:gd name="connsiteX108" fmla="*/ 6121353 w 6127689"/>
              <a:gd name="connsiteY108" fmla="*/ 5721725 h 6858000"/>
              <a:gd name="connsiteX109" fmla="*/ 6121607 w 6127689"/>
              <a:gd name="connsiteY109" fmla="*/ 5721959 h 6858000"/>
              <a:gd name="connsiteX110" fmla="*/ 6120262 w 6127689"/>
              <a:gd name="connsiteY110" fmla="*/ 5728358 h 6858000"/>
              <a:gd name="connsiteX111" fmla="*/ 6127024 w 6127689"/>
              <a:gd name="connsiteY111" fmla="*/ 5786902 h 6858000"/>
              <a:gd name="connsiteX112" fmla="*/ 6127519 w 6127689"/>
              <a:gd name="connsiteY112" fmla="*/ 5865775 h 6858000"/>
              <a:gd name="connsiteX113" fmla="*/ 6119217 w 6127689"/>
              <a:gd name="connsiteY113" fmla="*/ 5888542 h 6858000"/>
              <a:gd name="connsiteX114" fmla="*/ 6102493 w 6127689"/>
              <a:gd name="connsiteY114" fmla="*/ 5928602 h 6858000"/>
              <a:gd name="connsiteX115" fmla="*/ 6056863 w 6127689"/>
              <a:gd name="connsiteY115" fmla="*/ 6000643 h 6858000"/>
              <a:gd name="connsiteX116" fmla="*/ 6045436 w 6127689"/>
              <a:gd name="connsiteY116" fmla="*/ 6124480 h 6858000"/>
              <a:gd name="connsiteX117" fmla="*/ 6030489 w 6127689"/>
              <a:gd name="connsiteY117" fmla="*/ 6317666 h 6858000"/>
              <a:gd name="connsiteX118" fmla="*/ 6007492 w 6127689"/>
              <a:gd name="connsiteY118" fmla="*/ 6440818 h 6858000"/>
              <a:gd name="connsiteX119" fmla="*/ 6009467 w 6127689"/>
              <a:gd name="connsiteY119" fmla="*/ 6487076 h 6858000"/>
              <a:gd name="connsiteX120" fmla="*/ 5995064 w 6127689"/>
              <a:gd name="connsiteY120" fmla="*/ 6540791 h 6858000"/>
              <a:gd name="connsiteX121" fmla="*/ 5996309 w 6127689"/>
              <a:gd name="connsiteY121" fmla="*/ 6543961 h 6858000"/>
              <a:gd name="connsiteX122" fmla="*/ 5996048 w 6127689"/>
              <a:gd name="connsiteY122" fmla="*/ 6555444 h 6858000"/>
              <a:gd name="connsiteX123" fmla="*/ 6002524 w 6127689"/>
              <a:gd name="connsiteY123" fmla="*/ 6560188 h 6858000"/>
              <a:gd name="connsiteX124" fmla="*/ 6006823 w 6127689"/>
              <a:gd name="connsiteY124" fmla="*/ 6578546 h 6858000"/>
              <a:gd name="connsiteX125" fmla="*/ 6004510 w 6127689"/>
              <a:gd name="connsiteY125" fmla="*/ 6599256 h 6858000"/>
              <a:gd name="connsiteX126" fmla="*/ 5986207 w 6127689"/>
              <a:gd name="connsiteY126" fmla="*/ 6695855 h 6858000"/>
              <a:gd name="connsiteX127" fmla="*/ 5979428 w 6127689"/>
              <a:gd name="connsiteY127" fmla="*/ 6754678 h 6858000"/>
              <a:gd name="connsiteX128" fmla="*/ 5983398 w 6127689"/>
              <a:gd name="connsiteY128" fmla="*/ 6778641 h 6858000"/>
              <a:gd name="connsiteX129" fmla="*/ 5984543 w 6127689"/>
              <a:gd name="connsiteY129" fmla="*/ 6811016 h 6858000"/>
              <a:gd name="connsiteX130" fmla="*/ 5981802 w 6127689"/>
              <a:gd name="connsiteY130" fmla="*/ 6838578 h 6858000"/>
              <a:gd name="connsiteX131" fmla="*/ 5979671 w 6127689"/>
              <a:gd name="connsiteY131" fmla="*/ 6858000 h 6858000"/>
              <a:gd name="connsiteX132" fmla="*/ 0 w 6127689"/>
              <a:gd name="connsiteY132" fmla="*/ 6858000 h 6858000"/>
              <a:gd name="connsiteX133" fmla="*/ 0 w 6127689"/>
              <a:gd name="connsiteY133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677 w 6127689"/>
              <a:gd name="connsiteY95" fmla="*/ 5354807 h 6858000"/>
              <a:gd name="connsiteX96" fmla="*/ 6039728 w 6127689"/>
              <a:gd name="connsiteY96" fmla="*/ 5359416 h 6858000"/>
              <a:gd name="connsiteX97" fmla="*/ 6043311 w 6127689"/>
              <a:gd name="connsiteY97" fmla="*/ 5361407 h 6858000"/>
              <a:gd name="connsiteX98" fmla="*/ 6053435 w 6127689"/>
              <a:gd name="connsiteY98" fmla="*/ 5387547 h 6858000"/>
              <a:gd name="connsiteX99" fmla="*/ 6065933 w 6127689"/>
              <a:gd name="connsiteY99" fmla="*/ 5443002 h 6858000"/>
              <a:gd name="connsiteX100" fmla="*/ 6068640 w 6127689"/>
              <a:gd name="connsiteY100" fmla="*/ 5474503 h 6858000"/>
              <a:gd name="connsiteX101" fmla="*/ 6080922 w 6127689"/>
              <a:gd name="connsiteY101" fmla="*/ 5561070 h 6858000"/>
              <a:gd name="connsiteX102" fmla="*/ 6096949 w 6127689"/>
              <a:gd name="connsiteY102" fmla="*/ 5648179 h 6858000"/>
              <a:gd name="connsiteX103" fmla="*/ 6125703 w 6127689"/>
              <a:gd name="connsiteY103" fmla="*/ 5692894 h 6858000"/>
              <a:gd name="connsiteX104" fmla="*/ 6126670 w 6127689"/>
              <a:gd name="connsiteY104" fmla="*/ 5697882 h 6858000"/>
              <a:gd name="connsiteX105" fmla="*/ 6124061 w 6127689"/>
              <a:gd name="connsiteY105" fmla="*/ 5710294 h 6858000"/>
              <a:gd name="connsiteX106" fmla="*/ 6122213 w 6127689"/>
              <a:gd name="connsiteY106" fmla="*/ 5714762 h 6858000"/>
              <a:gd name="connsiteX107" fmla="*/ 6121353 w 6127689"/>
              <a:gd name="connsiteY107" fmla="*/ 5721725 h 6858000"/>
              <a:gd name="connsiteX108" fmla="*/ 6121607 w 6127689"/>
              <a:gd name="connsiteY108" fmla="*/ 5721959 h 6858000"/>
              <a:gd name="connsiteX109" fmla="*/ 6120262 w 6127689"/>
              <a:gd name="connsiteY109" fmla="*/ 5728358 h 6858000"/>
              <a:gd name="connsiteX110" fmla="*/ 6127024 w 6127689"/>
              <a:gd name="connsiteY110" fmla="*/ 5786902 h 6858000"/>
              <a:gd name="connsiteX111" fmla="*/ 6127519 w 6127689"/>
              <a:gd name="connsiteY111" fmla="*/ 5865775 h 6858000"/>
              <a:gd name="connsiteX112" fmla="*/ 6119217 w 6127689"/>
              <a:gd name="connsiteY112" fmla="*/ 5888542 h 6858000"/>
              <a:gd name="connsiteX113" fmla="*/ 6102493 w 6127689"/>
              <a:gd name="connsiteY113" fmla="*/ 5928602 h 6858000"/>
              <a:gd name="connsiteX114" fmla="*/ 6056863 w 6127689"/>
              <a:gd name="connsiteY114" fmla="*/ 6000643 h 6858000"/>
              <a:gd name="connsiteX115" fmla="*/ 6045436 w 6127689"/>
              <a:gd name="connsiteY115" fmla="*/ 6124480 h 6858000"/>
              <a:gd name="connsiteX116" fmla="*/ 6030489 w 6127689"/>
              <a:gd name="connsiteY116" fmla="*/ 6317666 h 6858000"/>
              <a:gd name="connsiteX117" fmla="*/ 6007492 w 6127689"/>
              <a:gd name="connsiteY117" fmla="*/ 6440818 h 6858000"/>
              <a:gd name="connsiteX118" fmla="*/ 6009467 w 6127689"/>
              <a:gd name="connsiteY118" fmla="*/ 6487076 h 6858000"/>
              <a:gd name="connsiteX119" fmla="*/ 5995064 w 6127689"/>
              <a:gd name="connsiteY119" fmla="*/ 6540791 h 6858000"/>
              <a:gd name="connsiteX120" fmla="*/ 5996309 w 6127689"/>
              <a:gd name="connsiteY120" fmla="*/ 6543961 h 6858000"/>
              <a:gd name="connsiteX121" fmla="*/ 5996048 w 6127689"/>
              <a:gd name="connsiteY121" fmla="*/ 6555444 h 6858000"/>
              <a:gd name="connsiteX122" fmla="*/ 6002524 w 6127689"/>
              <a:gd name="connsiteY122" fmla="*/ 6560188 h 6858000"/>
              <a:gd name="connsiteX123" fmla="*/ 6006823 w 6127689"/>
              <a:gd name="connsiteY123" fmla="*/ 6578546 h 6858000"/>
              <a:gd name="connsiteX124" fmla="*/ 6004510 w 6127689"/>
              <a:gd name="connsiteY124" fmla="*/ 6599256 h 6858000"/>
              <a:gd name="connsiteX125" fmla="*/ 5986207 w 6127689"/>
              <a:gd name="connsiteY125" fmla="*/ 6695855 h 6858000"/>
              <a:gd name="connsiteX126" fmla="*/ 5979428 w 6127689"/>
              <a:gd name="connsiteY126" fmla="*/ 6754678 h 6858000"/>
              <a:gd name="connsiteX127" fmla="*/ 5983398 w 6127689"/>
              <a:gd name="connsiteY127" fmla="*/ 6778641 h 6858000"/>
              <a:gd name="connsiteX128" fmla="*/ 5984543 w 6127689"/>
              <a:gd name="connsiteY128" fmla="*/ 6811016 h 6858000"/>
              <a:gd name="connsiteX129" fmla="*/ 5981802 w 6127689"/>
              <a:gd name="connsiteY129" fmla="*/ 6838578 h 6858000"/>
              <a:gd name="connsiteX130" fmla="*/ 5979671 w 6127689"/>
              <a:gd name="connsiteY130" fmla="*/ 6858000 h 6858000"/>
              <a:gd name="connsiteX131" fmla="*/ 0 w 6127689"/>
              <a:gd name="connsiteY131" fmla="*/ 6858000 h 6858000"/>
              <a:gd name="connsiteX132" fmla="*/ 0 w 6127689"/>
              <a:gd name="connsiteY13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7677 w 6127689"/>
              <a:gd name="connsiteY94" fmla="*/ 5354807 h 6858000"/>
              <a:gd name="connsiteX95" fmla="*/ 6039728 w 6127689"/>
              <a:gd name="connsiteY95" fmla="*/ 5359416 h 6858000"/>
              <a:gd name="connsiteX96" fmla="*/ 6043311 w 6127689"/>
              <a:gd name="connsiteY96" fmla="*/ 5361407 h 6858000"/>
              <a:gd name="connsiteX97" fmla="*/ 6053435 w 6127689"/>
              <a:gd name="connsiteY97" fmla="*/ 5387547 h 6858000"/>
              <a:gd name="connsiteX98" fmla="*/ 6065933 w 6127689"/>
              <a:gd name="connsiteY98" fmla="*/ 5443002 h 6858000"/>
              <a:gd name="connsiteX99" fmla="*/ 6068640 w 6127689"/>
              <a:gd name="connsiteY99" fmla="*/ 5474503 h 6858000"/>
              <a:gd name="connsiteX100" fmla="*/ 6080922 w 6127689"/>
              <a:gd name="connsiteY100" fmla="*/ 5561070 h 6858000"/>
              <a:gd name="connsiteX101" fmla="*/ 6096949 w 6127689"/>
              <a:gd name="connsiteY101" fmla="*/ 5648179 h 6858000"/>
              <a:gd name="connsiteX102" fmla="*/ 6125703 w 6127689"/>
              <a:gd name="connsiteY102" fmla="*/ 5692894 h 6858000"/>
              <a:gd name="connsiteX103" fmla="*/ 6126670 w 6127689"/>
              <a:gd name="connsiteY103" fmla="*/ 5697882 h 6858000"/>
              <a:gd name="connsiteX104" fmla="*/ 6124061 w 6127689"/>
              <a:gd name="connsiteY104" fmla="*/ 5710294 h 6858000"/>
              <a:gd name="connsiteX105" fmla="*/ 6122213 w 6127689"/>
              <a:gd name="connsiteY105" fmla="*/ 5714762 h 6858000"/>
              <a:gd name="connsiteX106" fmla="*/ 6121353 w 6127689"/>
              <a:gd name="connsiteY106" fmla="*/ 5721725 h 6858000"/>
              <a:gd name="connsiteX107" fmla="*/ 6121607 w 6127689"/>
              <a:gd name="connsiteY107" fmla="*/ 5721959 h 6858000"/>
              <a:gd name="connsiteX108" fmla="*/ 6120262 w 6127689"/>
              <a:gd name="connsiteY108" fmla="*/ 5728358 h 6858000"/>
              <a:gd name="connsiteX109" fmla="*/ 6127024 w 6127689"/>
              <a:gd name="connsiteY109" fmla="*/ 5786902 h 6858000"/>
              <a:gd name="connsiteX110" fmla="*/ 6127519 w 6127689"/>
              <a:gd name="connsiteY110" fmla="*/ 5865775 h 6858000"/>
              <a:gd name="connsiteX111" fmla="*/ 6119217 w 6127689"/>
              <a:gd name="connsiteY111" fmla="*/ 5888542 h 6858000"/>
              <a:gd name="connsiteX112" fmla="*/ 6102493 w 6127689"/>
              <a:gd name="connsiteY112" fmla="*/ 5928602 h 6858000"/>
              <a:gd name="connsiteX113" fmla="*/ 6056863 w 6127689"/>
              <a:gd name="connsiteY113" fmla="*/ 6000643 h 6858000"/>
              <a:gd name="connsiteX114" fmla="*/ 6045436 w 6127689"/>
              <a:gd name="connsiteY114" fmla="*/ 6124480 h 6858000"/>
              <a:gd name="connsiteX115" fmla="*/ 6030489 w 6127689"/>
              <a:gd name="connsiteY115" fmla="*/ 6317666 h 6858000"/>
              <a:gd name="connsiteX116" fmla="*/ 6007492 w 6127689"/>
              <a:gd name="connsiteY116" fmla="*/ 6440818 h 6858000"/>
              <a:gd name="connsiteX117" fmla="*/ 6009467 w 6127689"/>
              <a:gd name="connsiteY117" fmla="*/ 6487076 h 6858000"/>
              <a:gd name="connsiteX118" fmla="*/ 5995064 w 6127689"/>
              <a:gd name="connsiteY118" fmla="*/ 6540791 h 6858000"/>
              <a:gd name="connsiteX119" fmla="*/ 5996309 w 6127689"/>
              <a:gd name="connsiteY119" fmla="*/ 6543961 h 6858000"/>
              <a:gd name="connsiteX120" fmla="*/ 5996048 w 6127689"/>
              <a:gd name="connsiteY120" fmla="*/ 6555444 h 6858000"/>
              <a:gd name="connsiteX121" fmla="*/ 6002524 w 6127689"/>
              <a:gd name="connsiteY121" fmla="*/ 6560188 h 6858000"/>
              <a:gd name="connsiteX122" fmla="*/ 6006823 w 6127689"/>
              <a:gd name="connsiteY122" fmla="*/ 6578546 h 6858000"/>
              <a:gd name="connsiteX123" fmla="*/ 6004510 w 6127689"/>
              <a:gd name="connsiteY123" fmla="*/ 6599256 h 6858000"/>
              <a:gd name="connsiteX124" fmla="*/ 5986207 w 6127689"/>
              <a:gd name="connsiteY124" fmla="*/ 6695855 h 6858000"/>
              <a:gd name="connsiteX125" fmla="*/ 5979428 w 6127689"/>
              <a:gd name="connsiteY125" fmla="*/ 6754678 h 6858000"/>
              <a:gd name="connsiteX126" fmla="*/ 5983398 w 6127689"/>
              <a:gd name="connsiteY126" fmla="*/ 6778641 h 6858000"/>
              <a:gd name="connsiteX127" fmla="*/ 5984543 w 6127689"/>
              <a:gd name="connsiteY127" fmla="*/ 6811016 h 6858000"/>
              <a:gd name="connsiteX128" fmla="*/ 5981802 w 6127689"/>
              <a:gd name="connsiteY128" fmla="*/ 6838578 h 6858000"/>
              <a:gd name="connsiteX129" fmla="*/ 5979671 w 6127689"/>
              <a:gd name="connsiteY129" fmla="*/ 6858000 h 6858000"/>
              <a:gd name="connsiteX130" fmla="*/ 0 w 6127689"/>
              <a:gd name="connsiteY130" fmla="*/ 6858000 h 6858000"/>
              <a:gd name="connsiteX131" fmla="*/ 0 w 6127689"/>
              <a:gd name="connsiteY13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236 w 6127689"/>
              <a:gd name="connsiteY92" fmla="*/ 5329634 h 6858000"/>
              <a:gd name="connsiteX93" fmla="*/ 6037677 w 6127689"/>
              <a:gd name="connsiteY93" fmla="*/ 5354807 h 6858000"/>
              <a:gd name="connsiteX94" fmla="*/ 6039728 w 6127689"/>
              <a:gd name="connsiteY94" fmla="*/ 5359416 h 6858000"/>
              <a:gd name="connsiteX95" fmla="*/ 6043311 w 6127689"/>
              <a:gd name="connsiteY95" fmla="*/ 5361407 h 6858000"/>
              <a:gd name="connsiteX96" fmla="*/ 6053435 w 6127689"/>
              <a:gd name="connsiteY96" fmla="*/ 5387547 h 6858000"/>
              <a:gd name="connsiteX97" fmla="*/ 6065933 w 6127689"/>
              <a:gd name="connsiteY97" fmla="*/ 5443002 h 6858000"/>
              <a:gd name="connsiteX98" fmla="*/ 6068640 w 6127689"/>
              <a:gd name="connsiteY98" fmla="*/ 5474503 h 6858000"/>
              <a:gd name="connsiteX99" fmla="*/ 6080922 w 6127689"/>
              <a:gd name="connsiteY99" fmla="*/ 5561070 h 6858000"/>
              <a:gd name="connsiteX100" fmla="*/ 6096949 w 6127689"/>
              <a:gd name="connsiteY100" fmla="*/ 5648179 h 6858000"/>
              <a:gd name="connsiteX101" fmla="*/ 6125703 w 6127689"/>
              <a:gd name="connsiteY101" fmla="*/ 5692894 h 6858000"/>
              <a:gd name="connsiteX102" fmla="*/ 6126670 w 6127689"/>
              <a:gd name="connsiteY102" fmla="*/ 5697882 h 6858000"/>
              <a:gd name="connsiteX103" fmla="*/ 6124061 w 6127689"/>
              <a:gd name="connsiteY103" fmla="*/ 5710294 h 6858000"/>
              <a:gd name="connsiteX104" fmla="*/ 6122213 w 6127689"/>
              <a:gd name="connsiteY104" fmla="*/ 5714762 h 6858000"/>
              <a:gd name="connsiteX105" fmla="*/ 6121353 w 6127689"/>
              <a:gd name="connsiteY105" fmla="*/ 5721725 h 6858000"/>
              <a:gd name="connsiteX106" fmla="*/ 6121607 w 6127689"/>
              <a:gd name="connsiteY106" fmla="*/ 5721959 h 6858000"/>
              <a:gd name="connsiteX107" fmla="*/ 6120262 w 6127689"/>
              <a:gd name="connsiteY107" fmla="*/ 5728358 h 6858000"/>
              <a:gd name="connsiteX108" fmla="*/ 6127024 w 6127689"/>
              <a:gd name="connsiteY108" fmla="*/ 5786902 h 6858000"/>
              <a:gd name="connsiteX109" fmla="*/ 6127519 w 6127689"/>
              <a:gd name="connsiteY109" fmla="*/ 5865775 h 6858000"/>
              <a:gd name="connsiteX110" fmla="*/ 6119217 w 6127689"/>
              <a:gd name="connsiteY110" fmla="*/ 5888542 h 6858000"/>
              <a:gd name="connsiteX111" fmla="*/ 6102493 w 6127689"/>
              <a:gd name="connsiteY111" fmla="*/ 5928602 h 6858000"/>
              <a:gd name="connsiteX112" fmla="*/ 6056863 w 6127689"/>
              <a:gd name="connsiteY112" fmla="*/ 6000643 h 6858000"/>
              <a:gd name="connsiteX113" fmla="*/ 6045436 w 6127689"/>
              <a:gd name="connsiteY113" fmla="*/ 6124480 h 6858000"/>
              <a:gd name="connsiteX114" fmla="*/ 6030489 w 6127689"/>
              <a:gd name="connsiteY114" fmla="*/ 6317666 h 6858000"/>
              <a:gd name="connsiteX115" fmla="*/ 6007492 w 6127689"/>
              <a:gd name="connsiteY115" fmla="*/ 6440818 h 6858000"/>
              <a:gd name="connsiteX116" fmla="*/ 6009467 w 6127689"/>
              <a:gd name="connsiteY116" fmla="*/ 6487076 h 6858000"/>
              <a:gd name="connsiteX117" fmla="*/ 5995064 w 6127689"/>
              <a:gd name="connsiteY117" fmla="*/ 6540791 h 6858000"/>
              <a:gd name="connsiteX118" fmla="*/ 5996309 w 6127689"/>
              <a:gd name="connsiteY118" fmla="*/ 6543961 h 6858000"/>
              <a:gd name="connsiteX119" fmla="*/ 5996048 w 6127689"/>
              <a:gd name="connsiteY119" fmla="*/ 6555444 h 6858000"/>
              <a:gd name="connsiteX120" fmla="*/ 6002524 w 6127689"/>
              <a:gd name="connsiteY120" fmla="*/ 6560188 h 6858000"/>
              <a:gd name="connsiteX121" fmla="*/ 6006823 w 6127689"/>
              <a:gd name="connsiteY121" fmla="*/ 6578546 h 6858000"/>
              <a:gd name="connsiteX122" fmla="*/ 6004510 w 6127689"/>
              <a:gd name="connsiteY122" fmla="*/ 6599256 h 6858000"/>
              <a:gd name="connsiteX123" fmla="*/ 5986207 w 6127689"/>
              <a:gd name="connsiteY123" fmla="*/ 6695855 h 6858000"/>
              <a:gd name="connsiteX124" fmla="*/ 5979428 w 6127689"/>
              <a:gd name="connsiteY124" fmla="*/ 6754678 h 6858000"/>
              <a:gd name="connsiteX125" fmla="*/ 5983398 w 6127689"/>
              <a:gd name="connsiteY125" fmla="*/ 6778641 h 6858000"/>
              <a:gd name="connsiteX126" fmla="*/ 5984543 w 6127689"/>
              <a:gd name="connsiteY126" fmla="*/ 6811016 h 6858000"/>
              <a:gd name="connsiteX127" fmla="*/ 5981802 w 6127689"/>
              <a:gd name="connsiteY127" fmla="*/ 6838578 h 6858000"/>
              <a:gd name="connsiteX128" fmla="*/ 5979671 w 6127689"/>
              <a:gd name="connsiteY128" fmla="*/ 6858000 h 6858000"/>
              <a:gd name="connsiteX129" fmla="*/ 0 w 6127689"/>
              <a:gd name="connsiteY129" fmla="*/ 6858000 h 6858000"/>
              <a:gd name="connsiteX130" fmla="*/ 0 w 6127689"/>
              <a:gd name="connsiteY13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236 w 6127689"/>
              <a:gd name="connsiteY92" fmla="*/ 5329634 h 6858000"/>
              <a:gd name="connsiteX93" fmla="*/ 6037677 w 6127689"/>
              <a:gd name="connsiteY93" fmla="*/ 5354807 h 6858000"/>
              <a:gd name="connsiteX94" fmla="*/ 6039728 w 6127689"/>
              <a:gd name="connsiteY94" fmla="*/ 5359416 h 6858000"/>
              <a:gd name="connsiteX95" fmla="*/ 6053435 w 6127689"/>
              <a:gd name="connsiteY95" fmla="*/ 5387547 h 6858000"/>
              <a:gd name="connsiteX96" fmla="*/ 6065933 w 6127689"/>
              <a:gd name="connsiteY96" fmla="*/ 5443002 h 6858000"/>
              <a:gd name="connsiteX97" fmla="*/ 6068640 w 6127689"/>
              <a:gd name="connsiteY97" fmla="*/ 5474503 h 6858000"/>
              <a:gd name="connsiteX98" fmla="*/ 6080922 w 6127689"/>
              <a:gd name="connsiteY98" fmla="*/ 5561070 h 6858000"/>
              <a:gd name="connsiteX99" fmla="*/ 6096949 w 6127689"/>
              <a:gd name="connsiteY99" fmla="*/ 5648179 h 6858000"/>
              <a:gd name="connsiteX100" fmla="*/ 6125703 w 6127689"/>
              <a:gd name="connsiteY100" fmla="*/ 5692894 h 6858000"/>
              <a:gd name="connsiteX101" fmla="*/ 6126670 w 6127689"/>
              <a:gd name="connsiteY101" fmla="*/ 5697882 h 6858000"/>
              <a:gd name="connsiteX102" fmla="*/ 6124061 w 6127689"/>
              <a:gd name="connsiteY102" fmla="*/ 5710294 h 6858000"/>
              <a:gd name="connsiteX103" fmla="*/ 6122213 w 6127689"/>
              <a:gd name="connsiteY103" fmla="*/ 5714762 h 6858000"/>
              <a:gd name="connsiteX104" fmla="*/ 6121353 w 6127689"/>
              <a:gd name="connsiteY104" fmla="*/ 5721725 h 6858000"/>
              <a:gd name="connsiteX105" fmla="*/ 6121607 w 6127689"/>
              <a:gd name="connsiteY105" fmla="*/ 5721959 h 6858000"/>
              <a:gd name="connsiteX106" fmla="*/ 6120262 w 6127689"/>
              <a:gd name="connsiteY106" fmla="*/ 5728358 h 6858000"/>
              <a:gd name="connsiteX107" fmla="*/ 6127024 w 6127689"/>
              <a:gd name="connsiteY107" fmla="*/ 5786902 h 6858000"/>
              <a:gd name="connsiteX108" fmla="*/ 6127519 w 6127689"/>
              <a:gd name="connsiteY108" fmla="*/ 5865775 h 6858000"/>
              <a:gd name="connsiteX109" fmla="*/ 6119217 w 6127689"/>
              <a:gd name="connsiteY109" fmla="*/ 5888542 h 6858000"/>
              <a:gd name="connsiteX110" fmla="*/ 6102493 w 6127689"/>
              <a:gd name="connsiteY110" fmla="*/ 5928602 h 6858000"/>
              <a:gd name="connsiteX111" fmla="*/ 6056863 w 6127689"/>
              <a:gd name="connsiteY111" fmla="*/ 6000643 h 6858000"/>
              <a:gd name="connsiteX112" fmla="*/ 6045436 w 6127689"/>
              <a:gd name="connsiteY112" fmla="*/ 6124480 h 6858000"/>
              <a:gd name="connsiteX113" fmla="*/ 6030489 w 6127689"/>
              <a:gd name="connsiteY113" fmla="*/ 6317666 h 6858000"/>
              <a:gd name="connsiteX114" fmla="*/ 6007492 w 6127689"/>
              <a:gd name="connsiteY114" fmla="*/ 6440818 h 6858000"/>
              <a:gd name="connsiteX115" fmla="*/ 6009467 w 6127689"/>
              <a:gd name="connsiteY115" fmla="*/ 6487076 h 6858000"/>
              <a:gd name="connsiteX116" fmla="*/ 5995064 w 6127689"/>
              <a:gd name="connsiteY116" fmla="*/ 6540791 h 6858000"/>
              <a:gd name="connsiteX117" fmla="*/ 5996309 w 6127689"/>
              <a:gd name="connsiteY117" fmla="*/ 6543961 h 6858000"/>
              <a:gd name="connsiteX118" fmla="*/ 5996048 w 6127689"/>
              <a:gd name="connsiteY118" fmla="*/ 6555444 h 6858000"/>
              <a:gd name="connsiteX119" fmla="*/ 6002524 w 6127689"/>
              <a:gd name="connsiteY119" fmla="*/ 6560188 h 6858000"/>
              <a:gd name="connsiteX120" fmla="*/ 6006823 w 6127689"/>
              <a:gd name="connsiteY120" fmla="*/ 6578546 h 6858000"/>
              <a:gd name="connsiteX121" fmla="*/ 6004510 w 6127689"/>
              <a:gd name="connsiteY121" fmla="*/ 6599256 h 6858000"/>
              <a:gd name="connsiteX122" fmla="*/ 5986207 w 6127689"/>
              <a:gd name="connsiteY122" fmla="*/ 6695855 h 6858000"/>
              <a:gd name="connsiteX123" fmla="*/ 5979428 w 6127689"/>
              <a:gd name="connsiteY123" fmla="*/ 6754678 h 6858000"/>
              <a:gd name="connsiteX124" fmla="*/ 5983398 w 6127689"/>
              <a:gd name="connsiteY124" fmla="*/ 6778641 h 6858000"/>
              <a:gd name="connsiteX125" fmla="*/ 5984543 w 6127689"/>
              <a:gd name="connsiteY125" fmla="*/ 6811016 h 6858000"/>
              <a:gd name="connsiteX126" fmla="*/ 5981802 w 6127689"/>
              <a:gd name="connsiteY126" fmla="*/ 6838578 h 6858000"/>
              <a:gd name="connsiteX127" fmla="*/ 5979671 w 6127689"/>
              <a:gd name="connsiteY127" fmla="*/ 6858000 h 6858000"/>
              <a:gd name="connsiteX128" fmla="*/ 0 w 6127689"/>
              <a:gd name="connsiteY128" fmla="*/ 6858000 h 6858000"/>
              <a:gd name="connsiteX129" fmla="*/ 0 w 6127689"/>
              <a:gd name="connsiteY12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677 w 6127689"/>
              <a:gd name="connsiteY92" fmla="*/ 5354807 h 6858000"/>
              <a:gd name="connsiteX93" fmla="*/ 6039728 w 6127689"/>
              <a:gd name="connsiteY93" fmla="*/ 5359416 h 6858000"/>
              <a:gd name="connsiteX94" fmla="*/ 6053435 w 6127689"/>
              <a:gd name="connsiteY94" fmla="*/ 5387547 h 6858000"/>
              <a:gd name="connsiteX95" fmla="*/ 6065933 w 6127689"/>
              <a:gd name="connsiteY95" fmla="*/ 5443002 h 6858000"/>
              <a:gd name="connsiteX96" fmla="*/ 6068640 w 6127689"/>
              <a:gd name="connsiteY96" fmla="*/ 5474503 h 6858000"/>
              <a:gd name="connsiteX97" fmla="*/ 6080922 w 6127689"/>
              <a:gd name="connsiteY97" fmla="*/ 5561070 h 6858000"/>
              <a:gd name="connsiteX98" fmla="*/ 6096949 w 6127689"/>
              <a:gd name="connsiteY98" fmla="*/ 5648179 h 6858000"/>
              <a:gd name="connsiteX99" fmla="*/ 6125703 w 6127689"/>
              <a:gd name="connsiteY99" fmla="*/ 5692894 h 6858000"/>
              <a:gd name="connsiteX100" fmla="*/ 6126670 w 6127689"/>
              <a:gd name="connsiteY100" fmla="*/ 5697882 h 6858000"/>
              <a:gd name="connsiteX101" fmla="*/ 6124061 w 6127689"/>
              <a:gd name="connsiteY101" fmla="*/ 5710294 h 6858000"/>
              <a:gd name="connsiteX102" fmla="*/ 6122213 w 6127689"/>
              <a:gd name="connsiteY102" fmla="*/ 5714762 h 6858000"/>
              <a:gd name="connsiteX103" fmla="*/ 6121353 w 6127689"/>
              <a:gd name="connsiteY103" fmla="*/ 5721725 h 6858000"/>
              <a:gd name="connsiteX104" fmla="*/ 6121607 w 6127689"/>
              <a:gd name="connsiteY104" fmla="*/ 5721959 h 6858000"/>
              <a:gd name="connsiteX105" fmla="*/ 6120262 w 6127689"/>
              <a:gd name="connsiteY105" fmla="*/ 5728358 h 6858000"/>
              <a:gd name="connsiteX106" fmla="*/ 6127024 w 6127689"/>
              <a:gd name="connsiteY106" fmla="*/ 5786902 h 6858000"/>
              <a:gd name="connsiteX107" fmla="*/ 6127519 w 6127689"/>
              <a:gd name="connsiteY107" fmla="*/ 5865775 h 6858000"/>
              <a:gd name="connsiteX108" fmla="*/ 6119217 w 6127689"/>
              <a:gd name="connsiteY108" fmla="*/ 5888542 h 6858000"/>
              <a:gd name="connsiteX109" fmla="*/ 6102493 w 6127689"/>
              <a:gd name="connsiteY109" fmla="*/ 5928602 h 6858000"/>
              <a:gd name="connsiteX110" fmla="*/ 6056863 w 6127689"/>
              <a:gd name="connsiteY110" fmla="*/ 6000643 h 6858000"/>
              <a:gd name="connsiteX111" fmla="*/ 6045436 w 6127689"/>
              <a:gd name="connsiteY111" fmla="*/ 6124480 h 6858000"/>
              <a:gd name="connsiteX112" fmla="*/ 6030489 w 6127689"/>
              <a:gd name="connsiteY112" fmla="*/ 6317666 h 6858000"/>
              <a:gd name="connsiteX113" fmla="*/ 6007492 w 6127689"/>
              <a:gd name="connsiteY113" fmla="*/ 6440818 h 6858000"/>
              <a:gd name="connsiteX114" fmla="*/ 6009467 w 6127689"/>
              <a:gd name="connsiteY114" fmla="*/ 6487076 h 6858000"/>
              <a:gd name="connsiteX115" fmla="*/ 5995064 w 6127689"/>
              <a:gd name="connsiteY115" fmla="*/ 6540791 h 6858000"/>
              <a:gd name="connsiteX116" fmla="*/ 5996309 w 6127689"/>
              <a:gd name="connsiteY116" fmla="*/ 6543961 h 6858000"/>
              <a:gd name="connsiteX117" fmla="*/ 5996048 w 6127689"/>
              <a:gd name="connsiteY117" fmla="*/ 6555444 h 6858000"/>
              <a:gd name="connsiteX118" fmla="*/ 6002524 w 6127689"/>
              <a:gd name="connsiteY118" fmla="*/ 6560188 h 6858000"/>
              <a:gd name="connsiteX119" fmla="*/ 6006823 w 6127689"/>
              <a:gd name="connsiteY119" fmla="*/ 6578546 h 6858000"/>
              <a:gd name="connsiteX120" fmla="*/ 6004510 w 6127689"/>
              <a:gd name="connsiteY120" fmla="*/ 6599256 h 6858000"/>
              <a:gd name="connsiteX121" fmla="*/ 5986207 w 6127689"/>
              <a:gd name="connsiteY121" fmla="*/ 6695855 h 6858000"/>
              <a:gd name="connsiteX122" fmla="*/ 5979428 w 6127689"/>
              <a:gd name="connsiteY122" fmla="*/ 6754678 h 6858000"/>
              <a:gd name="connsiteX123" fmla="*/ 5983398 w 6127689"/>
              <a:gd name="connsiteY123" fmla="*/ 6778641 h 6858000"/>
              <a:gd name="connsiteX124" fmla="*/ 5984543 w 6127689"/>
              <a:gd name="connsiteY124" fmla="*/ 6811016 h 6858000"/>
              <a:gd name="connsiteX125" fmla="*/ 5981802 w 6127689"/>
              <a:gd name="connsiteY125" fmla="*/ 6838578 h 6858000"/>
              <a:gd name="connsiteX126" fmla="*/ 5979671 w 6127689"/>
              <a:gd name="connsiteY126" fmla="*/ 6858000 h 6858000"/>
              <a:gd name="connsiteX127" fmla="*/ 0 w 6127689"/>
              <a:gd name="connsiteY127" fmla="*/ 6858000 h 6858000"/>
              <a:gd name="connsiteX128" fmla="*/ 0 w 6127689"/>
              <a:gd name="connsiteY12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4061 w 6127689"/>
              <a:gd name="connsiteY100" fmla="*/ 5710294 h 6858000"/>
              <a:gd name="connsiteX101" fmla="*/ 6122213 w 6127689"/>
              <a:gd name="connsiteY101" fmla="*/ 5714762 h 6858000"/>
              <a:gd name="connsiteX102" fmla="*/ 6121353 w 6127689"/>
              <a:gd name="connsiteY102" fmla="*/ 5721725 h 6858000"/>
              <a:gd name="connsiteX103" fmla="*/ 6121607 w 6127689"/>
              <a:gd name="connsiteY103" fmla="*/ 5721959 h 6858000"/>
              <a:gd name="connsiteX104" fmla="*/ 6120262 w 6127689"/>
              <a:gd name="connsiteY104" fmla="*/ 5728358 h 6858000"/>
              <a:gd name="connsiteX105" fmla="*/ 6127024 w 6127689"/>
              <a:gd name="connsiteY105" fmla="*/ 5786902 h 6858000"/>
              <a:gd name="connsiteX106" fmla="*/ 6127519 w 6127689"/>
              <a:gd name="connsiteY106" fmla="*/ 5865775 h 6858000"/>
              <a:gd name="connsiteX107" fmla="*/ 6119217 w 6127689"/>
              <a:gd name="connsiteY107" fmla="*/ 5888542 h 6858000"/>
              <a:gd name="connsiteX108" fmla="*/ 6102493 w 6127689"/>
              <a:gd name="connsiteY108" fmla="*/ 5928602 h 6858000"/>
              <a:gd name="connsiteX109" fmla="*/ 6056863 w 6127689"/>
              <a:gd name="connsiteY109" fmla="*/ 6000643 h 6858000"/>
              <a:gd name="connsiteX110" fmla="*/ 6045436 w 6127689"/>
              <a:gd name="connsiteY110" fmla="*/ 6124480 h 6858000"/>
              <a:gd name="connsiteX111" fmla="*/ 6030489 w 6127689"/>
              <a:gd name="connsiteY111" fmla="*/ 6317666 h 6858000"/>
              <a:gd name="connsiteX112" fmla="*/ 6007492 w 6127689"/>
              <a:gd name="connsiteY112" fmla="*/ 6440818 h 6858000"/>
              <a:gd name="connsiteX113" fmla="*/ 6009467 w 6127689"/>
              <a:gd name="connsiteY113" fmla="*/ 6487076 h 6858000"/>
              <a:gd name="connsiteX114" fmla="*/ 5995064 w 6127689"/>
              <a:gd name="connsiteY114" fmla="*/ 6540791 h 6858000"/>
              <a:gd name="connsiteX115" fmla="*/ 5996309 w 6127689"/>
              <a:gd name="connsiteY115" fmla="*/ 6543961 h 6858000"/>
              <a:gd name="connsiteX116" fmla="*/ 5996048 w 6127689"/>
              <a:gd name="connsiteY116" fmla="*/ 6555444 h 6858000"/>
              <a:gd name="connsiteX117" fmla="*/ 6002524 w 6127689"/>
              <a:gd name="connsiteY117" fmla="*/ 6560188 h 6858000"/>
              <a:gd name="connsiteX118" fmla="*/ 6006823 w 6127689"/>
              <a:gd name="connsiteY118" fmla="*/ 6578546 h 6858000"/>
              <a:gd name="connsiteX119" fmla="*/ 6004510 w 6127689"/>
              <a:gd name="connsiteY119" fmla="*/ 6599256 h 6858000"/>
              <a:gd name="connsiteX120" fmla="*/ 5986207 w 6127689"/>
              <a:gd name="connsiteY120" fmla="*/ 6695855 h 6858000"/>
              <a:gd name="connsiteX121" fmla="*/ 5979428 w 6127689"/>
              <a:gd name="connsiteY121" fmla="*/ 6754678 h 6858000"/>
              <a:gd name="connsiteX122" fmla="*/ 5983398 w 6127689"/>
              <a:gd name="connsiteY122" fmla="*/ 6778641 h 6858000"/>
              <a:gd name="connsiteX123" fmla="*/ 5984543 w 6127689"/>
              <a:gd name="connsiteY123" fmla="*/ 6811016 h 6858000"/>
              <a:gd name="connsiteX124" fmla="*/ 5981802 w 6127689"/>
              <a:gd name="connsiteY124" fmla="*/ 6838578 h 6858000"/>
              <a:gd name="connsiteX125" fmla="*/ 5979671 w 6127689"/>
              <a:gd name="connsiteY125" fmla="*/ 6858000 h 6858000"/>
              <a:gd name="connsiteX126" fmla="*/ 0 w 6127689"/>
              <a:gd name="connsiteY126" fmla="*/ 6858000 h 6858000"/>
              <a:gd name="connsiteX127" fmla="*/ 0 w 6127689"/>
              <a:gd name="connsiteY12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4061 w 6127689"/>
              <a:gd name="connsiteY100" fmla="*/ 5710294 h 6858000"/>
              <a:gd name="connsiteX101" fmla="*/ 6121353 w 6127689"/>
              <a:gd name="connsiteY101" fmla="*/ 5721725 h 6858000"/>
              <a:gd name="connsiteX102" fmla="*/ 6121607 w 6127689"/>
              <a:gd name="connsiteY102" fmla="*/ 5721959 h 6858000"/>
              <a:gd name="connsiteX103" fmla="*/ 6120262 w 6127689"/>
              <a:gd name="connsiteY103" fmla="*/ 5728358 h 6858000"/>
              <a:gd name="connsiteX104" fmla="*/ 6127024 w 6127689"/>
              <a:gd name="connsiteY104" fmla="*/ 5786902 h 6858000"/>
              <a:gd name="connsiteX105" fmla="*/ 6127519 w 6127689"/>
              <a:gd name="connsiteY105" fmla="*/ 5865775 h 6858000"/>
              <a:gd name="connsiteX106" fmla="*/ 6119217 w 6127689"/>
              <a:gd name="connsiteY106" fmla="*/ 5888542 h 6858000"/>
              <a:gd name="connsiteX107" fmla="*/ 6102493 w 6127689"/>
              <a:gd name="connsiteY107" fmla="*/ 5928602 h 6858000"/>
              <a:gd name="connsiteX108" fmla="*/ 6056863 w 6127689"/>
              <a:gd name="connsiteY108" fmla="*/ 6000643 h 6858000"/>
              <a:gd name="connsiteX109" fmla="*/ 6045436 w 6127689"/>
              <a:gd name="connsiteY109" fmla="*/ 6124480 h 6858000"/>
              <a:gd name="connsiteX110" fmla="*/ 6030489 w 6127689"/>
              <a:gd name="connsiteY110" fmla="*/ 6317666 h 6858000"/>
              <a:gd name="connsiteX111" fmla="*/ 6007492 w 6127689"/>
              <a:gd name="connsiteY111" fmla="*/ 6440818 h 6858000"/>
              <a:gd name="connsiteX112" fmla="*/ 6009467 w 6127689"/>
              <a:gd name="connsiteY112" fmla="*/ 6487076 h 6858000"/>
              <a:gd name="connsiteX113" fmla="*/ 5995064 w 6127689"/>
              <a:gd name="connsiteY113" fmla="*/ 6540791 h 6858000"/>
              <a:gd name="connsiteX114" fmla="*/ 5996309 w 6127689"/>
              <a:gd name="connsiteY114" fmla="*/ 6543961 h 6858000"/>
              <a:gd name="connsiteX115" fmla="*/ 5996048 w 6127689"/>
              <a:gd name="connsiteY115" fmla="*/ 6555444 h 6858000"/>
              <a:gd name="connsiteX116" fmla="*/ 6002524 w 6127689"/>
              <a:gd name="connsiteY116" fmla="*/ 6560188 h 6858000"/>
              <a:gd name="connsiteX117" fmla="*/ 6006823 w 6127689"/>
              <a:gd name="connsiteY117" fmla="*/ 6578546 h 6858000"/>
              <a:gd name="connsiteX118" fmla="*/ 6004510 w 6127689"/>
              <a:gd name="connsiteY118" fmla="*/ 6599256 h 6858000"/>
              <a:gd name="connsiteX119" fmla="*/ 5986207 w 6127689"/>
              <a:gd name="connsiteY119" fmla="*/ 6695855 h 6858000"/>
              <a:gd name="connsiteX120" fmla="*/ 5979428 w 6127689"/>
              <a:gd name="connsiteY120" fmla="*/ 6754678 h 6858000"/>
              <a:gd name="connsiteX121" fmla="*/ 5983398 w 6127689"/>
              <a:gd name="connsiteY121" fmla="*/ 6778641 h 6858000"/>
              <a:gd name="connsiteX122" fmla="*/ 5984543 w 6127689"/>
              <a:gd name="connsiteY122" fmla="*/ 6811016 h 6858000"/>
              <a:gd name="connsiteX123" fmla="*/ 5981802 w 6127689"/>
              <a:gd name="connsiteY123" fmla="*/ 6838578 h 6858000"/>
              <a:gd name="connsiteX124" fmla="*/ 5979671 w 6127689"/>
              <a:gd name="connsiteY124" fmla="*/ 6858000 h 6858000"/>
              <a:gd name="connsiteX125" fmla="*/ 0 w 6127689"/>
              <a:gd name="connsiteY125" fmla="*/ 6858000 h 6858000"/>
              <a:gd name="connsiteX126" fmla="*/ 0 w 6127689"/>
              <a:gd name="connsiteY12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1353 w 6127689"/>
              <a:gd name="connsiteY100" fmla="*/ 5721725 h 6858000"/>
              <a:gd name="connsiteX101" fmla="*/ 6121607 w 6127689"/>
              <a:gd name="connsiteY101" fmla="*/ 5721959 h 6858000"/>
              <a:gd name="connsiteX102" fmla="*/ 6120262 w 6127689"/>
              <a:gd name="connsiteY102" fmla="*/ 5728358 h 6858000"/>
              <a:gd name="connsiteX103" fmla="*/ 6127024 w 6127689"/>
              <a:gd name="connsiteY103" fmla="*/ 5786902 h 6858000"/>
              <a:gd name="connsiteX104" fmla="*/ 6127519 w 6127689"/>
              <a:gd name="connsiteY104" fmla="*/ 5865775 h 6858000"/>
              <a:gd name="connsiteX105" fmla="*/ 6119217 w 6127689"/>
              <a:gd name="connsiteY105" fmla="*/ 5888542 h 6858000"/>
              <a:gd name="connsiteX106" fmla="*/ 6102493 w 6127689"/>
              <a:gd name="connsiteY106" fmla="*/ 5928602 h 6858000"/>
              <a:gd name="connsiteX107" fmla="*/ 6056863 w 6127689"/>
              <a:gd name="connsiteY107" fmla="*/ 6000643 h 6858000"/>
              <a:gd name="connsiteX108" fmla="*/ 6045436 w 6127689"/>
              <a:gd name="connsiteY108" fmla="*/ 6124480 h 6858000"/>
              <a:gd name="connsiteX109" fmla="*/ 6030489 w 6127689"/>
              <a:gd name="connsiteY109" fmla="*/ 6317666 h 6858000"/>
              <a:gd name="connsiteX110" fmla="*/ 6007492 w 6127689"/>
              <a:gd name="connsiteY110" fmla="*/ 6440818 h 6858000"/>
              <a:gd name="connsiteX111" fmla="*/ 6009467 w 6127689"/>
              <a:gd name="connsiteY111" fmla="*/ 6487076 h 6858000"/>
              <a:gd name="connsiteX112" fmla="*/ 5995064 w 6127689"/>
              <a:gd name="connsiteY112" fmla="*/ 6540791 h 6858000"/>
              <a:gd name="connsiteX113" fmla="*/ 5996309 w 6127689"/>
              <a:gd name="connsiteY113" fmla="*/ 6543961 h 6858000"/>
              <a:gd name="connsiteX114" fmla="*/ 5996048 w 6127689"/>
              <a:gd name="connsiteY114" fmla="*/ 6555444 h 6858000"/>
              <a:gd name="connsiteX115" fmla="*/ 6002524 w 6127689"/>
              <a:gd name="connsiteY115" fmla="*/ 6560188 h 6858000"/>
              <a:gd name="connsiteX116" fmla="*/ 6006823 w 6127689"/>
              <a:gd name="connsiteY116" fmla="*/ 6578546 h 6858000"/>
              <a:gd name="connsiteX117" fmla="*/ 6004510 w 6127689"/>
              <a:gd name="connsiteY117" fmla="*/ 6599256 h 6858000"/>
              <a:gd name="connsiteX118" fmla="*/ 5986207 w 6127689"/>
              <a:gd name="connsiteY118" fmla="*/ 6695855 h 6858000"/>
              <a:gd name="connsiteX119" fmla="*/ 5979428 w 6127689"/>
              <a:gd name="connsiteY119" fmla="*/ 6754678 h 6858000"/>
              <a:gd name="connsiteX120" fmla="*/ 5983398 w 6127689"/>
              <a:gd name="connsiteY120" fmla="*/ 6778641 h 6858000"/>
              <a:gd name="connsiteX121" fmla="*/ 5984543 w 6127689"/>
              <a:gd name="connsiteY121" fmla="*/ 6811016 h 6858000"/>
              <a:gd name="connsiteX122" fmla="*/ 5981802 w 6127689"/>
              <a:gd name="connsiteY122" fmla="*/ 6838578 h 6858000"/>
              <a:gd name="connsiteX123" fmla="*/ 5979671 w 6127689"/>
              <a:gd name="connsiteY123" fmla="*/ 6858000 h 6858000"/>
              <a:gd name="connsiteX124" fmla="*/ 0 w 6127689"/>
              <a:gd name="connsiteY124" fmla="*/ 6858000 h 6858000"/>
              <a:gd name="connsiteX125" fmla="*/ 0 w 6127689"/>
              <a:gd name="connsiteY12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6670 w 6127519"/>
              <a:gd name="connsiteY99" fmla="*/ 5697882 h 6858000"/>
              <a:gd name="connsiteX100" fmla="*/ 6121353 w 6127519"/>
              <a:gd name="connsiteY100" fmla="*/ 5721725 h 6858000"/>
              <a:gd name="connsiteX101" fmla="*/ 6121607 w 6127519"/>
              <a:gd name="connsiteY101" fmla="*/ 5721959 h 6858000"/>
              <a:gd name="connsiteX102" fmla="*/ 6127024 w 6127519"/>
              <a:gd name="connsiteY102" fmla="*/ 5786902 h 6858000"/>
              <a:gd name="connsiteX103" fmla="*/ 6127519 w 6127519"/>
              <a:gd name="connsiteY103" fmla="*/ 5865775 h 6858000"/>
              <a:gd name="connsiteX104" fmla="*/ 6119217 w 6127519"/>
              <a:gd name="connsiteY104" fmla="*/ 5888542 h 6858000"/>
              <a:gd name="connsiteX105" fmla="*/ 6102493 w 6127519"/>
              <a:gd name="connsiteY105" fmla="*/ 5928602 h 6858000"/>
              <a:gd name="connsiteX106" fmla="*/ 6056863 w 6127519"/>
              <a:gd name="connsiteY106" fmla="*/ 6000643 h 6858000"/>
              <a:gd name="connsiteX107" fmla="*/ 6045436 w 6127519"/>
              <a:gd name="connsiteY107" fmla="*/ 6124480 h 6858000"/>
              <a:gd name="connsiteX108" fmla="*/ 6030489 w 6127519"/>
              <a:gd name="connsiteY108" fmla="*/ 6317666 h 6858000"/>
              <a:gd name="connsiteX109" fmla="*/ 6007492 w 6127519"/>
              <a:gd name="connsiteY109" fmla="*/ 6440818 h 6858000"/>
              <a:gd name="connsiteX110" fmla="*/ 6009467 w 6127519"/>
              <a:gd name="connsiteY110" fmla="*/ 6487076 h 6858000"/>
              <a:gd name="connsiteX111" fmla="*/ 5995064 w 6127519"/>
              <a:gd name="connsiteY111" fmla="*/ 6540791 h 6858000"/>
              <a:gd name="connsiteX112" fmla="*/ 5996309 w 6127519"/>
              <a:gd name="connsiteY112" fmla="*/ 6543961 h 6858000"/>
              <a:gd name="connsiteX113" fmla="*/ 5996048 w 6127519"/>
              <a:gd name="connsiteY113" fmla="*/ 6555444 h 6858000"/>
              <a:gd name="connsiteX114" fmla="*/ 6002524 w 6127519"/>
              <a:gd name="connsiteY114" fmla="*/ 6560188 h 6858000"/>
              <a:gd name="connsiteX115" fmla="*/ 6006823 w 6127519"/>
              <a:gd name="connsiteY115" fmla="*/ 6578546 h 6858000"/>
              <a:gd name="connsiteX116" fmla="*/ 6004510 w 6127519"/>
              <a:gd name="connsiteY116" fmla="*/ 6599256 h 6858000"/>
              <a:gd name="connsiteX117" fmla="*/ 5986207 w 6127519"/>
              <a:gd name="connsiteY117" fmla="*/ 6695855 h 6858000"/>
              <a:gd name="connsiteX118" fmla="*/ 5979428 w 6127519"/>
              <a:gd name="connsiteY118" fmla="*/ 6754678 h 6858000"/>
              <a:gd name="connsiteX119" fmla="*/ 5983398 w 6127519"/>
              <a:gd name="connsiteY119" fmla="*/ 6778641 h 6858000"/>
              <a:gd name="connsiteX120" fmla="*/ 5984543 w 6127519"/>
              <a:gd name="connsiteY120" fmla="*/ 6811016 h 6858000"/>
              <a:gd name="connsiteX121" fmla="*/ 5981802 w 6127519"/>
              <a:gd name="connsiteY121" fmla="*/ 6838578 h 6858000"/>
              <a:gd name="connsiteX122" fmla="*/ 5979671 w 6127519"/>
              <a:gd name="connsiteY122" fmla="*/ 6858000 h 6858000"/>
              <a:gd name="connsiteX123" fmla="*/ 0 w 6127519"/>
              <a:gd name="connsiteY123" fmla="*/ 6858000 h 6858000"/>
              <a:gd name="connsiteX124" fmla="*/ 0 w 6127519"/>
              <a:gd name="connsiteY12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2524 w 6127519"/>
              <a:gd name="connsiteY113" fmla="*/ 6560188 h 6858000"/>
              <a:gd name="connsiteX114" fmla="*/ 6006823 w 6127519"/>
              <a:gd name="connsiteY114" fmla="*/ 6578546 h 6858000"/>
              <a:gd name="connsiteX115" fmla="*/ 6004510 w 6127519"/>
              <a:gd name="connsiteY115" fmla="*/ 6599256 h 6858000"/>
              <a:gd name="connsiteX116" fmla="*/ 5986207 w 6127519"/>
              <a:gd name="connsiteY116" fmla="*/ 6695855 h 6858000"/>
              <a:gd name="connsiteX117" fmla="*/ 5979428 w 6127519"/>
              <a:gd name="connsiteY117" fmla="*/ 6754678 h 6858000"/>
              <a:gd name="connsiteX118" fmla="*/ 5983398 w 6127519"/>
              <a:gd name="connsiteY118" fmla="*/ 6778641 h 6858000"/>
              <a:gd name="connsiteX119" fmla="*/ 5984543 w 6127519"/>
              <a:gd name="connsiteY119" fmla="*/ 6811016 h 6858000"/>
              <a:gd name="connsiteX120" fmla="*/ 5981802 w 6127519"/>
              <a:gd name="connsiteY120" fmla="*/ 6838578 h 6858000"/>
              <a:gd name="connsiteX121" fmla="*/ 5979671 w 6127519"/>
              <a:gd name="connsiteY121" fmla="*/ 6858000 h 6858000"/>
              <a:gd name="connsiteX122" fmla="*/ 0 w 6127519"/>
              <a:gd name="connsiteY122" fmla="*/ 6858000 h 6858000"/>
              <a:gd name="connsiteX123" fmla="*/ 0 w 6127519"/>
              <a:gd name="connsiteY12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2524 w 6127519"/>
              <a:gd name="connsiteY113" fmla="*/ 6560188 h 6858000"/>
              <a:gd name="connsiteX114" fmla="*/ 6004510 w 6127519"/>
              <a:gd name="connsiteY114" fmla="*/ 6599256 h 6858000"/>
              <a:gd name="connsiteX115" fmla="*/ 5986207 w 6127519"/>
              <a:gd name="connsiteY115" fmla="*/ 6695855 h 6858000"/>
              <a:gd name="connsiteX116" fmla="*/ 5979428 w 6127519"/>
              <a:gd name="connsiteY116" fmla="*/ 6754678 h 6858000"/>
              <a:gd name="connsiteX117" fmla="*/ 5983398 w 6127519"/>
              <a:gd name="connsiteY117" fmla="*/ 6778641 h 6858000"/>
              <a:gd name="connsiteX118" fmla="*/ 5984543 w 6127519"/>
              <a:gd name="connsiteY118" fmla="*/ 6811016 h 6858000"/>
              <a:gd name="connsiteX119" fmla="*/ 5981802 w 6127519"/>
              <a:gd name="connsiteY119" fmla="*/ 6838578 h 6858000"/>
              <a:gd name="connsiteX120" fmla="*/ 5979671 w 6127519"/>
              <a:gd name="connsiteY120" fmla="*/ 6858000 h 6858000"/>
              <a:gd name="connsiteX121" fmla="*/ 0 w 6127519"/>
              <a:gd name="connsiteY121" fmla="*/ 6858000 h 6858000"/>
              <a:gd name="connsiteX122" fmla="*/ 0 w 6127519"/>
              <a:gd name="connsiteY122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4510 w 6127519"/>
              <a:gd name="connsiteY113" fmla="*/ 6599256 h 6858000"/>
              <a:gd name="connsiteX114" fmla="*/ 5986207 w 6127519"/>
              <a:gd name="connsiteY114" fmla="*/ 6695855 h 6858000"/>
              <a:gd name="connsiteX115" fmla="*/ 5979428 w 6127519"/>
              <a:gd name="connsiteY115" fmla="*/ 6754678 h 6858000"/>
              <a:gd name="connsiteX116" fmla="*/ 5983398 w 6127519"/>
              <a:gd name="connsiteY116" fmla="*/ 6778641 h 6858000"/>
              <a:gd name="connsiteX117" fmla="*/ 5984543 w 6127519"/>
              <a:gd name="connsiteY117" fmla="*/ 6811016 h 6858000"/>
              <a:gd name="connsiteX118" fmla="*/ 5981802 w 6127519"/>
              <a:gd name="connsiteY118" fmla="*/ 6838578 h 6858000"/>
              <a:gd name="connsiteX119" fmla="*/ 5979671 w 6127519"/>
              <a:gd name="connsiteY119" fmla="*/ 6858000 h 6858000"/>
              <a:gd name="connsiteX120" fmla="*/ 0 w 6127519"/>
              <a:gd name="connsiteY120" fmla="*/ 6858000 h 6858000"/>
              <a:gd name="connsiteX121" fmla="*/ 0 w 6127519"/>
              <a:gd name="connsiteY12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6004510 w 6127519"/>
              <a:gd name="connsiteY112" fmla="*/ 6599256 h 6858000"/>
              <a:gd name="connsiteX113" fmla="*/ 5986207 w 6127519"/>
              <a:gd name="connsiteY113" fmla="*/ 6695855 h 6858000"/>
              <a:gd name="connsiteX114" fmla="*/ 5979428 w 6127519"/>
              <a:gd name="connsiteY114" fmla="*/ 6754678 h 6858000"/>
              <a:gd name="connsiteX115" fmla="*/ 5983398 w 6127519"/>
              <a:gd name="connsiteY115" fmla="*/ 6778641 h 6858000"/>
              <a:gd name="connsiteX116" fmla="*/ 5984543 w 6127519"/>
              <a:gd name="connsiteY116" fmla="*/ 6811016 h 6858000"/>
              <a:gd name="connsiteX117" fmla="*/ 5981802 w 6127519"/>
              <a:gd name="connsiteY117" fmla="*/ 6838578 h 6858000"/>
              <a:gd name="connsiteX118" fmla="*/ 5979671 w 6127519"/>
              <a:gd name="connsiteY118" fmla="*/ 6858000 h 6858000"/>
              <a:gd name="connsiteX119" fmla="*/ 0 w 6127519"/>
              <a:gd name="connsiteY119" fmla="*/ 6858000 h 6858000"/>
              <a:gd name="connsiteX120" fmla="*/ 0 w 6127519"/>
              <a:gd name="connsiteY120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81802 w 6127519"/>
              <a:gd name="connsiteY116" fmla="*/ 6838578 h 6858000"/>
              <a:gd name="connsiteX117" fmla="*/ 5979671 w 6127519"/>
              <a:gd name="connsiteY117" fmla="*/ 6858000 h 6858000"/>
              <a:gd name="connsiteX118" fmla="*/ 0 w 6127519"/>
              <a:gd name="connsiteY118" fmla="*/ 6858000 h 6858000"/>
              <a:gd name="connsiteX119" fmla="*/ 0 w 6127519"/>
              <a:gd name="connsiteY119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81802 w 6127519"/>
              <a:gd name="connsiteY116" fmla="*/ 6838578 h 6858000"/>
              <a:gd name="connsiteX117" fmla="*/ 5979671 w 6127519"/>
              <a:gd name="connsiteY117" fmla="*/ 6858000 h 6858000"/>
              <a:gd name="connsiteX118" fmla="*/ 0 w 6127519"/>
              <a:gd name="connsiteY118" fmla="*/ 6858000 h 6858000"/>
              <a:gd name="connsiteX119" fmla="*/ 0 w 6127519"/>
              <a:gd name="connsiteY119" fmla="*/ 0 h 6858000"/>
              <a:gd name="connsiteX0" fmla="*/ 0 w 6424098"/>
              <a:gd name="connsiteY0" fmla="*/ 0 h 6858000"/>
              <a:gd name="connsiteX1" fmla="*/ 4965888 w 6424098"/>
              <a:gd name="connsiteY1" fmla="*/ 0 h 6858000"/>
              <a:gd name="connsiteX2" fmla="*/ 4967767 w 6424098"/>
              <a:gd name="connsiteY2" fmla="*/ 7930 h 6858000"/>
              <a:gd name="connsiteX3" fmla="*/ 4979444 w 6424098"/>
              <a:gd name="connsiteY3" fmla="*/ 43921 h 6858000"/>
              <a:gd name="connsiteX4" fmla="*/ 5021173 w 6424098"/>
              <a:gd name="connsiteY4" fmla="*/ 123738 h 6858000"/>
              <a:gd name="connsiteX5" fmla="*/ 5075458 w 6424098"/>
              <a:gd name="connsiteY5" fmla="*/ 264355 h 6858000"/>
              <a:gd name="connsiteX6" fmla="*/ 5081175 w 6424098"/>
              <a:gd name="connsiteY6" fmla="*/ 277448 h 6858000"/>
              <a:gd name="connsiteX7" fmla="*/ 5097011 w 6424098"/>
              <a:gd name="connsiteY7" fmla="*/ 355616 h 6858000"/>
              <a:gd name="connsiteX8" fmla="*/ 5130982 w 6424098"/>
              <a:gd name="connsiteY8" fmla="*/ 412030 h 6858000"/>
              <a:gd name="connsiteX9" fmla="*/ 5153000 w 6424098"/>
              <a:gd name="connsiteY9" fmla="*/ 507134 h 6858000"/>
              <a:gd name="connsiteX10" fmla="*/ 5171282 w 6424098"/>
              <a:gd name="connsiteY10" fmla="*/ 602071 h 6858000"/>
              <a:gd name="connsiteX11" fmla="*/ 5176196 w 6424098"/>
              <a:gd name="connsiteY11" fmla="*/ 636822 h 6858000"/>
              <a:gd name="connsiteX12" fmla="*/ 5189051 w 6424098"/>
              <a:gd name="connsiteY12" fmla="*/ 782518 h 6858000"/>
              <a:gd name="connsiteX13" fmla="*/ 5210428 w 6424098"/>
              <a:gd name="connsiteY13" fmla="*/ 815772 h 6858000"/>
              <a:gd name="connsiteX14" fmla="*/ 5221088 w 6424098"/>
              <a:gd name="connsiteY14" fmla="*/ 860193 h 6858000"/>
              <a:gd name="connsiteX15" fmla="*/ 5230806 w 6424098"/>
              <a:gd name="connsiteY15" fmla="*/ 961354 h 6858000"/>
              <a:gd name="connsiteX16" fmla="*/ 5201018 w 6424098"/>
              <a:gd name="connsiteY16" fmla="*/ 1095027 h 6858000"/>
              <a:gd name="connsiteX17" fmla="*/ 5202153 w 6424098"/>
              <a:gd name="connsiteY17" fmla="*/ 1133224 h 6858000"/>
              <a:gd name="connsiteX18" fmla="*/ 5207370 w 6424098"/>
              <a:gd name="connsiteY18" fmla="*/ 1138097 h 6858000"/>
              <a:gd name="connsiteX19" fmla="*/ 5189234 w 6424098"/>
              <a:gd name="connsiteY19" fmla="*/ 1193495 h 6858000"/>
              <a:gd name="connsiteX20" fmla="*/ 5202769 w 6424098"/>
              <a:gd name="connsiteY20" fmla="*/ 1269450 h 6858000"/>
              <a:gd name="connsiteX21" fmla="*/ 5225968 w 6424098"/>
              <a:gd name="connsiteY21" fmla="*/ 1357994 h 6858000"/>
              <a:gd name="connsiteX22" fmla="*/ 5233819 w 6424098"/>
              <a:gd name="connsiteY22" fmla="*/ 1380922 h 6858000"/>
              <a:gd name="connsiteX23" fmla="*/ 5237226 w 6424098"/>
              <a:gd name="connsiteY23" fmla="*/ 1441327 h 6858000"/>
              <a:gd name="connsiteX24" fmla="*/ 5255653 w 6424098"/>
              <a:gd name="connsiteY24" fmla="*/ 1524712 h 6858000"/>
              <a:gd name="connsiteX25" fmla="*/ 5263491 w 6424098"/>
              <a:gd name="connsiteY25" fmla="*/ 1642938 h 6858000"/>
              <a:gd name="connsiteX26" fmla="*/ 5261314 w 6424098"/>
              <a:gd name="connsiteY26" fmla="*/ 1689177 h 6858000"/>
              <a:gd name="connsiteX27" fmla="*/ 5259788 w 6424098"/>
              <a:gd name="connsiteY27" fmla="*/ 1768516 h 6858000"/>
              <a:gd name="connsiteX28" fmla="*/ 5255696 w 6424098"/>
              <a:gd name="connsiteY28" fmla="*/ 1953770 h 6858000"/>
              <a:gd name="connsiteX29" fmla="*/ 5252592 w 6424098"/>
              <a:gd name="connsiteY29" fmla="*/ 2092210 h 6858000"/>
              <a:gd name="connsiteX30" fmla="*/ 5264303 w 6424098"/>
              <a:gd name="connsiteY30" fmla="*/ 2225157 h 6858000"/>
              <a:gd name="connsiteX31" fmla="*/ 5254949 w 6424098"/>
              <a:gd name="connsiteY31" fmla="*/ 2236160 h 6858000"/>
              <a:gd name="connsiteX32" fmla="*/ 5250104 w 6424098"/>
              <a:gd name="connsiteY32" fmla="*/ 2249166 h 6858000"/>
              <a:gd name="connsiteX33" fmla="*/ 5251214 w 6424098"/>
              <a:gd name="connsiteY33" fmla="*/ 2250944 h 6858000"/>
              <a:gd name="connsiteX34" fmla="*/ 5250644 w 6424098"/>
              <a:gd name="connsiteY34" fmla="*/ 2266619 h 6858000"/>
              <a:gd name="connsiteX35" fmla="*/ 5293877 w 6424098"/>
              <a:gd name="connsiteY35" fmla="*/ 2368649 h 6858000"/>
              <a:gd name="connsiteX36" fmla="*/ 5311338 w 6424098"/>
              <a:gd name="connsiteY36" fmla="*/ 2404034 h 6858000"/>
              <a:gd name="connsiteX37" fmla="*/ 5338366 w 6424098"/>
              <a:gd name="connsiteY37" fmla="*/ 2465052 h 6858000"/>
              <a:gd name="connsiteX38" fmla="*/ 5371263 w 6424098"/>
              <a:gd name="connsiteY38" fmla="*/ 2586413 h 6858000"/>
              <a:gd name="connsiteX39" fmla="*/ 5407503 w 6424098"/>
              <a:gd name="connsiteY39" fmla="*/ 2786290 h 6858000"/>
              <a:gd name="connsiteX40" fmla="*/ 5407356 w 6424098"/>
              <a:gd name="connsiteY40" fmla="*/ 2787545 h 6858000"/>
              <a:gd name="connsiteX41" fmla="*/ 5411130 w 6424098"/>
              <a:gd name="connsiteY41" fmla="*/ 2788640 h 6858000"/>
              <a:gd name="connsiteX42" fmla="*/ 5416439 w 6424098"/>
              <a:gd name="connsiteY42" fmla="*/ 2805666 h 6858000"/>
              <a:gd name="connsiteX43" fmla="*/ 5457023 w 6424098"/>
              <a:gd name="connsiteY43" fmla="*/ 2858292 h 6858000"/>
              <a:gd name="connsiteX44" fmla="*/ 5479298 w 6424098"/>
              <a:gd name="connsiteY44" fmla="*/ 2947791 h 6858000"/>
              <a:gd name="connsiteX45" fmla="*/ 5481770 w 6424098"/>
              <a:gd name="connsiteY45" fmla="*/ 2951352 h 6858000"/>
              <a:gd name="connsiteX46" fmla="*/ 5482045 w 6424098"/>
              <a:gd name="connsiteY46" fmla="*/ 2984371 h 6858000"/>
              <a:gd name="connsiteX47" fmla="*/ 5482415 w 6424098"/>
              <a:gd name="connsiteY47" fmla="*/ 3004079 h 6858000"/>
              <a:gd name="connsiteX48" fmla="*/ 5503944 w 6424098"/>
              <a:gd name="connsiteY48" fmla="*/ 3123335 h 6858000"/>
              <a:gd name="connsiteX49" fmla="*/ 5516007 w 6424098"/>
              <a:gd name="connsiteY49" fmla="*/ 3258473 h 6858000"/>
              <a:gd name="connsiteX50" fmla="*/ 5566839 w 6424098"/>
              <a:gd name="connsiteY50" fmla="*/ 3345295 h 6858000"/>
              <a:gd name="connsiteX51" fmla="*/ 5589758 w 6424098"/>
              <a:gd name="connsiteY51" fmla="*/ 3506453 h 6858000"/>
              <a:gd name="connsiteX52" fmla="*/ 5596144 w 6424098"/>
              <a:gd name="connsiteY52" fmla="*/ 3534624 h 6858000"/>
              <a:gd name="connsiteX53" fmla="*/ 5597750 w 6424098"/>
              <a:gd name="connsiteY53" fmla="*/ 3534129 h 6858000"/>
              <a:gd name="connsiteX54" fmla="*/ 5599700 w 6424098"/>
              <a:gd name="connsiteY54" fmla="*/ 3547221 h 6858000"/>
              <a:gd name="connsiteX55" fmla="*/ 5615031 w 6424098"/>
              <a:gd name="connsiteY55" fmla="*/ 3557482 h 6858000"/>
              <a:gd name="connsiteX56" fmla="*/ 5618377 w 6424098"/>
              <a:gd name="connsiteY56" fmla="*/ 3588431 h 6858000"/>
              <a:gd name="connsiteX57" fmla="*/ 5612155 w 6424098"/>
              <a:gd name="connsiteY57" fmla="*/ 3589869 h 6858000"/>
              <a:gd name="connsiteX58" fmla="*/ 5620843 w 6424098"/>
              <a:gd name="connsiteY58" fmla="*/ 3606745 h 6858000"/>
              <a:gd name="connsiteX59" fmla="*/ 5655472 w 6424098"/>
              <a:gd name="connsiteY59" fmla="*/ 3678877 h 6858000"/>
              <a:gd name="connsiteX60" fmla="*/ 5683015 w 6424098"/>
              <a:gd name="connsiteY60" fmla="*/ 3762025 h 6858000"/>
              <a:gd name="connsiteX61" fmla="*/ 5696643 w 6424098"/>
              <a:gd name="connsiteY61" fmla="*/ 3773888 h 6858000"/>
              <a:gd name="connsiteX62" fmla="*/ 5699203 w 6424098"/>
              <a:gd name="connsiteY62" fmla="*/ 3775823 h 6858000"/>
              <a:gd name="connsiteX63" fmla="*/ 5704824 w 6424098"/>
              <a:gd name="connsiteY63" fmla="*/ 3785966 h 6858000"/>
              <a:gd name="connsiteX64" fmla="*/ 5733539 w 6424098"/>
              <a:gd name="connsiteY64" fmla="*/ 3818457 h 6858000"/>
              <a:gd name="connsiteX65" fmla="*/ 5768491 w 6424098"/>
              <a:gd name="connsiteY65" fmla="*/ 3914399 h 6858000"/>
              <a:gd name="connsiteX66" fmla="*/ 5793123 w 6424098"/>
              <a:gd name="connsiteY66" fmla="*/ 3969952 h 6858000"/>
              <a:gd name="connsiteX67" fmla="*/ 5808321 w 6424098"/>
              <a:gd name="connsiteY67" fmla="*/ 3988153 h 6858000"/>
              <a:gd name="connsiteX68" fmla="*/ 5825621 w 6424098"/>
              <a:gd name="connsiteY68" fmla="*/ 4015525 h 6858000"/>
              <a:gd name="connsiteX69" fmla="*/ 5860672 w 6424098"/>
              <a:gd name="connsiteY69" fmla="*/ 4061579 h 6858000"/>
              <a:gd name="connsiteX70" fmla="*/ 5872173 w 6424098"/>
              <a:gd name="connsiteY70" fmla="*/ 4088497 h 6858000"/>
              <a:gd name="connsiteX71" fmla="*/ 5894095 w 6424098"/>
              <a:gd name="connsiteY71" fmla="*/ 4128857 h 6858000"/>
              <a:gd name="connsiteX72" fmla="*/ 5903513 w 6424098"/>
              <a:gd name="connsiteY72" fmla="*/ 4187661 h 6858000"/>
              <a:gd name="connsiteX73" fmla="*/ 5917114 w 6424098"/>
              <a:gd name="connsiteY73" fmla="*/ 4213096 h 6858000"/>
              <a:gd name="connsiteX74" fmla="*/ 5924233 w 6424098"/>
              <a:gd name="connsiteY74" fmla="*/ 4242060 h 6858000"/>
              <a:gd name="connsiteX75" fmla="*/ 5928910 w 6424098"/>
              <a:gd name="connsiteY75" fmla="*/ 4300973 h 6858000"/>
              <a:gd name="connsiteX76" fmla="*/ 5939320 w 6424098"/>
              <a:gd name="connsiteY76" fmla="*/ 4340435 h 6858000"/>
              <a:gd name="connsiteX77" fmla="*/ 5946705 w 6424098"/>
              <a:gd name="connsiteY77" fmla="*/ 4428051 h 6858000"/>
              <a:gd name="connsiteX78" fmla="*/ 5949261 w 6424098"/>
              <a:gd name="connsiteY78" fmla="*/ 4449185 h 6858000"/>
              <a:gd name="connsiteX79" fmla="*/ 5968960 w 6424098"/>
              <a:gd name="connsiteY79" fmla="*/ 4482655 h 6858000"/>
              <a:gd name="connsiteX80" fmla="*/ 5980106 w 6424098"/>
              <a:gd name="connsiteY80" fmla="*/ 4585087 h 6858000"/>
              <a:gd name="connsiteX81" fmla="*/ 5998138 w 6424098"/>
              <a:gd name="connsiteY81" fmla="*/ 4697518 h 6858000"/>
              <a:gd name="connsiteX82" fmla="*/ 6013516 w 6424098"/>
              <a:gd name="connsiteY82" fmla="*/ 4786619 h 6858000"/>
              <a:gd name="connsiteX83" fmla="*/ 6025404 w 6424098"/>
              <a:gd name="connsiteY83" fmla="*/ 4858148 h 6858000"/>
              <a:gd name="connsiteX84" fmla="*/ 6007749 w 6424098"/>
              <a:gd name="connsiteY84" fmla="*/ 4964715 h 6858000"/>
              <a:gd name="connsiteX85" fmla="*/ 6005269 w 6424098"/>
              <a:gd name="connsiteY85" fmla="*/ 5150567 h 6858000"/>
              <a:gd name="connsiteX86" fmla="*/ 6001127 w 6424098"/>
              <a:gd name="connsiteY86" fmla="*/ 5164609 h 6858000"/>
              <a:gd name="connsiteX87" fmla="*/ 5998514 w 6424098"/>
              <a:gd name="connsiteY87" fmla="*/ 5189673 h 6858000"/>
              <a:gd name="connsiteX88" fmla="*/ 6018409 w 6424098"/>
              <a:gd name="connsiteY88" fmla="*/ 5227157 h 6858000"/>
              <a:gd name="connsiteX89" fmla="*/ 6036748 w 6424098"/>
              <a:gd name="connsiteY89" fmla="*/ 5322752 h 6858000"/>
              <a:gd name="connsiteX90" fmla="*/ 6036943 w 6424098"/>
              <a:gd name="connsiteY90" fmla="*/ 5329480 h 6858000"/>
              <a:gd name="connsiteX91" fmla="*/ 6037677 w 6424098"/>
              <a:gd name="connsiteY91" fmla="*/ 5354807 h 6858000"/>
              <a:gd name="connsiteX92" fmla="*/ 6039728 w 6424098"/>
              <a:gd name="connsiteY92" fmla="*/ 5359416 h 6858000"/>
              <a:gd name="connsiteX93" fmla="*/ 6053435 w 6424098"/>
              <a:gd name="connsiteY93" fmla="*/ 5387547 h 6858000"/>
              <a:gd name="connsiteX94" fmla="*/ 6065933 w 6424098"/>
              <a:gd name="connsiteY94" fmla="*/ 5443002 h 6858000"/>
              <a:gd name="connsiteX95" fmla="*/ 6068640 w 6424098"/>
              <a:gd name="connsiteY95" fmla="*/ 5474503 h 6858000"/>
              <a:gd name="connsiteX96" fmla="*/ 6080922 w 6424098"/>
              <a:gd name="connsiteY96" fmla="*/ 5561070 h 6858000"/>
              <a:gd name="connsiteX97" fmla="*/ 6096949 w 6424098"/>
              <a:gd name="connsiteY97" fmla="*/ 5648179 h 6858000"/>
              <a:gd name="connsiteX98" fmla="*/ 6125703 w 6424098"/>
              <a:gd name="connsiteY98" fmla="*/ 5692894 h 6858000"/>
              <a:gd name="connsiteX99" fmla="*/ 6121353 w 6424098"/>
              <a:gd name="connsiteY99" fmla="*/ 5721725 h 6858000"/>
              <a:gd name="connsiteX100" fmla="*/ 6121607 w 6424098"/>
              <a:gd name="connsiteY100" fmla="*/ 5721959 h 6858000"/>
              <a:gd name="connsiteX101" fmla="*/ 6127024 w 6424098"/>
              <a:gd name="connsiteY101" fmla="*/ 5786902 h 6858000"/>
              <a:gd name="connsiteX102" fmla="*/ 6127519 w 6424098"/>
              <a:gd name="connsiteY102" fmla="*/ 5865775 h 6858000"/>
              <a:gd name="connsiteX103" fmla="*/ 6119217 w 6424098"/>
              <a:gd name="connsiteY103" fmla="*/ 5888542 h 6858000"/>
              <a:gd name="connsiteX104" fmla="*/ 6102493 w 6424098"/>
              <a:gd name="connsiteY104" fmla="*/ 5928602 h 6858000"/>
              <a:gd name="connsiteX105" fmla="*/ 6056863 w 6424098"/>
              <a:gd name="connsiteY105" fmla="*/ 6000643 h 6858000"/>
              <a:gd name="connsiteX106" fmla="*/ 6045436 w 6424098"/>
              <a:gd name="connsiteY106" fmla="*/ 6124480 h 6858000"/>
              <a:gd name="connsiteX107" fmla="*/ 6030489 w 6424098"/>
              <a:gd name="connsiteY107" fmla="*/ 6317666 h 6858000"/>
              <a:gd name="connsiteX108" fmla="*/ 6007492 w 6424098"/>
              <a:gd name="connsiteY108" fmla="*/ 6440818 h 6858000"/>
              <a:gd name="connsiteX109" fmla="*/ 6009467 w 6424098"/>
              <a:gd name="connsiteY109" fmla="*/ 6487076 h 6858000"/>
              <a:gd name="connsiteX110" fmla="*/ 5995064 w 6424098"/>
              <a:gd name="connsiteY110" fmla="*/ 6540791 h 6858000"/>
              <a:gd name="connsiteX111" fmla="*/ 6004510 w 6424098"/>
              <a:gd name="connsiteY111" fmla="*/ 6599256 h 6858000"/>
              <a:gd name="connsiteX112" fmla="*/ 5986207 w 6424098"/>
              <a:gd name="connsiteY112" fmla="*/ 6695855 h 6858000"/>
              <a:gd name="connsiteX113" fmla="*/ 5979428 w 6424098"/>
              <a:gd name="connsiteY113" fmla="*/ 6754678 h 6858000"/>
              <a:gd name="connsiteX114" fmla="*/ 5983398 w 6424098"/>
              <a:gd name="connsiteY114" fmla="*/ 6778641 h 6858000"/>
              <a:gd name="connsiteX115" fmla="*/ 5984543 w 6424098"/>
              <a:gd name="connsiteY115" fmla="*/ 6811016 h 6858000"/>
              <a:gd name="connsiteX116" fmla="*/ 5979671 w 6424098"/>
              <a:gd name="connsiteY116" fmla="*/ 6858000 h 6858000"/>
              <a:gd name="connsiteX117" fmla="*/ 0 w 6424098"/>
              <a:gd name="connsiteY117" fmla="*/ 6858000 h 6858000"/>
              <a:gd name="connsiteX118" fmla="*/ 0 w 6424098"/>
              <a:gd name="connsiteY11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79671 w 6127519"/>
              <a:gd name="connsiteY116" fmla="*/ 6858000 h 6858000"/>
              <a:gd name="connsiteX117" fmla="*/ 0 w 6127519"/>
              <a:gd name="connsiteY117" fmla="*/ 6858000 h 6858000"/>
              <a:gd name="connsiteX118" fmla="*/ 0 w 6127519"/>
              <a:gd name="connsiteY11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25404 w 6127519"/>
              <a:gd name="connsiteY82" fmla="*/ 4858148 h 6858000"/>
              <a:gd name="connsiteX83" fmla="*/ 6007749 w 6127519"/>
              <a:gd name="connsiteY83" fmla="*/ 4964715 h 6858000"/>
              <a:gd name="connsiteX84" fmla="*/ 6005269 w 6127519"/>
              <a:gd name="connsiteY84" fmla="*/ 5150567 h 6858000"/>
              <a:gd name="connsiteX85" fmla="*/ 6001127 w 6127519"/>
              <a:gd name="connsiteY85" fmla="*/ 5164609 h 6858000"/>
              <a:gd name="connsiteX86" fmla="*/ 5998514 w 6127519"/>
              <a:gd name="connsiteY86" fmla="*/ 5189673 h 6858000"/>
              <a:gd name="connsiteX87" fmla="*/ 6018409 w 6127519"/>
              <a:gd name="connsiteY87" fmla="*/ 5227157 h 6858000"/>
              <a:gd name="connsiteX88" fmla="*/ 6036748 w 6127519"/>
              <a:gd name="connsiteY88" fmla="*/ 5322752 h 6858000"/>
              <a:gd name="connsiteX89" fmla="*/ 6036943 w 6127519"/>
              <a:gd name="connsiteY89" fmla="*/ 5329480 h 6858000"/>
              <a:gd name="connsiteX90" fmla="*/ 6037677 w 6127519"/>
              <a:gd name="connsiteY90" fmla="*/ 5354807 h 6858000"/>
              <a:gd name="connsiteX91" fmla="*/ 6039728 w 6127519"/>
              <a:gd name="connsiteY91" fmla="*/ 5359416 h 6858000"/>
              <a:gd name="connsiteX92" fmla="*/ 6053435 w 6127519"/>
              <a:gd name="connsiteY92" fmla="*/ 5387547 h 6858000"/>
              <a:gd name="connsiteX93" fmla="*/ 6065933 w 6127519"/>
              <a:gd name="connsiteY93" fmla="*/ 5443002 h 6858000"/>
              <a:gd name="connsiteX94" fmla="*/ 6068640 w 6127519"/>
              <a:gd name="connsiteY94" fmla="*/ 5474503 h 6858000"/>
              <a:gd name="connsiteX95" fmla="*/ 6080922 w 6127519"/>
              <a:gd name="connsiteY95" fmla="*/ 5561070 h 6858000"/>
              <a:gd name="connsiteX96" fmla="*/ 6096949 w 6127519"/>
              <a:gd name="connsiteY96" fmla="*/ 5648179 h 6858000"/>
              <a:gd name="connsiteX97" fmla="*/ 6125703 w 6127519"/>
              <a:gd name="connsiteY97" fmla="*/ 5692894 h 6858000"/>
              <a:gd name="connsiteX98" fmla="*/ 6121353 w 6127519"/>
              <a:gd name="connsiteY98" fmla="*/ 5721725 h 6858000"/>
              <a:gd name="connsiteX99" fmla="*/ 6121607 w 6127519"/>
              <a:gd name="connsiteY99" fmla="*/ 5721959 h 6858000"/>
              <a:gd name="connsiteX100" fmla="*/ 6127024 w 6127519"/>
              <a:gd name="connsiteY100" fmla="*/ 5786902 h 6858000"/>
              <a:gd name="connsiteX101" fmla="*/ 6127519 w 6127519"/>
              <a:gd name="connsiteY101" fmla="*/ 5865775 h 6858000"/>
              <a:gd name="connsiteX102" fmla="*/ 6119217 w 6127519"/>
              <a:gd name="connsiteY102" fmla="*/ 5888542 h 6858000"/>
              <a:gd name="connsiteX103" fmla="*/ 6102493 w 6127519"/>
              <a:gd name="connsiteY103" fmla="*/ 5928602 h 6858000"/>
              <a:gd name="connsiteX104" fmla="*/ 6056863 w 6127519"/>
              <a:gd name="connsiteY104" fmla="*/ 6000643 h 6858000"/>
              <a:gd name="connsiteX105" fmla="*/ 6045436 w 6127519"/>
              <a:gd name="connsiteY105" fmla="*/ 6124480 h 6858000"/>
              <a:gd name="connsiteX106" fmla="*/ 6030489 w 6127519"/>
              <a:gd name="connsiteY106" fmla="*/ 6317666 h 6858000"/>
              <a:gd name="connsiteX107" fmla="*/ 6007492 w 6127519"/>
              <a:gd name="connsiteY107" fmla="*/ 6440818 h 6858000"/>
              <a:gd name="connsiteX108" fmla="*/ 6009467 w 6127519"/>
              <a:gd name="connsiteY108" fmla="*/ 6487076 h 6858000"/>
              <a:gd name="connsiteX109" fmla="*/ 5995064 w 6127519"/>
              <a:gd name="connsiteY109" fmla="*/ 6540791 h 6858000"/>
              <a:gd name="connsiteX110" fmla="*/ 6004510 w 6127519"/>
              <a:gd name="connsiteY110" fmla="*/ 6599256 h 6858000"/>
              <a:gd name="connsiteX111" fmla="*/ 5986207 w 6127519"/>
              <a:gd name="connsiteY111" fmla="*/ 6695855 h 6858000"/>
              <a:gd name="connsiteX112" fmla="*/ 5979428 w 6127519"/>
              <a:gd name="connsiteY112" fmla="*/ 6754678 h 6858000"/>
              <a:gd name="connsiteX113" fmla="*/ 5983398 w 6127519"/>
              <a:gd name="connsiteY113" fmla="*/ 6778641 h 6858000"/>
              <a:gd name="connsiteX114" fmla="*/ 5984543 w 6127519"/>
              <a:gd name="connsiteY114" fmla="*/ 6811016 h 6858000"/>
              <a:gd name="connsiteX115" fmla="*/ 5979671 w 6127519"/>
              <a:gd name="connsiteY115" fmla="*/ 6858000 h 6858000"/>
              <a:gd name="connsiteX116" fmla="*/ 0 w 6127519"/>
              <a:gd name="connsiteY116" fmla="*/ 6858000 h 6858000"/>
              <a:gd name="connsiteX117" fmla="*/ 0 w 6127519"/>
              <a:gd name="connsiteY11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07819 w 6127519"/>
              <a:gd name="connsiteY82" fmla="*/ 4858148 h 6858000"/>
              <a:gd name="connsiteX83" fmla="*/ 6007749 w 6127519"/>
              <a:gd name="connsiteY83" fmla="*/ 4964715 h 6858000"/>
              <a:gd name="connsiteX84" fmla="*/ 6005269 w 6127519"/>
              <a:gd name="connsiteY84" fmla="*/ 5150567 h 6858000"/>
              <a:gd name="connsiteX85" fmla="*/ 6001127 w 6127519"/>
              <a:gd name="connsiteY85" fmla="*/ 5164609 h 6858000"/>
              <a:gd name="connsiteX86" fmla="*/ 5998514 w 6127519"/>
              <a:gd name="connsiteY86" fmla="*/ 5189673 h 6858000"/>
              <a:gd name="connsiteX87" fmla="*/ 6018409 w 6127519"/>
              <a:gd name="connsiteY87" fmla="*/ 5227157 h 6858000"/>
              <a:gd name="connsiteX88" fmla="*/ 6036748 w 6127519"/>
              <a:gd name="connsiteY88" fmla="*/ 5322752 h 6858000"/>
              <a:gd name="connsiteX89" fmla="*/ 6036943 w 6127519"/>
              <a:gd name="connsiteY89" fmla="*/ 5329480 h 6858000"/>
              <a:gd name="connsiteX90" fmla="*/ 6037677 w 6127519"/>
              <a:gd name="connsiteY90" fmla="*/ 5354807 h 6858000"/>
              <a:gd name="connsiteX91" fmla="*/ 6039728 w 6127519"/>
              <a:gd name="connsiteY91" fmla="*/ 5359416 h 6858000"/>
              <a:gd name="connsiteX92" fmla="*/ 6053435 w 6127519"/>
              <a:gd name="connsiteY92" fmla="*/ 5387547 h 6858000"/>
              <a:gd name="connsiteX93" fmla="*/ 6065933 w 6127519"/>
              <a:gd name="connsiteY93" fmla="*/ 5443002 h 6858000"/>
              <a:gd name="connsiteX94" fmla="*/ 6068640 w 6127519"/>
              <a:gd name="connsiteY94" fmla="*/ 5474503 h 6858000"/>
              <a:gd name="connsiteX95" fmla="*/ 6080922 w 6127519"/>
              <a:gd name="connsiteY95" fmla="*/ 5561070 h 6858000"/>
              <a:gd name="connsiteX96" fmla="*/ 6096949 w 6127519"/>
              <a:gd name="connsiteY96" fmla="*/ 5648179 h 6858000"/>
              <a:gd name="connsiteX97" fmla="*/ 6125703 w 6127519"/>
              <a:gd name="connsiteY97" fmla="*/ 5692894 h 6858000"/>
              <a:gd name="connsiteX98" fmla="*/ 6121353 w 6127519"/>
              <a:gd name="connsiteY98" fmla="*/ 5721725 h 6858000"/>
              <a:gd name="connsiteX99" fmla="*/ 6121607 w 6127519"/>
              <a:gd name="connsiteY99" fmla="*/ 5721959 h 6858000"/>
              <a:gd name="connsiteX100" fmla="*/ 6127024 w 6127519"/>
              <a:gd name="connsiteY100" fmla="*/ 5786902 h 6858000"/>
              <a:gd name="connsiteX101" fmla="*/ 6127519 w 6127519"/>
              <a:gd name="connsiteY101" fmla="*/ 5865775 h 6858000"/>
              <a:gd name="connsiteX102" fmla="*/ 6119217 w 6127519"/>
              <a:gd name="connsiteY102" fmla="*/ 5888542 h 6858000"/>
              <a:gd name="connsiteX103" fmla="*/ 6102493 w 6127519"/>
              <a:gd name="connsiteY103" fmla="*/ 5928602 h 6858000"/>
              <a:gd name="connsiteX104" fmla="*/ 6056863 w 6127519"/>
              <a:gd name="connsiteY104" fmla="*/ 6000643 h 6858000"/>
              <a:gd name="connsiteX105" fmla="*/ 6045436 w 6127519"/>
              <a:gd name="connsiteY105" fmla="*/ 6124480 h 6858000"/>
              <a:gd name="connsiteX106" fmla="*/ 6030489 w 6127519"/>
              <a:gd name="connsiteY106" fmla="*/ 6317666 h 6858000"/>
              <a:gd name="connsiteX107" fmla="*/ 6007492 w 6127519"/>
              <a:gd name="connsiteY107" fmla="*/ 6440818 h 6858000"/>
              <a:gd name="connsiteX108" fmla="*/ 6009467 w 6127519"/>
              <a:gd name="connsiteY108" fmla="*/ 6487076 h 6858000"/>
              <a:gd name="connsiteX109" fmla="*/ 5995064 w 6127519"/>
              <a:gd name="connsiteY109" fmla="*/ 6540791 h 6858000"/>
              <a:gd name="connsiteX110" fmla="*/ 6004510 w 6127519"/>
              <a:gd name="connsiteY110" fmla="*/ 6599256 h 6858000"/>
              <a:gd name="connsiteX111" fmla="*/ 5986207 w 6127519"/>
              <a:gd name="connsiteY111" fmla="*/ 6695855 h 6858000"/>
              <a:gd name="connsiteX112" fmla="*/ 5979428 w 6127519"/>
              <a:gd name="connsiteY112" fmla="*/ 6754678 h 6858000"/>
              <a:gd name="connsiteX113" fmla="*/ 5983398 w 6127519"/>
              <a:gd name="connsiteY113" fmla="*/ 6778641 h 6858000"/>
              <a:gd name="connsiteX114" fmla="*/ 5984543 w 6127519"/>
              <a:gd name="connsiteY114" fmla="*/ 6811016 h 6858000"/>
              <a:gd name="connsiteX115" fmla="*/ 5979671 w 6127519"/>
              <a:gd name="connsiteY115" fmla="*/ 6858000 h 6858000"/>
              <a:gd name="connsiteX116" fmla="*/ 0 w 6127519"/>
              <a:gd name="connsiteY116" fmla="*/ 6858000 h 6858000"/>
              <a:gd name="connsiteX117" fmla="*/ 0 w 6127519"/>
              <a:gd name="connsiteY11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68491 w 6127519"/>
              <a:gd name="connsiteY64" fmla="*/ 3914399 h 6858000"/>
              <a:gd name="connsiteX65" fmla="*/ 5793123 w 6127519"/>
              <a:gd name="connsiteY65" fmla="*/ 3969952 h 6858000"/>
              <a:gd name="connsiteX66" fmla="*/ 5808321 w 6127519"/>
              <a:gd name="connsiteY66" fmla="*/ 3988153 h 6858000"/>
              <a:gd name="connsiteX67" fmla="*/ 5825621 w 6127519"/>
              <a:gd name="connsiteY67" fmla="*/ 4015525 h 6858000"/>
              <a:gd name="connsiteX68" fmla="*/ 5860672 w 6127519"/>
              <a:gd name="connsiteY68" fmla="*/ 4061579 h 6858000"/>
              <a:gd name="connsiteX69" fmla="*/ 5872173 w 6127519"/>
              <a:gd name="connsiteY69" fmla="*/ 4088497 h 6858000"/>
              <a:gd name="connsiteX70" fmla="*/ 5894095 w 6127519"/>
              <a:gd name="connsiteY70" fmla="*/ 4128857 h 6858000"/>
              <a:gd name="connsiteX71" fmla="*/ 5903513 w 6127519"/>
              <a:gd name="connsiteY71" fmla="*/ 4187661 h 6858000"/>
              <a:gd name="connsiteX72" fmla="*/ 5917114 w 6127519"/>
              <a:gd name="connsiteY72" fmla="*/ 4213096 h 6858000"/>
              <a:gd name="connsiteX73" fmla="*/ 5924233 w 6127519"/>
              <a:gd name="connsiteY73" fmla="*/ 4242060 h 6858000"/>
              <a:gd name="connsiteX74" fmla="*/ 5928910 w 6127519"/>
              <a:gd name="connsiteY74" fmla="*/ 4300973 h 6858000"/>
              <a:gd name="connsiteX75" fmla="*/ 5939320 w 6127519"/>
              <a:gd name="connsiteY75" fmla="*/ 4340435 h 6858000"/>
              <a:gd name="connsiteX76" fmla="*/ 5946705 w 6127519"/>
              <a:gd name="connsiteY76" fmla="*/ 4428051 h 6858000"/>
              <a:gd name="connsiteX77" fmla="*/ 5949261 w 6127519"/>
              <a:gd name="connsiteY77" fmla="*/ 4449185 h 6858000"/>
              <a:gd name="connsiteX78" fmla="*/ 5968960 w 6127519"/>
              <a:gd name="connsiteY78" fmla="*/ 4482655 h 6858000"/>
              <a:gd name="connsiteX79" fmla="*/ 5980106 w 6127519"/>
              <a:gd name="connsiteY79" fmla="*/ 4585087 h 6858000"/>
              <a:gd name="connsiteX80" fmla="*/ 5998138 w 6127519"/>
              <a:gd name="connsiteY80" fmla="*/ 4697518 h 6858000"/>
              <a:gd name="connsiteX81" fmla="*/ 6007819 w 6127519"/>
              <a:gd name="connsiteY81" fmla="*/ 4858148 h 6858000"/>
              <a:gd name="connsiteX82" fmla="*/ 6007749 w 6127519"/>
              <a:gd name="connsiteY82" fmla="*/ 4964715 h 6858000"/>
              <a:gd name="connsiteX83" fmla="*/ 6005269 w 6127519"/>
              <a:gd name="connsiteY83" fmla="*/ 5150567 h 6858000"/>
              <a:gd name="connsiteX84" fmla="*/ 6001127 w 6127519"/>
              <a:gd name="connsiteY84" fmla="*/ 5164609 h 6858000"/>
              <a:gd name="connsiteX85" fmla="*/ 5998514 w 6127519"/>
              <a:gd name="connsiteY85" fmla="*/ 5189673 h 6858000"/>
              <a:gd name="connsiteX86" fmla="*/ 6018409 w 6127519"/>
              <a:gd name="connsiteY86" fmla="*/ 5227157 h 6858000"/>
              <a:gd name="connsiteX87" fmla="*/ 6036748 w 6127519"/>
              <a:gd name="connsiteY87" fmla="*/ 5322752 h 6858000"/>
              <a:gd name="connsiteX88" fmla="*/ 6036943 w 6127519"/>
              <a:gd name="connsiteY88" fmla="*/ 5329480 h 6858000"/>
              <a:gd name="connsiteX89" fmla="*/ 6037677 w 6127519"/>
              <a:gd name="connsiteY89" fmla="*/ 5354807 h 6858000"/>
              <a:gd name="connsiteX90" fmla="*/ 6039728 w 6127519"/>
              <a:gd name="connsiteY90" fmla="*/ 5359416 h 6858000"/>
              <a:gd name="connsiteX91" fmla="*/ 6053435 w 6127519"/>
              <a:gd name="connsiteY91" fmla="*/ 5387547 h 6858000"/>
              <a:gd name="connsiteX92" fmla="*/ 6065933 w 6127519"/>
              <a:gd name="connsiteY92" fmla="*/ 5443002 h 6858000"/>
              <a:gd name="connsiteX93" fmla="*/ 6068640 w 6127519"/>
              <a:gd name="connsiteY93" fmla="*/ 5474503 h 6858000"/>
              <a:gd name="connsiteX94" fmla="*/ 6080922 w 6127519"/>
              <a:gd name="connsiteY94" fmla="*/ 5561070 h 6858000"/>
              <a:gd name="connsiteX95" fmla="*/ 6096949 w 6127519"/>
              <a:gd name="connsiteY95" fmla="*/ 5648179 h 6858000"/>
              <a:gd name="connsiteX96" fmla="*/ 6125703 w 6127519"/>
              <a:gd name="connsiteY96" fmla="*/ 5692894 h 6858000"/>
              <a:gd name="connsiteX97" fmla="*/ 6121353 w 6127519"/>
              <a:gd name="connsiteY97" fmla="*/ 5721725 h 6858000"/>
              <a:gd name="connsiteX98" fmla="*/ 6121607 w 6127519"/>
              <a:gd name="connsiteY98" fmla="*/ 5721959 h 6858000"/>
              <a:gd name="connsiteX99" fmla="*/ 6127024 w 6127519"/>
              <a:gd name="connsiteY99" fmla="*/ 5786902 h 6858000"/>
              <a:gd name="connsiteX100" fmla="*/ 6127519 w 6127519"/>
              <a:gd name="connsiteY100" fmla="*/ 5865775 h 6858000"/>
              <a:gd name="connsiteX101" fmla="*/ 6119217 w 6127519"/>
              <a:gd name="connsiteY101" fmla="*/ 5888542 h 6858000"/>
              <a:gd name="connsiteX102" fmla="*/ 6102493 w 6127519"/>
              <a:gd name="connsiteY102" fmla="*/ 5928602 h 6858000"/>
              <a:gd name="connsiteX103" fmla="*/ 6056863 w 6127519"/>
              <a:gd name="connsiteY103" fmla="*/ 6000643 h 6858000"/>
              <a:gd name="connsiteX104" fmla="*/ 6045436 w 6127519"/>
              <a:gd name="connsiteY104" fmla="*/ 6124480 h 6858000"/>
              <a:gd name="connsiteX105" fmla="*/ 6030489 w 6127519"/>
              <a:gd name="connsiteY105" fmla="*/ 6317666 h 6858000"/>
              <a:gd name="connsiteX106" fmla="*/ 6007492 w 6127519"/>
              <a:gd name="connsiteY106" fmla="*/ 6440818 h 6858000"/>
              <a:gd name="connsiteX107" fmla="*/ 6009467 w 6127519"/>
              <a:gd name="connsiteY107" fmla="*/ 6487076 h 6858000"/>
              <a:gd name="connsiteX108" fmla="*/ 5995064 w 6127519"/>
              <a:gd name="connsiteY108" fmla="*/ 6540791 h 6858000"/>
              <a:gd name="connsiteX109" fmla="*/ 6004510 w 6127519"/>
              <a:gd name="connsiteY109" fmla="*/ 6599256 h 6858000"/>
              <a:gd name="connsiteX110" fmla="*/ 5986207 w 6127519"/>
              <a:gd name="connsiteY110" fmla="*/ 6695855 h 6858000"/>
              <a:gd name="connsiteX111" fmla="*/ 5979428 w 6127519"/>
              <a:gd name="connsiteY111" fmla="*/ 6754678 h 6858000"/>
              <a:gd name="connsiteX112" fmla="*/ 5983398 w 6127519"/>
              <a:gd name="connsiteY112" fmla="*/ 6778641 h 6858000"/>
              <a:gd name="connsiteX113" fmla="*/ 5984543 w 6127519"/>
              <a:gd name="connsiteY113" fmla="*/ 6811016 h 6858000"/>
              <a:gd name="connsiteX114" fmla="*/ 5979671 w 6127519"/>
              <a:gd name="connsiteY114" fmla="*/ 6858000 h 6858000"/>
              <a:gd name="connsiteX115" fmla="*/ 0 w 6127519"/>
              <a:gd name="connsiteY115" fmla="*/ 6858000 h 6858000"/>
              <a:gd name="connsiteX116" fmla="*/ 0 w 6127519"/>
              <a:gd name="connsiteY11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707995 w 6127519"/>
              <a:gd name="connsiteY62" fmla="*/ 3781685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707995 w 6127519"/>
              <a:gd name="connsiteY62" fmla="*/ 3781685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89758 w 6127519"/>
              <a:gd name="connsiteY50" fmla="*/ 3506453 h 6858000"/>
              <a:gd name="connsiteX51" fmla="*/ 5596144 w 6127519"/>
              <a:gd name="connsiteY51" fmla="*/ 3534624 h 6858000"/>
              <a:gd name="connsiteX52" fmla="*/ 5597750 w 6127519"/>
              <a:gd name="connsiteY52" fmla="*/ 3534129 h 6858000"/>
              <a:gd name="connsiteX53" fmla="*/ 5599700 w 6127519"/>
              <a:gd name="connsiteY53" fmla="*/ 3547221 h 6858000"/>
              <a:gd name="connsiteX54" fmla="*/ 5615031 w 6127519"/>
              <a:gd name="connsiteY54" fmla="*/ 3557482 h 6858000"/>
              <a:gd name="connsiteX55" fmla="*/ 5618377 w 6127519"/>
              <a:gd name="connsiteY55" fmla="*/ 3588431 h 6858000"/>
              <a:gd name="connsiteX56" fmla="*/ 5612155 w 6127519"/>
              <a:gd name="connsiteY56" fmla="*/ 3589869 h 6858000"/>
              <a:gd name="connsiteX57" fmla="*/ 5620843 w 6127519"/>
              <a:gd name="connsiteY57" fmla="*/ 3606745 h 6858000"/>
              <a:gd name="connsiteX58" fmla="*/ 5655472 w 6127519"/>
              <a:gd name="connsiteY58" fmla="*/ 3678877 h 6858000"/>
              <a:gd name="connsiteX59" fmla="*/ 5683015 w 6127519"/>
              <a:gd name="connsiteY59" fmla="*/ 3762025 h 6858000"/>
              <a:gd name="connsiteX60" fmla="*/ 5696643 w 6127519"/>
              <a:gd name="connsiteY60" fmla="*/ 3773888 h 6858000"/>
              <a:gd name="connsiteX61" fmla="*/ 5707995 w 6127519"/>
              <a:gd name="connsiteY61" fmla="*/ 3781685 h 6858000"/>
              <a:gd name="connsiteX62" fmla="*/ 5768491 w 6127519"/>
              <a:gd name="connsiteY62" fmla="*/ 3914399 h 6858000"/>
              <a:gd name="connsiteX63" fmla="*/ 5793123 w 6127519"/>
              <a:gd name="connsiteY63" fmla="*/ 3969952 h 6858000"/>
              <a:gd name="connsiteX64" fmla="*/ 5808321 w 6127519"/>
              <a:gd name="connsiteY64" fmla="*/ 3988153 h 6858000"/>
              <a:gd name="connsiteX65" fmla="*/ 5825621 w 6127519"/>
              <a:gd name="connsiteY65" fmla="*/ 4015525 h 6858000"/>
              <a:gd name="connsiteX66" fmla="*/ 5860672 w 6127519"/>
              <a:gd name="connsiteY66" fmla="*/ 4061579 h 6858000"/>
              <a:gd name="connsiteX67" fmla="*/ 5872173 w 6127519"/>
              <a:gd name="connsiteY67" fmla="*/ 4088497 h 6858000"/>
              <a:gd name="connsiteX68" fmla="*/ 5894095 w 6127519"/>
              <a:gd name="connsiteY68" fmla="*/ 4128857 h 6858000"/>
              <a:gd name="connsiteX69" fmla="*/ 5903513 w 6127519"/>
              <a:gd name="connsiteY69" fmla="*/ 4187661 h 6858000"/>
              <a:gd name="connsiteX70" fmla="*/ 5917114 w 6127519"/>
              <a:gd name="connsiteY70" fmla="*/ 4213096 h 6858000"/>
              <a:gd name="connsiteX71" fmla="*/ 5924233 w 6127519"/>
              <a:gd name="connsiteY71" fmla="*/ 4242060 h 6858000"/>
              <a:gd name="connsiteX72" fmla="*/ 5928910 w 6127519"/>
              <a:gd name="connsiteY72" fmla="*/ 4300973 h 6858000"/>
              <a:gd name="connsiteX73" fmla="*/ 5939320 w 6127519"/>
              <a:gd name="connsiteY73" fmla="*/ 4340435 h 6858000"/>
              <a:gd name="connsiteX74" fmla="*/ 5946705 w 6127519"/>
              <a:gd name="connsiteY74" fmla="*/ 4428051 h 6858000"/>
              <a:gd name="connsiteX75" fmla="*/ 5949261 w 6127519"/>
              <a:gd name="connsiteY75" fmla="*/ 4449185 h 6858000"/>
              <a:gd name="connsiteX76" fmla="*/ 5968960 w 6127519"/>
              <a:gd name="connsiteY76" fmla="*/ 4482655 h 6858000"/>
              <a:gd name="connsiteX77" fmla="*/ 5980106 w 6127519"/>
              <a:gd name="connsiteY77" fmla="*/ 4585087 h 6858000"/>
              <a:gd name="connsiteX78" fmla="*/ 5998138 w 6127519"/>
              <a:gd name="connsiteY78" fmla="*/ 4697518 h 6858000"/>
              <a:gd name="connsiteX79" fmla="*/ 6007819 w 6127519"/>
              <a:gd name="connsiteY79" fmla="*/ 4858148 h 6858000"/>
              <a:gd name="connsiteX80" fmla="*/ 6007749 w 6127519"/>
              <a:gd name="connsiteY80" fmla="*/ 4964715 h 6858000"/>
              <a:gd name="connsiteX81" fmla="*/ 6005269 w 6127519"/>
              <a:gd name="connsiteY81" fmla="*/ 5150567 h 6858000"/>
              <a:gd name="connsiteX82" fmla="*/ 6001127 w 6127519"/>
              <a:gd name="connsiteY82" fmla="*/ 5164609 h 6858000"/>
              <a:gd name="connsiteX83" fmla="*/ 5998514 w 6127519"/>
              <a:gd name="connsiteY83" fmla="*/ 5189673 h 6858000"/>
              <a:gd name="connsiteX84" fmla="*/ 6018409 w 6127519"/>
              <a:gd name="connsiteY84" fmla="*/ 5227157 h 6858000"/>
              <a:gd name="connsiteX85" fmla="*/ 6036748 w 6127519"/>
              <a:gd name="connsiteY85" fmla="*/ 5322752 h 6858000"/>
              <a:gd name="connsiteX86" fmla="*/ 6036943 w 6127519"/>
              <a:gd name="connsiteY86" fmla="*/ 5329480 h 6858000"/>
              <a:gd name="connsiteX87" fmla="*/ 6037677 w 6127519"/>
              <a:gd name="connsiteY87" fmla="*/ 5354807 h 6858000"/>
              <a:gd name="connsiteX88" fmla="*/ 6039728 w 6127519"/>
              <a:gd name="connsiteY88" fmla="*/ 5359416 h 6858000"/>
              <a:gd name="connsiteX89" fmla="*/ 6053435 w 6127519"/>
              <a:gd name="connsiteY89" fmla="*/ 5387547 h 6858000"/>
              <a:gd name="connsiteX90" fmla="*/ 6065933 w 6127519"/>
              <a:gd name="connsiteY90" fmla="*/ 5443002 h 6858000"/>
              <a:gd name="connsiteX91" fmla="*/ 6068640 w 6127519"/>
              <a:gd name="connsiteY91" fmla="*/ 5474503 h 6858000"/>
              <a:gd name="connsiteX92" fmla="*/ 6080922 w 6127519"/>
              <a:gd name="connsiteY92" fmla="*/ 5561070 h 6858000"/>
              <a:gd name="connsiteX93" fmla="*/ 6096949 w 6127519"/>
              <a:gd name="connsiteY93" fmla="*/ 5648179 h 6858000"/>
              <a:gd name="connsiteX94" fmla="*/ 6125703 w 6127519"/>
              <a:gd name="connsiteY94" fmla="*/ 5692894 h 6858000"/>
              <a:gd name="connsiteX95" fmla="*/ 6121353 w 6127519"/>
              <a:gd name="connsiteY95" fmla="*/ 5721725 h 6858000"/>
              <a:gd name="connsiteX96" fmla="*/ 6121607 w 6127519"/>
              <a:gd name="connsiteY96" fmla="*/ 5721959 h 6858000"/>
              <a:gd name="connsiteX97" fmla="*/ 6127024 w 6127519"/>
              <a:gd name="connsiteY97" fmla="*/ 5786902 h 6858000"/>
              <a:gd name="connsiteX98" fmla="*/ 6127519 w 6127519"/>
              <a:gd name="connsiteY98" fmla="*/ 5865775 h 6858000"/>
              <a:gd name="connsiteX99" fmla="*/ 6119217 w 6127519"/>
              <a:gd name="connsiteY99" fmla="*/ 5888542 h 6858000"/>
              <a:gd name="connsiteX100" fmla="*/ 6102493 w 6127519"/>
              <a:gd name="connsiteY100" fmla="*/ 5928602 h 6858000"/>
              <a:gd name="connsiteX101" fmla="*/ 6056863 w 6127519"/>
              <a:gd name="connsiteY101" fmla="*/ 6000643 h 6858000"/>
              <a:gd name="connsiteX102" fmla="*/ 6045436 w 6127519"/>
              <a:gd name="connsiteY102" fmla="*/ 6124480 h 6858000"/>
              <a:gd name="connsiteX103" fmla="*/ 6030489 w 6127519"/>
              <a:gd name="connsiteY103" fmla="*/ 6317666 h 6858000"/>
              <a:gd name="connsiteX104" fmla="*/ 6007492 w 6127519"/>
              <a:gd name="connsiteY104" fmla="*/ 6440818 h 6858000"/>
              <a:gd name="connsiteX105" fmla="*/ 6009467 w 6127519"/>
              <a:gd name="connsiteY105" fmla="*/ 6487076 h 6858000"/>
              <a:gd name="connsiteX106" fmla="*/ 5995064 w 6127519"/>
              <a:gd name="connsiteY106" fmla="*/ 6540791 h 6858000"/>
              <a:gd name="connsiteX107" fmla="*/ 6004510 w 6127519"/>
              <a:gd name="connsiteY107" fmla="*/ 6599256 h 6858000"/>
              <a:gd name="connsiteX108" fmla="*/ 5986207 w 6127519"/>
              <a:gd name="connsiteY108" fmla="*/ 6695855 h 6858000"/>
              <a:gd name="connsiteX109" fmla="*/ 5979428 w 6127519"/>
              <a:gd name="connsiteY109" fmla="*/ 6754678 h 6858000"/>
              <a:gd name="connsiteX110" fmla="*/ 5983398 w 6127519"/>
              <a:gd name="connsiteY110" fmla="*/ 6778641 h 6858000"/>
              <a:gd name="connsiteX111" fmla="*/ 5984543 w 6127519"/>
              <a:gd name="connsiteY111" fmla="*/ 6811016 h 6858000"/>
              <a:gd name="connsiteX112" fmla="*/ 5979671 w 6127519"/>
              <a:gd name="connsiteY112" fmla="*/ 6858000 h 6858000"/>
              <a:gd name="connsiteX113" fmla="*/ 0 w 6127519"/>
              <a:gd name="connsiteY113" fmla="*/ 6858000 h 6858000"/>
              <a:gd name="connsiteX114" fmla="*/ 0 w 6127519"/>
              <a:gd name="connsiteY11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89758 w 6127519"/>
              <a:gd name="connsiteY50" fmla="*/ 3453699 h 6858000"/>
              <a:gd name="connsiteX51" fmla="*/ 5596144 w 6127519"/>
              <a:gd name="connsiteY51" fmla="*/ 3534624 h 6858000"/>
              <a:gd name="connsiteX52" fmla="*/ 5597750 w 6127519"/>
              <a:gd name="connsiteY52" fmla="*/ 3534129 h 6858000"/>
              <a:gd name="connsiteX53" fmla="*/ 5599700 w 6127519"/>
              <a:gd name="connsiteY53" fmla="*/ 3547221 h 6858000"/>
              <a:gd name="connsiteX54" fmla="*/ 5615031 w 6127519"/>
              <a:gd name="connsiteY54" fmla="*/ 3557482 h 6858000"/>
              <a:gd name="connsiteX55" fmla="*/ 5618377 w 6127519"/>
              <a:gd name="connsiteY55" fmla="*/ 3588431 h 6858000"/>
              <a:gd name="connsiteX56" fmla="*/ 5612155 w 6127519"/>
              <a:gd name="connsiteY56" fmla="*/ 3589869 h 6858000"/>
              <a:gd name="connsiteX57" fmla="*/ 5620843 w 6127519"/>
              <a:gd name="connsiteY57" fmla="*/ 3606745 h 6858000"/>
              <a:gd name="connsiteX58" fmla="*/ 5655472 w 6127519"/>
              <a:gd name="connsiteY58" fmla="*/ 3678877 h 6858000"/>
              <a:gd name="connsiteX59" fmla="*/ 5683015 w 6127519"/>
              <a:gd name="connsiteY59" fmla="*/ 3762025 h 6858000"/>
              <a:gd name="connsiteX60" fmla="*/ 5696643 w 6127519"/>
              <a:gd name="connsiteY60" fmla="*/ 3773888 h 6858000"/>
              <a:gd name="connsiteX61" fmla="*/ 5707995 w 6127519"/>
              <a:gd name="connsiteY61" fmla="*/ 3781685 h 6858000"/>
              <a:gd name="connsiteX62" fmla="*/ 5768491 w 6127519"/>
              <a:gd name="connsiteY62" fmla="*/ 3914399 h 6858000"/>
              <a:gd name="connsiteX63" fmla="*/ 5793123 w 6127519"/>
              <a:gd name="connsiteY63" fmla="*/ 3969952 h 6858000"/>
              <a:gd name="connsiteX64" fmla="*/ 5808321 w 6127519"/>
              <a:gd name="connsiteY64" fmla="*/ 3988153 h 6858000"/>
              <a:gd name="connsiteX65" fmla="*/ 5825621 w 6127519"/>
              <a:gd name="connsiteY65" fmla="*/ 4015525 h 6858000"/>
              <a:gd name="connsiteX66" fmla="*/ 5860672 w 6127519"/>
              <a:gd name="connsiteY66" fmla="*/ 4061579 h 6858000"/>
              <a:gd name="connsiteX67" fmla="*/ 5872173 w 6127519"/>
              <a:gd name="connsiteY67" fmla="*/ 4088497 h 6858000"/>
              <a:gd name="connsiteX68" fmla="*/ 5894095 w 6127519"/>
              <a:gd name="connsiteY68" fmla="*/ 4128857 h 6858000"/>
              <a:gd name="connsiteX69" fmla="*/ 5903513 w 6127519"/>
              <a:gd name="connsiteY69" fmla="*/ 4187661 h 6858000"/>
              <a:gd name="connsiteX70" fmla="*/ 5917114 w 6127519"/>
              <a:gd name="connsiteY70" fmla="*/ 4213096 h 6858000"/>
              <a:gd name="connsiteX71" fmla="*/ 5924233 w 6127519"/>
              <a:gd name="connsiteY71" fmla="*/ 4242060 h 6858000"/>
              <a:gd name="connsiteX72" fmla="*/ 5928910 w 6127519"/>
              <a:gd name="connsiteY72" fmla="*/ 4300973 h 6858000"/>
              <a:gd name="connsiteX73" fmla="*/ 5939320 w 6127519"/>
              <a:gd name="connsiteY73" fmla="*/ 4340435 h 6858000"/>
              <a:gd name="connsiteX74" fmla="*/ 5946705 w 6127519"/>
              <a:gd name="connsiteY74" fmla="*/ 4428051 h 6858000"/>
              <a:gd name="connsiteX75" fmla="*/ 5949261 w 6127519"/>
              <a:gd name="connsiteY75" fmla="*/ 4449185 h 6858000"/>
              <a:gd name="connsiteX76" fmla="*/ 5968960 w 6127519"/>
              <a:gd name="connsiteY76" fmla="*/ 4482655 h 6858000"/>
              <a:gd name="connsiteX77" fmla="*/ 5980106 w 6127519"/>
              <a:gd name="connsiteY77" fmla="*/ 4585087 h 6858000"/>
              <a:gd name="connsiteX78" fmla="*/ 5998138 w 6127519"/>
              <a:gd name="connsiteY78" fmla="*/ 4697518 h 6858000"/>
              <a:gd name="connsiteX79" fmla="*/ 6007819 w 6127519"/>
              <a:gd name="connsiteY79" fmla="*/ 4858148 h 6858000"/>
              <a:gd name="connsiteX80" fmla="*/ 6007749 w 6127519"/>
              <a:gd name="connsiteY80" fmla="*/ 4964715 h 6858000"/>
              <a:gd name="connsiteX81" fmla="*/ 6005269 w 6127519"/>
              <a:gd name="connsiteY81" fmla="*/ 5150567 h 6858000"/>
              <a:gd name="connsiteX82" fmla="*/ 6001127 w 6127519"/>
              <a:gd name="connsiteY82" fmla="*/ 5164609 h 6858000"/>
              <a:gd name="connsiteX83" fmla="*/ 5998514 w 6127519"/>
              <a:gd name="connsiteY83" fmla="*/ 5189673 h 6858000"/>
              <a:gd name="connsiteX84" fmla="*/ 6018409 w 6127519"/>
              <a:gd name="connsiteY84" fmla="*/ 5227157 h 6858000"/>
              <a:gd name="connsiteX85" fmla="*/ 6036748 w 6127519"/>
              <a:gd name="connsiteY85" fmla="*/ 5322752 h 6858000"/>
              <a:gd name="connsiteX86" fmla="*/ 6036943 w 6127519"/>
              <a:gd name="connsiteY86" fmla="*/ 5329480 h 6858000"/>
              <a:gd name="connsiteX87" fmla="*/ 6037677 w 6127519"/>
              <a:gd name="connsiteY87" fmla="*/ 5354807 h 6858000"/>
              <a:gd name="connsiteX88" fmla="*/ 6039728 w 6127519"/>
              <a:gd name="connsiteY88" fmla="*/ 5359416 h 6858000"/>
              <a:gd name="connsiteX89" fmla="*/ 6053435 w 6127519"/>
              <a:gd name="connsiteY89" fmla="*/ 5387547 h 6858000"/>
              <a:gd name="connsiteX90" fmla="*/ 6065933 w 6127519"/>
              <a:gd name="connsiteY90" fmla="*/ 5443002 h 6858000"/>
              <a:gd name="connsiteX91" fmla="*/ 6068640 w 6127519"/>
              <a:gd name="connsiteY91" fmla="*/ 5474503 h 6858000"/>
              <a:gd name="connsiteX92" fmla="*/ 6080922 w 6127519"/>
              <a:gd name="connsiteY92" fmla="*/ 5561070 h 6858000"/>
              <a:gd name="connsiteX93" fmla="*/ 6096949 w 6127519"/>
              <a:gd name="connsiteY93" fmla="*/ 5648179 h 6858000"/>
              <a:gd name="connsiteX94" fmla="*/ 6125703 w 6127519"/>
              <a:gd name="connsiteY94" fmla="*/ 5692894 h 6858000"/>
              <a:gd name="connsiteX95" fmla="*/ 6121353 w 6127519"/>
              <a:gd name="connsiteY95" fmla="*/ 5721725 h 6858000"/>
              <a:gd name="connsiteX96" fmla="*/ 6121607 w 6127519"/>
              <a:gd name="connsiteY96" fmla="*/ 5721959 h 6858000"/>
              <a:gd name="connsiteX97" fmla="*/ 6127024 w 6127519"/>
              <a:gd name="connsiteY97" fmla="*/ 5786902 h 6858000"/>
              <a:gd name="connsiteX98" fmla="*/ 6127519 w 6127519"/>
              <a:gd name="connsiteY98" fmla="*/ 5865775 h 6858000"/>
              <a:gd name="connsiteX99" fmla="*/ 6119217 w 6127519"/>
              <a:gd name="connsiteY99" fmla="*/ 5888542 h 6858000"/>
              <a:gd name="connsiteX100" fmla="*/ 6102493 w 6127519"/>
              <a:gd name="connsiteY100" fmla="*/ 5928602 h 6858000"/>
              <a:gd name="connsiteX101" fmla="*/ 6056863 w 6127519"/>
              <a:gd name="connsiteY101" fmla="*/ 6000643 h 6858000"/>
              <a:gd name="connsiteX102" fmla="*/ 6045436 w 6127519"/>
              <a:gd name="connsiteY102" fmla="*/ 6124480 h 6858000"/>
              <a:gd name="connsiteX103" fmla="*/ 6030489 w 6127519"/>
              <a:gd name="connsiteY103" fmla="*/ 6317666 h 6858000"/>
              <a:gd name="connsiteX104" fmla="*/ 6007492 w 6127519"/>
              <a:gd name="connsiteY104" fmla="*/ 6440818 h 6858000"/>
              <a:gd name="connsiteX105" fmla="*/ 6009467 w 6127519"/>
              <a:gd name="connsiteY105" fmla="*/ 6487076 h 6858000"/>
              <a:gd name="connsiteX106" fmla="*/ 5995064 w 6127519"/>
              <a:gd name="connsiteY106" fmla="*/ 6540791 h 6858000"/>
              <a:gd name="connsiteX107" fmla="*/ 6004510 w 6127519"/>
              <a:gd name="connsiteY107" fmla="*/ 6599256 h 6858000"/>
              <a:gd name="connsiteX108" fmla="*/ 5986207 w 6127519"/>
              <a:gd name="connsiteY108" fmla="*/ 6695855 h 6858000"/>
              <a:gd name="connsiteX109" fmla="*/ 5979428 w 6127519"/>
              <a:gd name="connsiteY109" fmla="*/ 6754678 h 6858000"/>
              <a:gd name="connsiteX110" fmla="*/ 5983398 w 6127519"/>
              <a:gd name="connsiteY110" fmla="*/ 6778641 h 6858000"/>
              <a:gd name="connsiteX111" fmla="*/ 5984543 w 6127519"/>
              <a:gd name="connsiteY111" fmla="*/ 6811016 h 6858000"/>
              <a:gd name="connsiteX112" fmla="*/ 5979671 w 6127519"/>
              <a:gd name="connsiteY112" fmla="*/ 6858000 h 6858000"/>
              <a:gd name="connsiteX113" fmla="*/ 0 w 6127519"/>
              <a:gd name="connsiteY113" fmla="*/ 6858000 h 6858000"/>
              <a:gd name="connsiteX114" fmla="*/ 0 w 6127519"/>
              <a:gd name="connsiteY11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415 w 6127519"/>
              <a:gd name="connsiteY46" fmla="*/ 3004079 h 6858000"/>
              <a:gd name="connsiteX47" fmla="*/ 5503944 w 6127519"/>
              <a:gd name="connsiteY47" fmla="*/ 3123335 h 6858000"/>
              <a:gd name="connsiteX48" fmla="*/ 5516007 w 6127519"/>
              <a:gd name="connsiteY48" fmla="*/ 3258473 h 6858000"/>
              <a:gd name="connsiteX49" fmla="*/ 5589758 w 6127519"/>
              <a:gd name="connsiteY49" fmla="*/ 3453699 h 6858000"/>
              <a:gd name="connsiteX50" fmla="*/ 5596144 w 6127519"/>
              <a:gd name="connsiteY50" fmla="*/ 3534624 h 6858000"/>
              <a:gd name="connsiteX51" fmla="*/ 5597750 w 6127519"/>
              <a:gd name="connsiteY51" fmla="*/ 3534129 h 6858000"/>
              <a:gd name="connsiteX52" fmla="*/ 5599700 w 6127519"/>
              <a:gd name="connsiteY52" fmla="*/ 3547221 h 6858000"/>
              <a:gd name="connsiteX53" fmla="*/ 5615031 w 6127519"/>
              <a:gd name="connsiteY53" fmla="*/ 3557482 h 6858000"/>
              <a:gd name="connsiteX54" fmla="*/ 5618377 w 6127519"/>
              <a:gd name="connsiteY54" fmla="*/ 3588431 h 6858000"/>
              <a:gd name="connsiteX55" fmla="*/ 5612155 w 6127519"/>
              <a:gd name="connsiteY55" fmla="*/ 3589869 h 6858000"/>
              <a:gd name="connsiteX56" fmla="*/ 5620843 w 6127519"/>
              <a:gd name="connsiteY56" fmla="*/ 3606745 h 6858000"/>
              <a:gd name="connsiteX57" fmla="*/ 5655472 w 6127519"/>
              <a:gd name="connsiteY57" fmla="*/ 3678877 h 6858000"/>
              <a:gd name="connsiteX58" fmla="*/ 5683015 w 6127519"/>
              <a:gd name="connsiteY58" fmla="*/ 3762025 h 6858000"/>
              <a:gd name="connsiteX59" fmla="*/ 5696643 w 6127519"/>
              <a:gd name="connsiteY59" fmla="*/ 3773888 h 6858000"/>
              <a:gd name="connsiteX60" fmla="*/ 5707995 w 6127519"/>
              <a:gd name="connsiteY60" fmla="*/ 3781685 h 6858000"/>
              <a:gd name="connsiteX61" fmla="*/ 5768491 w 6127519"/>
              <a:gd name="connsiteY61" fmla="*/ 3914399 h 6858000"/>
              <a:gd name="connsiteX62" fmla="*/ 5793123 w 6127519"/>
              <a:gd name="connsiteY62" fmla="*/ 3969952 h 6858000"/>
              <a:gd name="connsiteX63" fmla="*/ 5808321 w 6127519"/>
              <a:gd name="connsiteY63" fmla="*/ 3988153 h 6858000"/>
              <a:gd name="connsiteX64" fmla="*/ 5825621 w 6127519"/>
              <a:gd name="connsiteY64" fmla="*/ 4015525 h 6858000"/>
              <a:gd name="connsiteX65" fmla="*/ 5860672 w 6127519"/>
              <a:gd name="connsiteY65" fmla="*/ 4061579 h 6858000"/>
              <a:gd name="connsiteX66" fmla="*/ 5872173 w 6127519"/>
              <a:gd name="connsiteY66" fmla="*/ 4088497 h 6858000"/>
              <a:gd name="connsiteX67" fmla="*/ 5894095 w 6127519"/>
              <a:gd name="connsiteY67" fmla="*/ 4128857 h 6858000"/>
              <a:gd name="connsiteX68" fmla="*/ 5903513 w 6127519"/>
              <a:gd name="connsiteY68" fmla="*/ 4187661 h 6858000"/>
              <a:gd name="connsiteX69" fmla="*/ 5917114 w 6127519"/>
              <a:gd name="connsiteY69" fmla="*/ 4213096 h 6858000"/>
              <a:gd name="connsiteX70" fmla="*/ 5924233 w 6127519"/>
              <a:gd name="connsiteY70" fmla="*/ 4242060 h 6858000"/>
              <a:gd name="connsiteX71" fmla="*/ 5928910 w 6127519"/>
              <a:gd name="connsiteY71" fmla="*/ 4300973 h 6858000"/>
              <a:gd name="connsiteX72" fmla="*/ 5939320 w 6127519"/>
              <a:gd name="connsiteY72" fmla="*/ 4340435 h 6858000"/>
              <a:gd name="connsiteX73" fmla="*/ 5946705 w 6127519"/>
              <a:gd name="connsiteY73" fmla="*/ 4428051 h 6858000"/>
              <a:gd name="connsiteX74" fmla="*/ 5949261 w 6127519"/>
              <a:gd name="connsiteY74" fmla="*/ 4449185 h 6858000"/>
              <a:gd name="connsiteX75" fmla="*/ 5968960 w 6127519"/>
              <a:gd name="connsiteY75" fmla="*/ 4482655 h 6858000"/>
              <a:gd name="connsiteX76" fmla="*/ 5980106 w 6127519"/>
              <a:gd name="connsiteY76" fmla="*/ 4585087 h 6858000"/>
              <a:gd name="connsiteX77" fmla="*/ 5998138 w 6127519"/>
              <a:gd name="connsiteY77" fmla="*/ 4697518 h 6858000"/>
              <a:gd name="connsiteX78" fmla="*/ 6007819 w 6127519"/>
              <a:gd name="connsiteY78" fmla="*/ 4858148 h 6858000"/>
              <a:gd name="connsiteX79" fmla="*/ 6007749 w 6127519"/>
              <a:gd name="connsiteY79" fmla="*/ 4964715 h 6858000"/>
              <a:gd name="connsiteX80" fmla="*/ 6005269 w 6127519"/>
              <a:gd name="connsiteY80" fmla="*/ 5150567 h 6858000"/>
              <a:gd name="connsiteX81" fmla="*/ 6001127 w 6127519"/>
              <a:gd name="connsiteY81" fmla="*/ 5164609 h 6858000"/>
              <a:gd name="connsiteX82" fmla="*/ 5998514 w 6127519"/>
              <a:gd name="connsiteY82" fmla="*/ 5189673 h 6858000"/>
              <a:gd name="connsiteX83" fmla="*/ 6018409 w 6127519"/>
              <a:gd name="connsiteY83" fmla="*/ 5227157 h 6858000"/>
              <a:gd name="connsiteX84" fmla="*/ 6036748 w 6127519"/>
              <a:gd name="connsiteY84" fmla="*/ 5322752 h 6858000"/>
              <a:gd name="connsiteX85" fmla="*/ 6036943 w 6127519"/>
              <a:gd name="connsiteY85" fmla="*/ 5329480 h 6858000"/>
              <a:gd name="connsiteX86" fmla="*/ 6037677 w 6127519"/>
              <a:gd name="connsiteY86" fmla="*/ 5354807 h 6858000"/>
              <a:gd name="connsiteX87" fmla="*/ 6039728 w 6127519"/>
              <a:gd name="connsiteY87" fmla="*/ 5359416 h 6858000"/>
              <a:gd name="connsiteX88" fmla="*/ 6053435 w 6127519"/>
              <a:gd name="connsiteY88" fmla="*/ 5387547 h 6858000"/>
              <a:gd name="connsiteX89" fmla="*/ 6065933 w 6127519"/>
              <a:gd name="connsiteY89" fmla="*/ 5443002 h 6858000"/>
              <a:gd name="connsiteX90" fmla="*/ 6068640 w 6127519"/>
              <a:gd name="connsiteY90" fmla="*/ 5474503 h 6858000"/>
              <a:gd name="connsiteX91" fmla="*/ 6080922 w 6127519"/>
              <a:gd name="connsiteY91" fmla="*/ 5561070 h 6858000"/>
              <a:gd name="connsiteX92" fmla="*/ 6096949 w 6127519"/>
              <a:gd name="connsiteY92" fmla="*/ 5648179 h 6858000"/>
              <a:gd name="connsiteX93" fmla="*/ 6125703 w 6127519"/>
              <a:gd name="connsiteY93" fmla="*/ 5692894 h 6858000"/>
              <a:gd name="connsiteX94" fmla="*/ 6121353 w 6127519"/>
              <a:gd name="connsiteY94" fmla="*/ 5721725 h 6858000"/>
              <a:gd name="connsiteX95" fmla="*/ 6121607 w 6127519"/>
              <a:gd name="connsiteY95" fmla="*/ 5721959 h 6858000"/>
              <a:gd name="connsiteX96" fmla="*/ 6127024 w 6127519"/>
              <a:gd name="connsiteY96" fmla="*/ 5786902 h 6858000"/>
              <a:gd name="connsiteX97" fmla="*/ 6127519 w 6127519"/>
              <a:gd name="connsiteY97" fmla="*/ 5865775 h 6858000"/>
              <a:gd name="connsiteX98" fmla="*/ 6119217 w 6127519"/>
              <a:gd name="connsiteY98" fmla="*/ 5888542 h 6858000"/>
              <a:gd name="connsiteX99" fmla="*/ 6102493 w 6127519"/>
              <a:gd name="connsiteY99" fmla="*/ 5928602 h 6858000"/>
              <a:gd name="connsiteX100" fmla="*/ 6056863 w 6127519"/>
              <a:gd name="connsiteY100" fmla="*/ 6000643 h 6858000"/>
              <a:gd name="connsiteX101" fmla="*/ 6045436 w 6127519"/>
              <a:gd name="connsiteY101" fmla="*/ 6124480 h 6858000"/>
              <a:gd name="connsiteX102" fmla="*/ 6030489 w 6127519"/>
              <a:gd name="connsiteY102" fmla="*/ 6317666 h 6858000"/>
              <a:gd name="connsiteX103" fmla="*/ 6007492 w 6127519"/>
              <a:gd name="connsiteY103" fmla="*/ 6440818 h 6858000"/>
              <a:gd name="connsiteX104" fmla="*/ 6009467 w 6127519"/>
              <a:gd name="connsiteY104" fmla="*/ 6487076 h 6858000"/>
              <a:gd name="connsiteX105" fmla="*/ 5995064 w 6127519"/>
              <a:gd name="connsiteY105" fmla="*/ 6540791 h 6858000"/>
              <a:gd name="connsiteX106" fmla="*/ 6004510 w 6127519"/>
              <a:gd name="connsiteY106" fmla="*/ 6599256 h 6858000"/>
              <a:gd name="connsiteX107" fmla="*/ 5986207 w 6127519"/>
              <a:gd name="connsiteY107" fmla="*/ 6695855 h 6858000"/>
              <a:gd name="connsiteX108" fmla="*/ 5979428 w 6127519"/>
              <a:gd name="connsiteY108" fmla="*/ 6754678 h 6858000"/>
              <a:gd name="connsiteX109" fmla="*/ 5983398 w 6127519"/>
              <a:gd name="connsiteY109" fmla="*/ 6778641 h 6858000"/>
              <a:gd name="connsiteX110" fmla="*/ 5984543 w 6127519"/>
              <a:gd name="connsiteY110" fmla="*/ 6811016 h 6858000"/>
              <a:gd name="connsiteX111" fmla="*/ 5979671 w 6127519"/>
              <a:gd name="connsiteY111" fmla="*/ 6858000 h 6858000"/>
              <a:gd name="connsiteX112" fmla="*/ 0 w 6127519"/>
              <a:gd name="connsiteY112" fmla="*/ 6858000 h 6858000"/>
              <a:gd name="connsiteX113" fmla="*/ 0 w 6127519"/>
              <a:gd name="connsiteY11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57023 w 6127519"/>
              <a:gd name="connsiteY42" fmla="*/ 2858292 h 6858000"/>
              <a:gd name="connsiteX43" fmla="*/ 5479298 w 6127519"/>
              <a:gd name="connsiteY43" fmla="*/ 2947791 h 6858000"/>
              <a:gd name="connsiteX44" fmla="*/ 5481770 w 6127519"/>
              <a:gd name="connsiteY44" fmla="*/ 2951352 h 6858000"/>
              <a:gd name="connsiteX45" fmla="*/ 5482415 w 6127519"/>
              <a:gd name="connsiteY45" fmla="*/ 3004079 h 6858000"/>
              <a:gd name="connsiteX46" fmla="*/ 5503944 w 6127519"/>
              <a:gd name="connsiteY46" fmla="*/ 3123335 h 6858000"/>
              <a:gd name="connsiteX47" fmla="*/ 5516007 w 6127519"/>
              <a:gd name="connsiteY47" fmla="*/ 3258473 h 6858000"/>
              <a:gd name="connsiteX48" fmla="*/ 5589758 w 6127519"/>
              <a:gd name="connsiteY48" fmla="*/ 3453699 h 6858000"/>
              <a:gd name="connsiteX49" fmla="*/ 5596144 w 6127519"/>
              <a:gd name="connsiteY49" fmla="*/ 3534624 h 6858000"/>
              <a:gd name="connsiteX50" fmla="*/ 5597750 w 6127519"/>
              <a:gd name="connsiteY50" fmla="*/ 3534129 h 6858000"/>
              <a:gd name="connsiteX51" fmla="*/ 5599700 w 6127519"/>
              <a:gd name="connsiteY51" fmla="*/ 3547221 h 6858000"/>
              <a:gd name="connsiteX52" fmla="*/ 5615031 w 6127519"/>
              <a:gd name="connsiteY52" fmla="*/ 3557482 h 6858000"/>
              <a:gd name="connsiteX53" fmla="*/ 5618377 w 6127519"/>
              <a:gd name="connsiteY53" fmla="*/ 3588431 h 6858000"/>
              <a:gd name="connsiteX54" fmla="*/ 5612155 w 6127519"/>
              <a:gd name="connsiteY54" fmla="*/ 3589869 h 6858000"/>
              <a:gd name="connsiteX55" fmla="*/ 5620843 w 6127519"/>
              <a:gd name="connsiteY55" fmla="*/ 3606745 h 6858000"/>
              <a:gd name="connsiteX56" fmla="*/ 5655472 w 6127519"/>
              <a:gd name="connsiteY56" fmla="*/ 3678877 h 6858000"/>
              <a:gd name="connsiteX57" fmla="*/ 5683015 w 6127519"/>
              <a:gd name="connsiteY57" fmla="*/ 3762025 h 6858000"/>
              <a:gd name="connsiteX58" fmla="*/ 5696643 w 6127519"/>
              <a:gd name="connsiteY58" fmla="*/ 3773888 h 6858000"/>
              <a:gd name="connsiteX59" fmla="*/ 5707995 w 6127519"/>
              <a:gd name="connsiteY59" fmla="*/ 3781685 h 6858000"/>
              <a:gd name="connsiteX60" fmla="*/ 5768491 w 6127519"/>
              <a:gd name="connsiteY60" fmla="*/ 3914399 h 6858000"/>
              <a:gd name="connsiteX61" fmla="*/ 5793123 w 6127519"/>
              <a:gd name="connsiteY61" fmla="*/ 3969952 h 6858000"/>
              <a:gd name="connsiteX62" fmla="*/ 5808321 w 6127519"/>
              <a:gd name="connsiteY62" fmla="*/ 3988153 h 6858000"/>
              <a:gd name="connsiteX63" fmla="*/ 5825621 w 6127519"/>
              <a:gd name="connsiteY63" fmla="*/ 4015525 h 6858000"/>
              <a:gd name="connsiteX64" fmla="*/ 5860672 w 6127519"/>
              <a:gd name="connsiteY64" fmla="*/ 4061579 h 6858000"/>
              <a:gd name="connsiteX65" fmla="*/ 5872173 w 6127519"/>
              <a:gd name="connsiteY65" fmla="*/ 4088497 h 6858000"/>
              <a:gd name="connsiteX66" fmla="*/ 5894095 w 6127519"/>
              <a:gd name="connsiteY66" fmla="*/ 4128857 h 6858000"/>
              <a:gd name="connsiteX67" fmla="*/ 5903513 w 6127519"/>
              <a:gd name="connsiteY67" fmla="*/ 4187661 h 6858000"/>
              <a:gd name="connsiteX68" fmla="*/ 5917114 w 6127519"/>
              <a:gd name="connsiteY68" fmla="*/ 4213096 h 6858000"/>
              <a:gd name="connsiteX69" fmla="*/ 5924233 w 6127519"/>
              <a:gd name="connsiteY69" fmla="*/ 4242060 h 6858000"/>
              <a:gd name="connsiteX70" fmla="*/ 5928910 w 6127519"/>
              <a:gd name="connsiteY70" fmla="*/ 4300973 h 6858000"/>
              <a:gd name="connsiteX71" fmla="*/ 5939320 w 6127519"/>
              <a:gd name="connsiteY71" fmla="*/ 4340435 h 6858000"/>
              <a:gd name="connsiteX72" fmla="*/ 5946705 w 6127519"/>
              <a:gd name="connsiteY72" fmla="*/ 4428051 h 6858000"/>
              <a:gd name="connsiteX73" fmla="*/ 5949261 w 6127519"/>
              <a:gd name="connsiteY73" fmla="*/ 4449185 h 6858000"/>
              <a:gd name="connsiteX74" fmla="*/ 5968960 w 6127519"/>
              <a:gd name="connsiteY74" fmla="*/ 4482655 h 6858000"/>
              <a:gd name="connsiteX75" fmla="*/ 5980106 w 6127519"/>
              <a:gd name="connsiteY75" fmla="*/ 4585087 h 6858000"/>
              <a:gd name="connsiteX76" fmla="*/ 5998138 w 6127519"/>
              <a:gd name="connsiteY76" fmla="*/ 4697518 h 6858000"/>
              <a:gd name="connsiteX77" fmla="*/ 6007819 w 6127519"/>
              <a:gd name="connsiteY77" fmla="*/ 4858148 h 6858000"/>
              <a:gd name="connsiteX78" fmla="*/ 6007749 w 6127519"/>
              <a:gd name="connsiteY78" fmla="*/ 4964715 h 6858000"/>
              <a:gd name="connsiteX79" fmla="*/ 6005269 w 6127519"/>
              <a:gd name="connsiteY79" fmla="*/ 5150567 h 6858000"/>
              <a:gd name="connsiteX80" fmla="*/ 6001127 w 6127519"/>
              <a:gd name="connsiteY80" fmla="*/ 5164609 h 6858000"/>
              <a:gd name="connsiteX81" fmla="*/ 5998514 w 6127519"/>
              <a:gd name="connsiteY81" fmla="*/ 5189673 h 6858000"/>
              <a:gd name="connsiteX82" fmla="*/ 6018409 w 6127519"/>
              <a:gd name="connsiteY82" fmla="*/ 5227157 h 6858000"/>
              <a:gd name="connsiteX83" fmla="*/ 6036748 w 6127519"/>
              <a:gd name="connsiteY83" fmla="*/ 5322752 h 6858000"/>
              <a:gd name="connsiteX84" fmla="*/ 6036943 w 6127519"/>
              <a:gd name="connsiteY84" fmla="*/ 5329480 h 6858000"/>
              <a:gd name="connsiteX85" fmla="*/ 6037677 w 6127519"/>
              <a:gd name="connsiteY85" fmla="*/ 5354807 h 6858000"/>
              <a:gd name="connsiteX86" fmla="*/ 6039728 w 6127519"/>
              <a:gd name="connsiteY86" fmla="*/ 5359416 h 6858000"/>
              <a:gd name="connsiteX87" fmla="*/ 6053435 w 6127519"/>
              <a:gd name="connsiteY87" fmla="*/ 5387547 h 6858000"/>
              <a:gd name="connsiteX88" fmla="*/ 6065933 w 6127519"/>
              <a:gd name="connsiteY88" fmla="*/ 5443002 h 6858000"/>
              <a:gd name="connsiteX89" fmla="*/ 6068640 w 6127519"/>
              <a:gd name="connsiteY89" fmla="*/ 5474503 h 6858000"/>
              <a:gd name="connsiteX90" fmla="*/ 6080922 w 6127519"/>
              <a:gd name="connsiteY90" fmla="*/ 5561070 h 6858000"/>
              <a:gd name="connsiteX91" fmla="*/ 6096949 w 6127519"/>
              <a:gd name="connsiteY91" fmla="*/ 5648179 h 6858000"/>
              <a:gd name="connsiteX92" fmla="*/ 6125703 w 6127519"/>
              <a:gd name="connsiteY92" fmla="*/ 5692894 h 6858000"/>
              <a:gd name="connsiteX93" fmla="*/ 6121353 w 6127519"/>
              <a:gd name="connsiteY93" fmla="*/ 5721725 h 6858000"/>
              <a:gd name="connsiteX94" fmla="*/ 6121607 w 6127519"/>
              <a:gd name="connsiteY94" fmla="*/ 5721959 h 6858000"/>
              <a:gd name="connsiteX95" fmla="*/ 6127024 w 6127519"/>
              <a:gd name="connsiteY95" fmla="*/ 5786902 h 6858000"/>
              <a:gd name="connsiteX96" fmla="*/ 6127519 w 6127519"/>
              <a:gd name="connsiteY96" fmla="*/ 5865775 h 6858000"/>
              <a:gd name="connsiteX97" fmla="*/ 6119217 w 6127519"/>
              <a:gd name="connsiteY97" fmla="*/ 5888542 h 6858000"/>
              <a:gd name="connsiteX98" fmla="*/ 6102493 w 6127519"/>
              <a:gd name="connsiteY98" fmla="*/ 5928602 h 6858000"/>
              <a:gd name="connsiteX99" fmla="*/ 6056863 w 6127519"/>
              <a:gd name="connsiteY99" fmla="*/ 6000643 h 6858000"/>
              <a:gd name="connsiteX100" fmla="*/ 6045436 w 6127519"/>
              <a:gd name="connsiteY100" fmla="*/ 6124480 h 6858000"/>
              <a:gd name="connsiteX101" fmla="*/ 6030489 w 6127519"/>
              <a:gd name="connsiteY101" fmla="*/ 6317666 h 6858000"/>
              <a:gd name="connsiteX102" fmla="*/ 6007492 w 6127519"/>
              <a:gd name="connsiteY102" fmla="*/ 6440818 h 6858000"/>
              <a:gd name="connsiteX103" fmla="*/ 6009467 w 6127519"/>
              <a:gd name="connsiteY103" fmla="*/ 6487076 h 6858000"/>
              <a:gd name="connsiteX104" fmla="*/ 5995064 w 6127519"/>
              <a:gd name="connsiteY104" fmla="*/ 6540791 h 6858000"/>
              <a:gd name="connsiteX105" fmla="*/ 6004510 w 6127519"/>
              <a:gd name="connsiteY105" fmla="*/ 6599256 h 6858000"/>
              <a:gd name="connsiteX106" fmla="*/ 5986207 w 6127519"/>
              <a:gd name="connsiteY106" fmla="*/ 6695855 h 6858000"/>
              <a:gd name="connsiteX107" fmla="*/ 5979428 w 6127519"/>
              <a:gd name="connsiteY107" fmla="*/ 6754678 h 6858000"/>
              <a:gd name="connsiteX108" fmla="*/ 5983398 w 6127519"/>
              <a:gd name="connsiteY108" fmla="*/ 6778641 h 6858000"/>
              <a:gd name="connsiteX109" fmla="*/ 5984543 w 6127519"/>
              <a:gd name="connsiteY109" fmla="*/ 6811016 h 6858000"/>
              <a:gd name="connsiteX110" fmla="*/ 5979671 w 6127519"/>
              <a:gd name="connsiteY110" fmla="*/ 6858000 h 6858000"/>
              <a:gd name="connsiteX111" fmla="*/ 0 w 6127519"/>
              <a:gd name="connsiteY111" fmla="*/ 6858000 h 6858000"/>
              <a:gd name="connsiteX112" fmla="*/ 0 w 6127519"/>
              <a:gd name="connsiteY112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57023 w 6127519"/>
              <a:gd name="connsiteY41" fmla="*/ 2858292 h 6858000"/>
              <a:gd name="connsiteX42" fmla="*/ 5479298 w 6127519"/>
              <a:gd name="connsiteY42" fmla="*/ 2947791 h 6858000"/>
              <a:gd name="connsiteX43" fmla="*/ 5481770 w 6127519"/>
              <a:gd name="connsiteY43" fmla="*/ 2951352 h 6858000"/>
              <a:gd name="connsiteX44" fmla="*/ 5482415 w 6127519"/>
              <a:gd name="connsiteY44" fmla="*/ 3004079 h 6858000"/>
              <a:gd name="connsiteX45" fmla="*/ 5503944 w 6127519"/>
              <a:gd name="connsiteY45" fmla="*/ 3123335 h 6858000"/>
              <a:gd name="connsiteX46" fmla="*/ 5516007 w 6127519"/>
              <a:gd name="connsiteY46" fmla="*/ 3258473 h 6858000"/>
              <a:gd name="connsiteX47" fmla="*/ 5589758 w 6127519"/>
              <a:gd name="connsiteY47" fmla="*/ 3453699 h 6858000"/>
              <a:gd name="connsiteX48" fmla="*/ 5596144 w 6127519"/>
              <a:gd name="connsiteY48" fmla="*/ 3534624 h 6858000"/>
              <a:gd name="connsiteX49" fmla="*/ 5597750 w 6127519"/>
              <a:gd name="connsiteY49" fmla="*/ 3534129 h 6858000"/>
              <a:gd name="connsiteX50" fmla="*/ 5599700 w 6127519"/>
              <a:gd name="connsiteY50" fmla="*/ 3547221 h 6858000"/>
              <a:gd name="connsiteX51" fmla="*/ 5615031 w 6127519"/>
              <a:gd name="connsiteY51" fmla="*/ 3557482 h 6858000"/>
              <a:gd name="connsiteX52" fmla="*/ 5618377 w 6127519"/>
              <a:gd name="connsiteY52" fmla="*/ 3588431 h 6858000"/>
              <a:gd name="connsiteX53" fmla="*/ 5612155 w 6127519"/>
              <a:gd name="connsiteY53" fmla="*/ 3589869 h 6858000"/>
              <a:gd name="connsiteX54" fmla="*/ 5620843 w 6127519"/>
              <a:gd name="connsiteY54" fmla="*/ 3606745 h 6858000"/>
              <a:gd name="connsiteX55" fmla="*/ 5655472 w 6127519"/>
              <a:gd name="connsiteY55" fmla="*/ 3678877 h 6858000"/>
              <a:gd name="connsiteX56" fmla="*/ 5683015 w 6127519"/>
              <a:gd name="connsiteY56" fmla="*/ 3762025 h 6858000"/>
              <a:gd name="connsiteX57" fmla="*/ 5696643 w 6127519"/>
              <a:gd name="connsiteY57" fmla="*/ 3773888 h 6858000"/>
              <a:gd name="connsiteX58" fmla="*/ 5707995 w 6127519"/>
              <a:gd name="connsiteY58" fmla="*/ 3781685 h 6858000"/>
              <a:gd name="connsiteX59" fmla="*/ 5768491 w 6127519"/>
              <a:gd name="connsiteY59" fmla="*/ 3914399 h 6858000"/>
              <a:gd name="connsiteX60" fmla="*/ 5793123 w 6127519"/>
              <a:gd name="connsiteY60" fmla="*/ 3969952 h 6858000"/>
              <a:gd name="connsiteX61" fmla="*/ 5808321 w 6127519"/>
              <a:gd name="connsiteY61" fmla="*/ 3988153 h 6858000"/>
              <a:gd name="connsiteX62" fmla="*/ 5825621 w 6127519"/>
              <a:gd name="connsiteY62" fmla="*/ 4015525 h 6858000"/>
              <a:gd name="connsiteX63" fmla="*/ 5860672 w 6127519"/>
              <a:gd name="connsiteY63" fmla="*/ 4061579 h 6858000"/>
              <a:gd name="connsiteX64" fmla="*/ 5872173 w 6127519"/>
              <a:gd name="connsiteY64" fmla="*/ 4088497 h 6858000"/>
              <a:gd name="connsiteX65" fmla="*/ 5894095 w 6127519"/>
              <a:gd name="connsiteY65" fmla="*/ 4128857 h 6858000"/>
              <a:gd name="connsiteX66" fmla="*/ 5903513 w 6127519"/>
              <a:gd name="connsiteY66" fmla="*/ 4187661 h 6858000"/>
              <a:gd name="connsiteX67" fmla="*/ 5917114 w 6127519"/>
              <a:gd name="connsiteY67" fmla="*/ 4213096 h 6858000"/>
              <a:gd name="connsiteX68" fmla="*/ 5924233 w 6127519"/>
              <a:gd name="connsiteY68" fmla="*/ 4242060 h 6858000"/>
              <a:gd name="connsiteX69" fmla="*/ 5928910 w 6127519"/>
              <a:gd name="connsiteY69" fmla="*/ 4300973 h 6858000"/>
              <a:gd name="connsiteX70" fmla="*/ 5939320 w 6127519"/>
              <a:gd name="connsiteY70" fmla="*/ 4340435 h 6858000"/>
              <a:gd name="connsiteX71" fmla="*/ 5946705 w 6127519"/>
              <a:gd name="connsiteY71" fmla="*/ 4428051 h 6858000"/>
              <a:gd name="connsiteX72" fmla="*/ 5949261 w 6127519"/>
              <a:gd name="connsiteY72" fmla="*/ 4449185 h 6858000"/>
              <a:gd name="connsiteX73" fmla="*/ 5968960 w 6127519"/>
              <a:gd name="connsiteY73" fmla="*/ 4482655 h 6858000"/>
              <a:gd name="connsiteX74" fmla="*/ 5980106 w 6127519"/>
              <a:gd name="connsiteY74" fmla="*/ 4585087 h 6858000"/>
              <a:gd name="connsiteX75" fmla="*/ 5998138 w 6127519"/>
              <a:gd name="connsiteY75" fmla="*/ 4697518 h 6858000"/>
              <a:gd name="connsiteX76" fmla="*/ 6007819 w 6127519"/>
              <a:gd name="connsiteY76" fmla="*/ 4858148 h 6858000"/>
              <a:gd name="connsiteX77" fmla="*/ 6007749 w 6127519"/>
              <a:gd name="connsiteY77" fmla="*/ 4964715 h 6858000"/>
              <a:gd name="connsiteX78" fmla="*/ 6005269 w 6127519"/>
              <a:gd name="connsiteY78" fmla="*/ 5150567 h 6858000"/>
              <a:gd name="connsiteX79" fmla="*/ 6001127 w 6127519"/>
              <a:gd name="connsiteY79" fmla="*/ 5164609 h 6858000"/>
              <a:gd name="connsiteX80" fmla="*/ 5998514 w 6127519"/>
              <a:gd name="connsiteY80" fmla="*/ 5189673 h 6858000"/>
              <a:gd name="connsiteX81" fmla="*/ 6018409 w 6127519"/>
              <a:gd name="connsiteY81" fmla="*/ 5227157 h 6858000"/>
              <a:gd name="connsiteX82" fmla="*/ 6036748 w 6127519"/>
              <a:gd name="connsiteY82" fmla="*/ 5322752 h 6858000"/>
              <a:gd name="connsiteX83" fmla="*/ 6036943 w 6127519"/>
              <a:gd name="connsiteY83" fmla="*/ 5329480 h 6858000"/>
              <a:gd name="connsiteX84" fmla="*/ 6037677 w 6127519"/>
              <a:gd name="connsiteY84" fmla="*/ 5354807 h 6858000"/>
              <a:gd name="connsiteX85" fmla="*/ 6039728 w 6127519"/>
              <a:gd name="connsiteY85" fmla="*/ 5359416 h 6858000"/>
              <a:gd name="connsiteX86" fmla="*/ 6053435 w 6127519"/>
              <a:gd name="connsiteY86" fmla="*/ 5387547 h 6858000"/>
              <a:gd name="connsiteX87" fmla="*/ 6065933 w 6127519"/>
              <a:gd name="connsiteY87" fmla="*/ 5443002 h 6858000"/>
              <a:gd name="connsiteX88" fmla="*/ 6068640 w 6127519"/>
              <a:gd name="connsiteY88" fmla="*/ 5474503 h 6858000"/>
              <a:gd name="connsiteX89" fmla="*/ 6080922 w 6127519"/>
              <a:gd name="connsiteY89" fmla="*/ 5561070 h 6858000"/>
              <a:gd name="connsiteX90" fmla="*/ 6096949 w 6127519"/>
              <a:gd name="connsiteY90" fmla="*/ 5648179 h 6858000"/>
              <a:gd name="connsiteX91" fmla="*/ 6125703 w 6127519"/>
              <a:gd name="connsiteY91" fmla="*/ 5692894 h 6858000"/>
              <a:gd name="connsiteX92" fmla="*/ 6121353 w 6127519"/>
              <a:gd name="connsiteY92" fmla="*/ 5721725 h 6858000"/>
              <a:gd name="connsiteX93" fmla="*/ 6121607 w 6127519"/>
              <a:gd name="connsiteY93" fmla="*/ 5721959 h 6858000"/>
              <a:gd name="connsiteX94" fmla="*/ 6127024 w 6127519"/>
              <a:gd name="connsiteY94" fmla="*/ 5786902 h 6858000"/>
              <a:gd name="connsiteX95" fmla="*/ 6127519 w 6127519"/>
              <a:gd name="connsiteY95" fmla="*/ 5865775 h 6858000"/>
              <a:gd name="connsiteX96" fmla="*/ 6119217 w 6127519"/>
              <a:gd name="connsiteY96" fmla="*/ 5888542 h 6858000"/>
              <a:gd name="connsiteX97" fmla="*/ 6102493 w 6127519"/>
              <a:gd name="connsiteY97" fmla="*/ 5928602 h 6858000"/>
              <a:gd name="connsiteX98" fmla="*/ 6056863 w 6127519"/>
              <a:gd name="connsiteY98" fmla="*/ 6000643 h 6858000"/>
              <a:gd name="connsiteX99" fmla="*/ 6045436 w 6127519"/>
              <a:gd name="connsiteY99" fmla="*/ 6124480 h 6858000"/>
              <a:gd name="connsiteX100" fmla="*/ 6030489 w 6127519"/>
              <a:gd name="connsiteY100" fmla="*/ 6317666 h 6858000"/>
              <a:gd name="connsiteX101" fmla="*/ 6007492 w 6127519"/>
              <a:gd name="connsiteY101" fmla="*/ 6440818 h 6858000"/>
              <a:gd name="connsiteX102" fmla="*/ 6009467 w 6127519"/>
              <a:gd name="connsiteY102" fmla="*/ 6487076 h 6858000"/>
              <a:gd name="connsiteX103" fmla="*/ 5995064 w 6127519"/>
              <a:gd name="connsiteY103" fmla="*/ 6540791 h 6858000"/>
              <a:gd name="connsiteX104" fmla="*/ 6004510 w 6127519"/>
              <a:gd name="connsiteY104" fmla="*/ 6599256 h 6858000"/>
              <a:gd name="connsiteX105" fmla="*/ 5986207 w 6127519"/>
              <a:gd name="connsiteY105" fmla="*/ 6695855 h 6858000"/>
              <a:gd name="connsiteX106" fmla="*/ 5979428 w 6127519"/>
              <a:gd name="connsiteY106" fmla="*/ 6754678 h 6858000"/>
              <a:gd name="connsiteX107" fmla="*/ 5983398 w 6127519"/>
              <a:gd name="connsiteY107" fmla="*/ 6778641 h 6858000"/>
              <a:gd name="connsiteX108" fmla="*/ 5984543 w 6127519"/>
              <a:gd name="connsiteY108" fmla="*/ 6811016 h 6858000"/>
              <a:gd name="connsiteX109" fmla="*/ 5979671 w 6127519"/>
              <a:gd name="connsiteY109" fmla="*/ 6858000 h 6858000"/>
              <a:gd name="connsiteX110" fmla="*/ 0 w 6127519"/>
              <a:gd name="connsiteY110" fmla="*/ 6858000 h 6858000"/>
              <a:gd name="connsiteX111" fmla="*/ 0 w 6127519"/>
              <a:gd name="connsiteY11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57023 w 6127519"/>
              <a:gd name="connsiteY41" fmla="*/ 2858292 h 6858000"/>
              <a:gd name="connsiteX42" fmla="*/ 5479298 w 6127519"/>
              <a:gd name="connsiteY42" fmla="*/ 2947791 h 6858000"/>
              <a:gd name="connsiteX43" fmla="*/ 5481770 w 6127519"/>
              <a:gd name="connsiteY43" fmla="*/ 2951352 h 6858000"/>
              <a:gd name="connsiteX44" fmla="*/ 5482415 w 6127519"/>
              <a:gd name="connsiteY44" fmla="*/ 3004079 h 6858000"/>
              <a:gd name="connsiteX45" fmla="*/ 5503944 w 6127519"/>
              <a:gd name="connsiteY45" fmla="*/ 3123335 h 6858000"/>
              <a:gd name="connsiteX46" fmla="*/ 5516007 w 6127519"/>
              <a:gd name="connsiteY46" fmla="*/ 3258473 h 6858000"/>
              <a:gd name="connsiteX47" fmla="*/ 5589758 w 6127519"/>
              <a:gd name="connsiteY47" fmla="*/ 3453699 h 6858000"/>
              <a:gd name="connsiteX48" fmla="*/ 5596144 w 6127519"/>
              <a:gd name="connsiteY48" fmla="*/ 3534624 h 6858000"/>
              <a:gd name="connsiteX49" fmla="*/ 5597750 w 6127519"/>
              <a:gd name="connsiteY49" fmla="*/ 3534129 h 6858000"/>
              <a:gd name="connsiteX50" fmla="*/ 5599700 w 6127519"/>
              <a:gd name="connsiteY50" fmla="*/ 3547221 h 6858000"/>
              <a:gd name="connsiteX51" fmla="*/ 5615031 w 6127519"/>
              <a:gd name="connsiteY51" fmla="*/ 3557482 h 6858000"/>
              <a:gd name="connsiteX52" fmla="*/ 5618377 w 6127519"/>
              <a:gd name="connsiteY52" fmla="*/ 3588431 h 6858000"/>
              <a:gd name="connsiteX53" fmla="*/ 5612155 w 6127519"/>
              <a:gd name="connsiteY53" fmla="*/ 3589869 h 6858000"/>
              <a:gd name="connsiteX54" fmla="*/ 5620843 w 6127519"/>
              <a:gd name="connsiteY54" fmla="*/ 3606745 h 6858000"/>
              <a:gd name="connsiteX55" fmla="*/ 5655472 w 6127519"/>
              <a:gd name="connsiteY55" fmla="*/ 3678877 h 6858000"/>
              <a:gd name="connsiteX56" fmla="*/ 5683015 w 6127519"/>
              <a:gd name="connsiteY56" fmla="*/ 3762025 h 6858000"/>
              <a:gd name="connsiteX57" fmla="*/ 5696643 w 6127519"/>
              <a:gd name="connsiteY57" fmla="*/ 3773888 h 6858000"/>
              <a:gd name="connsiteX58" fmla="*/ 5707995 w 6127519"/>
              <a:gd name="connsiteY58" fmla="*/ 3781685 h 6858000"/>
              <a:gd name="connsiteX59" fmla="*/ 5768491 w 6127519"/>
              <a:gd name="connsiteY59" fmla="*/ 3914399 h 6858000"/>
              <a:gd name="connsiteX60" fmla="*/ 5793123 w 6127519"/>
              <a:gd name="connsiteY60" fmla="*/ 3969952 h 6858000"/>
              <a:gd name="connsiteX61" fmla="*/ 5808321 w 6127519"/>
              <a:gd name="connsiteY61" fmla="*/ 3988153 h 6858000"/>
              <a:gd name="connsiteX62" fmla="*/ 5825621 w 6127519"/>
              <a:gd name="connsiteY62" fmla="*/ 4015525 h 6858000"/>
              <a:gd name="connsiteX63" fmla="*/ 5860672 w 6127519"/>
              <a:gd name="connsiteY63" fmla="*/ 4061579 h 6858000"/>
              <a:gd name="connsiteX64" fmla="*/ 5872173 w 6127519"/>
              <a:gd name="connsiteY64" fmla="*/ 4088497 h 6858000"/>
              <a:gd name="connsiteX65" fmla="*/ 5894095 w 6127519"/>
              <a:gd name="connsiteY65" fmla="*/ 4128857 h 6858000"/>
              <a:gd name="connsiteX66" fmla="*/ 5903513 w 6127519"/>
              <a:gd name="connsiteY66" fmla="*/ 4187661 h 6858000"/>
              <a:gd name="connsiteX67" fmla="*/ 5917114 w 6127519"/>
              <a:gd name="connsiteY67" fmla="*/ 4213096 h 6858000"/>
              <a:gd name="connsiteX68" fmla="*/ 5924233 w 6127519"/>
              <a:gd name="connsiteY68" fmla="*/ 4242060 h 6858000"/>
              <a:gd name="connsiteX69" fmla="*/ 5928910 w 6127519"/>
              <a:gd name="connsiteY69" fmla="*/ 4300973 h 6858000"/>
              <a:gd name="connsiteX70" fmla="*/ 5939320 w 6127519"/>
              <a:gd name="connsiteY70" fmla="*/ 4340435 h 6858000"/>
              <a:gd name="connsiteX71" fmla="*/ 5946705 w 6127519"/>
              <a:gd name="connsiteY71" fmla="*/ 4428051 h 6858000"/>
              <a:gd name="connsiteX72" fmla="*/ 5949261 w 6127519"/>
              <a:gd name="connsiteY72" fmla="*/ 4449185 h 6858000"/>
              <a:gd name="connsiteX73" fmla="*/ 5968960 w 6127519"/>
              <a:gd name="connsiteY73" fmla="*/ 4482655 h 6858000"/>
              <a:gd name="connsiteX74" fmla="*/ 5980106 w 6127519"/>
              <a:gd name="connsiteY74" fmla="*/ 4585087 h 6858000"/>
              <a:gd name="connsiteX75" fmla="*/ 5998138 w 6127519"/>
              <a:gd name="connsiteY75" fmla="*/ 4697518 h 6858000"/>
              <a:gd name="connsiteX76" fmla="*/ 6007819 w 6127519"/>
              <a:gd name="connsiteY76" fmla="*/ 4858148 h 6858000"/>
              <a:gd name="connsiteX77" fmla="*/ 6007749 w 6127519"/>
              <a:gd name="connsiteY77" fmla="*/ 4964715 h 6858000"/>
              <a:gd name="connsiteX78" fmla="*/ 6005269 w 6127519"/>
              <a:gd name="connsiteY78" fmla="*/ 5150567 h 6858000"/>
              <a:gd name="connsiteX79" fmla="*/ 6001127 w 6127519"/>
              <a:gd name="connsiteY79" fmla="*/ 5164609 h 6858000"/>
              <a:gd name="connsiteX80" fmla="*/ 5998514 w 6127519"/>
              <a:gd name="connsiteY80" fmla="*/ 5189673 h 6858000"/>
              <a:gd name="connsiteX81" fmla="*/ 6018409 w 6127519"/>
              <a:gd name="connsiteY81" fmla="*/ 5227157 h 6858000"/>
              <a:gd name="connsiteX82" fmla="*/ 6036748 w 6127519"/>
              <a:gd name="connsiteY82" fmla="*/ 5322752 h 6858000"/>
              <a:gd name="connsiteX83" fmla="*/ 6036943 w 6127519"/>
              <a:gd name="connsiteY83" fmla="*/ 5329480 h 6858000"/>
              <a:gd name="connsiteX84" fmla="*/ 6037677 w 6127519"/>
              <a:gd name="connsiteY84" fmla="*/ 5354807 h 6858000"/>
              <a:gd name="connsiteX85" fmla="*/ 6039728 w 6127519"/>
              <a:gd name="connsiteY85" fmla="*/ 5359416 h 6858000"/>
              <a:gd name="connsiteX86" fmla="*/ 6053435 w 6127519"/>
              <a:gd name="connsiteY86" fmla="*/ 5387547 h 6858000"/>
              <a:gd name="connsiteX87" fmla="*/ 6065933 w 6127519"/>
              <a:gd name="connsiteY87" fmla="*/ 5443002 h 6858000"/>
              <a:gd name="connsiteX88" fmla="*/ 6068640 w 6127519"/>
              <a:gd name="connsiteY88" fmla="*/ 5474503 h 6858000"/>
              <a:gd name="connsiteX89" fmla="*/ 6080922 w 6127519"/>
              <a:gd name="connsiteY89" fmla="*/ 5561070 h 6858000"/>
              <a:gd name="connsiteX90" fmla="*/ 6096949 w 6127519"/>
              <a:gd name="connsiteY90" fmla="*/ 5648179 h 6858000"/>
              <a:gd name="connsiteX91" fmla="*/ 6125703 w 6127519"/>
              <a:gd name="connsiteY91" fmla="*/ 5692894 h 6858000"/>
              <a:gd name="connsiteX92" fmla="*/ 6121353 w 6127519"/>
              <a:gd name="connsiteY92" fmla="*/ 5721725 h 6858000"/>
              <a:gd name="connsiteX93" fmla="*/ 6121607 w 6127519"/>
              <a:gd name="connsiteY93" fmla="*/ 5721959 h 6858000"/>
              <a:gd name="connsiteX94" fmla="*/ 6127024 w 6127519"/>
              <a:gd name="connsiteY94" fmla="*/ 5786902 h 6858000"/>
              <a:gd name="connsiteX95" fmla="*/ 6127519 w 6127519"/>
              <a:gd name="connsiteY95" fmla="*/ 5865775 h 6858000"/>
              <a:gd name="connsiteX96" fmla="*/ 6119217 w 6127519"/>
              <a:gd name="connsiteY96" fmla="*/ 5888542 h 6858000"/>
              <a:gd name="connsiteX97" fmla="*/ 6102493 w 6127519"/>
              <a:gd name="connsiteY97" fmla="*/ 5928602 h 6858000"/>
              <a:gd name="connsiteX98" fmla="*/ 6056863 w 6127519"/>
              <a:gd name="connsiteY98" fmla="*/ 6000643 h 6858000"/>
              <a:gd name="connsiteX99" fmla="*/ 6045436 w 6127519"/>
              <a:gd name="connsiteY99" fmla="*/ 6124480 h 6858000"/>
              <a:gd name="connsiteX100" fmla="*/ 6030489 w 6127519"/>
              <a:gd name="connsiteY100" fmla="*/ 6317666 h 6858000"/>
              <a:gd name="connsiteX101" fmla="*/ 6007492 w 6127519"/>
              <a:gd name="connsiteY101" fmla="*/ 6440818 h 6858000"/>
              <a:gd name="connsiteX102" fmla="*/ 6009467 w 6127519"/>
              <a:gd name="connsiteY102" fmla="*/ 6487076 h 6858000"/>
              <a:gd name="connsiteX103" fmla="*/ 5995064 w 6127519"/>
              <a:gd name="connsiteY103" fmla="*/ 6540791 h 6858000"/>
              <a:gd name="connsiteX104" fmla="*/ 6004510 w 6127519"/>
              <a:gd name="connsiteY104" fmla="*/ 6599256 h 6858000"/>
              <a:gd name="connsiteX105" fmla="*/ 5986207 w 6127519"/>
              <a:gd name="connsiteY105" fmla="*/ 6695855 h 6858000"/>
              <a:gd name="connsiteX106" fmla="*/ 5979428 w 6127519"/>
              <a:gd name="connsiteY106" fmla="*/ 6754678 h 6858000"/>
              <a:gd name="connsiteX107" fmla="*/ 5983398 w 6127519"/>
              <a:gd name="connsiteY107" fmla="*/ 6778641 h 6858000"/>
              <a:gd name="connsiteX108" fmla="*/ 5984543 w 6127519"/>
              <a:gd name="connsiteY108" fmla="*/ 6811016 h 6858000"/>
              <a:gd name="connsiteX109" fmla="*/ 5979671 w 6127519"/>
              <a:gd name="connsiteY109" fmla="*/ 6858000 h 6858000"/>
              <a:gd name="connsiteX110" fmla="*/ 0 w 6127519"/>
              <a:gd name="connsiteY110" fmla="*/ 6858000 h 6858000"/>
              <a:gd name="connsiteX111" fmla="*/ 0 w 6127519"/>
              <a:gd name="connsiteY11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0104 w 6127519"/>
              <a:gd name="connsiteY31" fmla="*/ 2249166 h 6858000"/>
              <a:gd name="connsiteX32" fmla="*/ 5251214 w 6127519"/>
              <a:gd name="connsiteY32" fmla="*/ 2250944 h 6858000"/>
              <a:gd name="connsiteX33" fmla="*/ 5250644 w 6127519"/>
              <a:gd name="connsiteY33" fmla="*/ 2266619 h 6858000"/>
              <a:gd name="connsiteX34" fmla="*/ 5293877 w 6127519"/>
              <a:gd name="connsiteY34" fmla="*/ 2368649 h 6858000"/>
              <a:gd name="connsiteX35" fmla="*/ 5311338 w 6127519"/>
              <a:gd name="connsiteY35" fmla="*/ 2404034 h 6858000"/>
              <a:gd name="connsiteX36" fmla="*/ 5338366 w 6127519"/>
              <a:gd name="connsiteY36" fmla="*/ 2465052 h 6858000"/>
              <a:gd name="connsiteX37" fmla="*/ 5371263 w 6127519"/>
              <a:gd name="connsiteY37" fmla="*/ 2586413 h 6858000"/>
              <a:gd name="connsiteX38" fmla="*/ 5407503 w 6127519"/>
              <a:gd name="connsiteY38" fmla="*/ 2786290 h 6858000"/>
              <a:gd name="connsiteX39" fmla="*/ 5407356 w 6127519"/>
              <a:gd name="connsiteY39" fmla="*/ 2787545 h 6858000"/>
              <a:gd name="connsiteX40" fmla="*/ 5457023 w 6127519"/>
              <a:gd name="connsiteY40" fmla="*/ 2858292 h 6858000"/>
              <a:gd name="connsiteX41" fmla="*/ 5479298 w 6127519"/>
              <a:gd name="connsiteY41" fmla="*/ 2947791 h 6858000"/>
              <a:gd name="connsiteX42" fmla="*/ 5481770 w 6127519"/>
              <a:gd name="connsiteY42" fmla="*/ 2951352 h 6858000"/>
              <a:gd name="connsiteX43" fmla="*/ 5482415 w 6127519"/>
              <a:gd name="connsiteY43" fmla="*/ 3004079 h 6858000"/>
              <a:gd name="connsiteX44" fmla="*/ 5503944 w 6127519"/>
              <a:gd name="connsiteY44" fmla="*/ 3123335 h 6858000"/>
              <a:gd name="connsiteX45" fmla="*/ 5516007 w 6127519"/>
              <a:gd name="connsiteY45" fmla="*/ 3258473 h 6858000"/>
              <a:gd name="connsiteX46" fmla="*/ 5589758 w 6127519"/>
              <a:gd name="connsiteY46" fmla="*/ 3453699 h 6858000"/>
              <a:gd name="connsiteX47" fmla="*/ 5596144 w 6127519"/>
              <a:gd name="connsiteY47" fmla="*/ 3534624 h 6858000"/>
              <a:gd name="connsiteX48" fmla="*/ 5597750 w 6127519"/>
              <a:gd name="connsiteY48" fmla="*/ 3534129 h 6858000"/>
              <a:gd name="connsiteX49" fmla="*/ 5599700 w 6127519"/>
              <a:gd name="connsiteY49" fmla="*/ 3547221 h 6858000"/>
              <a:gd name="connsiteX50" fmla="*/ 5615031 w 6127519"/>
              <a:gd name="connsiteY50" fmla="*/ 3557482 h 6858000"/>
              <a:gd name="connsiteX51" fmla="*/ 5618377 w 6127519"/>
              <a:gd name="connsiteY51" fmla="*/ 3588431 h 6858000"/>
              <a:gd name="connsiteX52" fmla="*/ 5612155 w 6127519"/>
              <a:gd name="connsiteY52" fmla="*/ 3589869 h 6858000"/>
              <a:gd name="connsiteX53" fmla="*/ 5620843 w 6127519"/>
              <a:gd name="connsiteY53" fmla="*/ 3606745 h 6858000"/>
              <a:gd name="connsiteX54" fmla="*/ 5655472 w 6127519"/>
              <a:gd name="connsiteY54" fmla="*/ 3678877 h 6858000"/>
              <a:gd name="connsiteX55" fmla="*/ 5683015 w 6127519"/>
              <a:gd name="connsiteY55" fmla="*/ 3762025 h 6858000"/>
              <a:gd name="connsiteX56" fmla="*/ 5696643 w 6127519"/>
              <a:gd name="connsiteY56" fmla="*/ 3773888 h 6858000"/>
              <a:gd name="connsiteX57" fmla="*/ 5707995 w 6127519"/>
              <a:gd name="connsiteY57" fmla="*/ 3781685 h 6858000"/>
              <a:gd name="connsiteX58" fmla="*/ 5768491 w 6127519"/>
              <a:gd name="connsiteY58" fmla="*/ 3914399 h 6858000"/>
              <a:gd name="connsiteX59" fmla="*/ 5793123 w 6127519"/>
              <a:gd name="connsiteY59" fmla="*/ 3969952 h 6858000"/>
              <a:gd name="connsiteX60" fmla="*/ 5808321 w 6127519"/>
              <a:gd name="connsiteY60" fmla="*/ 3988153 h 6858000"/>
              <a:gd name="connsiteX61" fmla="*/ 5825621 w 6127519"/>
              <a:gd name="connsiteY61" fmla="*/ 4015525 h 6858000"/>
              <a:gd name="connsiteX62" fmla="*/ 5860672 w 6127519"/>
              <a:gd name="connsiteY62" fmla="*/ 4061579 h 6858000"/>
              <a:gd name="connsiteX63" fmla="*/ 5872173 w 6127519"/>
              <a:gd name="connsiteY63" fmla="*/ 4088497 h 6858000"/>
              <a:gd name="connsiteX64" fmla="*/ 5894095 w 6127519"/>
              <a:gd name="connsiteY64" fmla="*/ 4128857 h 6858000"/>
              <a:gd name="connsiteX65" fmla="*/ 5903513 w 6127519"/>
              <a:gd name="connsiteY65" fmla="*/ 4187661 h 6858000"/>
              <a:gd name="connsiteX66" fmla="*/ 5917114 w 6127519"/>
              <a:gd name="connsiteY66" fmla="*/ 4213096 h 6858000"/>
              <a:gd name="connsiteX67" fmla="*/ 5924233 w 6127519"/>
              <a:gd name="connsiteY67" fmla="*/ 4242060 h 6858000"/>
              <a:gd name="connsiteX68" fmla="*/ 5928910 w 6127519"/>
              <a:gd name="connsiteY68" fmla="*/ 4300973 h 6858000"/>
              <a:gd name="connsiteX69" fmla="*/ 5939320 w 6127519"/>
              <a:gd name="connsiteY69" fmla="*/ 4340435 h 6858000"/>
              <a:gd name="connsiteX70" fmla="*/ 5946705 w 6127519"/>
              <a:gd name="connsiteY70" fmla="*/ 4428051 h 6858000"/>
              <a:gd name="connsiteX71" fmla="*/ 5949261 w 6127519"/>
              <a:gd name="connsiteY71" fmla="*/ 4449185 h 6858000"/>
              <a:gd name="connsiteX72" fmla="*/ 5968960 w 6127519"/>
              <a:gd name="connsiteY72" fmla="*/ 4482655 h 6858000"/>
              <a:gd name="connsiteX73" fmla="*/ 5980106 w 6127519"/>
              <a:gd name="connsiteY73" fmla="*/ 4585087 h 6858000"/>
              <a:gd name="connsiteX74" fmla="*/ 5998138 w 6127519"/>
              <a:gd name="connsiteY74" fmla="*/ 4697518 h 6858000"/>
              <a:gd name="connsiteX75" fmla="*/ 6007819 w 6127519"/>
              <a:gd name="connsiteY75" fmla="*/ 4858148 h 6858000"/>
              <a:gd name="connsiteX76" fmla="*/ 6007749 w 6127519"/>
              <a:gd name="connsiteY76" fmla="*/ 4964715 h 6858000"/>
              <a:gd name="connsiteX77" fmla="*/ 6005269 w 6127519"/>
              <a:gd name="connsiteY77" fmla="*/ 5150567 h 6858000"/>
              <a:gd name="connsiteX78" fmla="*/ 6001127 w 6127519"/>
              <a:gd name="connsiteY78" fmla="*/ 5164609 h 6858000"/>
              <a:gd name="connsiteX79" fmla="*/ 5998514 w 6127519"/>
              <a:gd name="connsiteY79" fmla="*/ 5189673 h 6858000"/>
              <a:gd name="connsiteX80" fmla="*/ 6018409 w 6127519"/>
              <a:gd name="connsiteY80" fmla="*/ 5227157 h 6858000"/>
              <a:gd name="connsiteX81" fmla="*/ 6036748 w 6127519"/>
              <a:gd name="connsiteY81" fmla="*/ 5322752 h 6858000"/>
              <a:gd name="connsiteX82" fmla="*/ 6036943 w 6127519"/>
              <a:gd name="connsiteY82" fmla="*/ 5329480 h 6858000"/>
              <a:gd name="connsiteX83" fmla="*/ 6037677 w 6127519"/>
              <a:gd name="connsiteY83" fmla="*/ 5354807 h 6858000"/>
              <a:gd name="connsiteX84" fmla="*/ 6039728 w 6127519"/>
              <a:gd name="connsiteY84" fmla="*/ 5359416 h 6858000"/>
              <a:gd name="connsiteX85" fmla="*/ 6053435 w 6127519"/>
              <a:gd name="connsiteY85" fmla="*/ 5387547 h 6858000"/>
              <a:gd name="connsiteX86" fmla="*/ 6065933 w 6127519"/>
              <a:gd name="connsiteY86" fmla="*/ 5443002 h 6858000"/>
              <a:gd name="connsiteX87" fmla="*/ 6068640 w 6127519"/>
              <a:gd name="connsiteY87" fmla="*/ 5474503 h 6858000"/>
              <a:gd name="connsiteX88" fmla="*/ 6080922 w 6127519"/>
              <a:gd name="connsiteY88" fmla="*/ 5561070 h 6858000"/>
              <a:gd name="connsiteX89" fmla="*/ 6096949 w 6127519"/>
              <a:gd name="connsiteY89" fmla="*/ 5648179 h 6858000"/>
              <a:gd name="connsiteX90" fmla="*/ 6125703 w 6127519"/>
              <a:gd name="connsiteY90" fmla="*/ 5692894 h 6858000"/>
              <a:gd name="connsiteX91" fmla="*/ 6121353 w 6127519"/>
              <a:gd name="connsiteY91" fmla="*/ 5721725 h 6858000"/>
              <a:gd name="connsiteX92" fmla="*/ 6121607 w 6127519"/>
              <a:gd name="connsiteY92" fmla="*/ 5721959 h 6858000"/>
              <a:gd name="connsiteX93" fmla="*/ 6127024 w 6127519"/>
              <a:gd name="connsiteY93" fmla="*/ 5786902 h 6858000"/>
              <a:gd name="connsiteX94" fmla="*/ 6127519 w 6127519"/>
              <a:gd name="connsiteY94" fmla="*/ 5865775 h 6858000"/>
              <a:gd name="connsiteX95" fmla="*/ 6119217 w 6127519"/>
              <a:gd name="connsiteY95" fmla="*/ 5888542 h 6858000"/>
              <a:gd name="connsiteX96" fmla="*/ 6102493 w 6127519"/>
              <a:gd name="connsiteY96" fmla="*/ 5928602 h 6858000"/>
              <a:gd name="connsiteX97" fmla="*/ 6056863 w 6127519"/>
              <a:gd name="connsiteY97" fmla="*/ 6000643 h 6858000"/>
              <a:gd name="connsiteX98" fmla="*/ 6045436 w 6127519"/>
              <a:gd name="connsiteY98" fmla="*/ 6124480 h 6858000"/>
              <a:gd name="connsiteX99" fmla="*/ 6030489 w 6127519"/>
              <a:gd name="connsiteY99" fmla="*/ 6317666 h 6858000"/>
              <a:gd name="connsiteX100" fmla="*/ 6007492 w 6127519"/>
              <a:gd name="connsiteY100" fmla="*/ 6440818 h 6858000"/>
              <a:gd name="connsiteX101" fmla="*/ 6009467 w 6127519"/>
              <a:gd name="connsiteY101" fmla="*/ 6487076 h 6858000"/>
              <a:gd name="connsiteX102" fmla="*/ 5995064 w 6127519"/>
              <a:gd name="connsiteY102" fmla="*/ 6540791 h 6858000"/>
              <a:gd name="connsiteX103" fmla="*/ 6004510 w 6127519"/>
              <a:gd name="connsiteY103" fmla="*/ 6599256 h 6858000"/>
              <a:gd name="connsiteX104" fmla="*/ 5986207 w 6127519"/>
              <a:gd name="connsiteY104" fmla="*/ 6695855 h 6858000"/>
              <a:gd name="connsiteX105" fmla="*/ 5979428 w 6127519"/>
              <a:gd name="connsiteY105" fmla="*/ 6754678 h 6858000"/>
              <a:gd name="connsiteX106" fmla="*/ 5983398 w 6127519"/>
              <a:gd name="connsiteY106" fmla="*/ 6778641 h 6858000"/>
              <a:gd name="connsiteX107" fmla="*/ 5984543 w 6127519"/>
              <a:gd name="connsiteY107" fmla="*/ 6811016 h 6858000"/>
              <a:gd name="connsiteX108" fmla="*/ 5979671 w 6127519"/>
              <a:gd name="connsiteY108" fmla="*/ 6858000 h 6858000"/>
              <a:gd name="connsiteX109" fmla="*/ 0 w 6127519"/>
              <a:gd name="connsiteY109" fmla="*/ 6858000 h 6858000"/>
              <a:gd name="connsiteX110" fmla="*/ 0 w 6127519"/>
              <a:gd name="connsiteY110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50104 w 6127519"/>
              <a:gd name="connsiteY30" fmla="*/ 2249166 h 6858000"/>
              <a:gd name="connsiteX31" fmla="*/ 5251214 w 6127519"/>
              <a:gd name="connsiteY31" fmla="*/ 2250944 h 6858000"/>
              <a:gd name="connsiteX32" fmla="*/ 5250644 w 6127519"/>
              <a:gd name="connsiteY32" fmla="*/ 2266619 h 6858000"/>
              <a:gd name="connsiteX33" fmla="*/ 5293877 w 6127519"/>
              <a:gd name="connsiteY33" fmla="*/ 2368649 h 6858000"/>
              <a:gd name="connsiteX34" fmla="*/ 5311338 w 6127519"/>
              <a:gd name="connsiteY34" fmla="*/ 2404034 h 6858000"/>
              <a:gd name="connsiteX35" fmla="*/ 5338366 w 6127519"/>
              <a:gd name="connsiteY35" fmla="*/ 2465052 h 6858000"/>
              <a:gd name="connsiteX36" fmla="*/ 5371263 w 6127519"/>
              <a:gd name="connsiteY36" fmla="*/ 2586413 h 6858000"/>
              <a:gd name="connsiteX37" fmla="*/ 5407503 w 6127519"/>
              <a:gd name="connsiteY37" fmla="*/ 2786290 h 6858000"/>
              <a:gd name="connsiteX38" fmla="*/ 5407356 w 6127519"/>
              <a:gd name="connsiteY38" fmla="*/ 2787545 h 6858000"/>
              <a:gd name="connsiteX39" fmla="*/ 5457023 w 6127519"/>
              <a:gd name="connsiteY39" fmla="*/ 2858292 h 6858000"/>
              <a:gd name="connsiteX40" fmla="*/ 5479298 w 6127519"/>
              <a:gd name="connsiteY40" fmla="*/ 2947791 h 6858000"/>
              <a:gd name="connsiteX41" fmla="*/ 5481770 w 6127519"/>
              <a:gd name="connsiteY41" fmla="*/ 2951352 h 6858000"/>
              <a:gd name="connsiteX42" fmla="*/ 5482415 w 6127519"/>
              <a:gd name="connsiteY42" fmla="*/ 3004079 h 6858000"/>
              <a:gd name="connsiteX43" fmla="*/ 5503944 w 6127519"/>
              <a:gd name="connsiteY43" fmla="*/ 3123335 h 6858000"/>
              <a:gd name="connsiteX44" fmla="*/ 5516007 w 6127519"/>
              <a:gd name="connsiteY44" fmla="*/ 3258473 h 6858000"/>
              <a:gd name="connsiteX45" fmla="*/ 5589758 w 6127519"/>
              <a:gd name="connsiteY45" fmla="*/ 3453699 h 6858000"/>
              <a:gd name="connsiteX46" fmla="*/ 5596144 w 6127519"/>
              <a:gd name="connsiteY46" fmla="*/ 3534624 h 6858000"/>
              <a:gd name="connsiteX47" fmla="*/ 5597750 w 6127519"/>
              <a:gd name="connsiteY47" fmla="*/ 3534129 h 6858000"/>
              <a:gd name="connsiteX48" fmla="*/ 5599700 w 6127519"/>
              <a:gd name="connsiteY48" fmla="*/ 3547221 h 6858000"/>
              <a:gd name="connsiteX49" fmla="*/ 5615031 w 6127519"/>
              <a:gd name="connsiteY49" fmla="*/ 3557482 h 6858000"/>
              <a:gd name="connsiteX50" fmla="*/ 5618377 w 6127519"/>
              <a:gd name="connsiteY50" fmla="*/ 3588431 h 6858000"/>
              <a:gd name="connsiteX51" fmla="*/ 5612155 w 6127519"/>
              <a:gd name="connsiteY51" fmla="*/ 3589869 h 6858000"/>
              <a:gd name="connsiteX52" fmla="*/ 5620843 w 6127519"/>
              <a:gd name="connsiteY52" fmla="*/ 3606745 h 6858000"/>
              <a:gd name="connsiteX53" fmla="*/ 5655472 w 6127519"/>
              <a:gd name="connsiteY53" fmla="*/ 3678877 h 6858000"/>
              <a:gd name="connsiteX54" fmla="*/ 5683015 w 6127519"/>
              <a:gd name="connsiteY54" fmla="*/ 3762025 h 6858000"/>
              <a:gd name="connsiteX55" fmla="*/ 5696643 w 6127519"/>
              <a:gd name="connsiteY55" fmla="*/ 3773888 h 6858000"/>
              <a:gd name="connsiteX56" fmla="*/ 5707995 w 6127519"/>
              <a:gd name="connsiteY56" fmla="*/ 3781685 h 6858000"/>
              <a:gd name="connsiteX57" fmla="*/ 5768491 w 6127519"/>
              <a:gd name="connsiteY57" fmla="*/ 3914399 h 6858000"/>
              <a:gd name="connsiteX58" fmla="*/ 5793123 w 6127519"/>
              <a:gd name="connsiteY58" fmla="*/ 3969952 h 6858000"/>
              <a:gd name="connsiteX59" fmla="*/ 5808321 w 6127519"/>
              <a:gd name="connsiteY59" fmla="*/ 3988153 h 6858000"/>
              <a:gd name="connsiteX60" fmla="*/ 5825621 w 6127519"/>
              <a:gd name="connsiteY60" fmla="*/ 4015525 h 6858000"/>
              <a:gd name="connsiteX61" fmla="*/ 5860672 w 6127519"/>
              <a:gd name="connsiteY61" fmla="*/ 4061579 h 6858000"/>
              <a:gd name="connsiteX62" fmla="*/ 5872173 w 6127519"/>
              <a:gd name="connsiteY62" fmla="*/ 4088497 h 6858000"/>
              <a:gd name="connsiteX63" fmla="*/ 5894095 w 6127519"/>
              <a:gd name="connsiteY63" fmla="*/ 4128857 h 6858000"/>
              <a:gd name="connsiteX64" fmla="*/ 5903513 w 6127519"/>
              <a:gd name="connsiteY64" fmla="*/ 4187661 h 6858000"/>
              <a:gd name="connsiteX65" fmla="*/ 5917114 w 6127519"/>
              <a:gd name="connsiteY65" fmla="*/ 4213096 h 6858000"/>
              <a:gd name="connsiteX66" fmla="*/ 5924233 w 6127519"/>
              <a:gd name="connsiteY66" fmla="*/ 4242060 h 6858000"/>
              <a:gd name="connsiteX67" fmla="*/ 5928910 w 6127519"/>
              <a:gd name="connsiteY67" fmla="*/ 4300973 h 6858000"/>
              <a:gd name="connsiteX68" fmla="*/ 5939320 w 6127519"/>
              <a:gd name="connsiteY68" fmla="*/ 4340435 h 6858000"/>
              <a:gd name="connsiteX69" fmla="*/ 5946705 w 6127519"/>
              <a:gd name="connsiteY69" fmla="*/ 4428051 h 6858000"/>
              <a:gd name="connsiteX70" fmla="*/ 5949261 w 6127519"/>
              <a:gd name="connsiteY70" fmla="*/ 4449185 h 6858000"/>
              <a:gd name="connsiteX71" fmla="*/ 5968960 w 6127519"/>
              <a:gd name="connsiteY71" fmla="*/ 4482655 h 6858000"/>
              <a:gd name="connsiteX72" fmla="*/ 5980106 w 6127519"/>
              <a:gd name="connsiteY72" fmla="*/ 4585087 h 6858000"/>
              <a:gd name="connsiteX73" fmla="*/ 5998138 w 6127519"/>
              <a:gd name="connsiteY73" fmla="*/ 4697518 h 6858000"/>
              <a:gd name="connsiteX74" fmla="*/ 6007819 w 6127519"/>
              <a:gd name="connsiteY74" fmla="*/ 4858148 h 6858000"/>
              <a:gd name="connsiteX75" fmla="*/ 6007749 w 6127519"/>
              <a:gd name="connsiteY75" fmla="*/ 4964715 h 6858000"/>
              <a:gd name="connsiteX76" fmla="*/ 6005269 w 6127519"/>
              <a:gd name="connsiteY76" fmla="*/ 5150567 h 6858000"/>
              <a:gd name="connsiteX77" fmla="*/ 6001127 w 6127519"/>
              <a:gd name="connsiteY77" fmla="*/ 5164609 h 6858000"/>
              <a:gd name="connsiteX78" fmla="*/ 5998514 w 6127519"/>
              <a:gd name="connsiteY78" fmla="*/ 5189673 h 6858000"/>
              <a:gd name="connsiteX79" fmla="*/ 6018409 w 6127519"/>
              <a:gd name="connsiteY79" fmla="*/ 5227157 h 6858000"/>
              <a:gd name="connsiteX80" fmla="*/ 6036748 w 6127519"/>
              <a:gd name="connsiteY80" fmla="*/ 5322752 h 6858000"/>
              <a:gd name="connsiteX81" fmla="*/ 6036943 w 6127519"/>
              <a:gd name="connsiteY81" fmla="*/ 5329480 h 6858000"/>
              <a:gd name="connsiteX82" fmla="*/ 6037677 w 6127519"/>
              <a:gd name="connsiteY82" fmla="*/ 5354807 h 6858000"/>
              <a:gd name="connsiteX83" fmla="*/ 6039728 w 6127519"/>
              <a:gd name="connsiteY83" fmla="*/ 5359416 h 6858000"/>
              <a:gd name="connsiteX84" fmla="*/ 6053435 w 6127519"/>
              <a:gd name="connsiteY84" fmla="*/ 5387547 h 6858000"/>
              <a:gd name="connsiteX85" fmla="*/ 6065933 w 6127519"/>
              <a:gd name="connsiteY85" fmla="*/ 5443002 h 6858000"/>
              <a:gd name="connsiteX86" fmla="*/ 6068640 w 6127519"/>
              <a:gd name="connsiteY86" fmla="*/ 5474503 h 6858000"/>
              <a:gd name="connsiteX87" fmla="*/ 6080922 w 6127519"/>
              <a:gd name="connsiteY87" fmla="*/ 5561070 h 6858000"/>
              <a:gd name="connsiteX88" fmla="*/ 6096949 w 6127519"/>
              <a:gd name="connsiteY88" fmla="*/ 5648179 h 6858000"/>
              <a:gd name="connsiteX89" fmla="*/ 6125703 w 6127519"/>
              <a:gd name="connsiteY89" fmla="*/ 5692894 h 6858000"/>
              <a:gd name="connsiteX90" fmla="*/ 6121353 w 6127519"/>
              <a:gd name="connsiteY90" fmla="*/ 5721725 h 6858000"/>
              <a:gd name="connsiteX91" fmla="*/ 6121607 w 6127519"/>
              <a:gd name="connsiteY91" fmla="*/ 5721959 h 6858000"/>
              <a:gd name="connsiteX92" fmla="*/ 6127024 w 6127519"/>
              <a:gd name="connsiteY92" fmla="*/ 5786902 h 6858000"/>
              <a:gd name="connsiteX93" fmla="*/ 6127519 w 6127519"/>
              <a:gd name="connsiteY93" fmla="*/ 5865775 h 6858000"/>
              <a:gd name="connsiteX94" fmla="*/ 6119217 w 6127519"/>
              <a:gd name="connsiteY94" fmla="*/ 5888542 h 6858000"/>
              <a:gd name="connsiteX95" fmla="*/ 6102493 w 6127519"/>
              <a:gd name="connsiteY95" fmla="*/ 5928602 h 6858000"/>
              <a:gd name="connsiteX96" fmla="*/ 6056863 w 6127519"/>
              <a:gd name="connsiteY96" fmla="*/ 6000643 h 6858000"/>
              <a:gd name="connsiteX97" fmla="*/ 6045436 w 6127519"/>
              <a:gd name="connsiteY97" fmla="*/ 6124480 h 6858000"/>
              <a:gd name="connsiteX98" fmla="*/ 6030489 w 6127519"/>
              <a:gd name="connsiteY98" fmla="*/ 6317666 h 6858000"/>
              <a:gd name="connsiteX99" fmla="*/ 6007492 w 6127519"/>
              <a:gd name="connsiteY99" fmla="*/ 6440818 h 6858000"/>
              <a:gd name="connsiteX100" fmla="*/ 6009467 w 6127519"/>
              <a:gd name="connsiteY100" fmla="*/ 6487076 h 6858000"/>
              <a:gd name="connsiteX101" fmla="*/ 5995064 w 6127519"/>
              <a:gd name="connsiteY101" fmla="*/ 6540791 h 6858000"/>
              <a:gd name="connsiteX102" fmla="*/ 6004510 w 6127519"/>
              <a:gd name="connsiteY102" fmla="*/ 6599256 h 6858000"/>
              <a:gd name="connsiteX103" fmla="*/ 5986207 w 6127519"/>
              <a:gd name="connsiteY103" fmla="*/ 6695855 h 6858000"/>
              <a:gd name="connsiteX104" fmla="*/ 5979428 w 6127519"/>
              <a:gd name="connsiteY104" fmla="*/ 6754678 h 6858000"/>
              <a:gd name="connsiteX105" fmla="*/ 5983398 w 6127519"/>
              <a:gd name="connsiteY105" fmla="*/ 6778641 h 6858000"/>
              <a:gd name="connsiteX106" fmla="*/ 5984543 w 6127519"/>
              <a:gd name="connsiteY106" fmla="*/ 6811016 h 6858000"/>
              <a:gd name="connsiteX107" fmla="*/ 5979671 w 6127519"/>
              <a:gd name="connsiteY107" fmla="*/ 6858000 h 6858000"/>
              <a:gd name="connsiteX108" fmla="*/ 0 w 6127519"/>
              <a:gd name="connsiteY108" fmla="*/ 6858000 h 6858000"/>
              <a:gd name="connsiteX109" fmla="*/ 0 w 6127519"/>
              <a:gd name="connsiteY109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189234 w 6127519"/>
              <a:gd name="connsiteY18" fmla="*/ 1193495 h 6858000"/>
              <a:gd name="connsiteX19" fmla="*/ 5202769 w 6127519"/>
              <a:gd name="connsiteY19" fmla="*/ 1269450 h 6858000"/>
              <a:gd name="connsiteX20" fmla="*/ 5225968 w 6127519"/>
              <a:gd name="connsiteY20" fmla="*/ 1357994 h 6858000"/>
              <a:gd name="connsiteX21" fmla="*/ 5233819 w 6127519"/>
              <a:gd name="connsiteY21" fmla="*/ 1380922 h 6858000"/>
              <a:gd name="connsiteX22" fmla="*/ 5237226 w 6127519"/>
              <a:gd name="connsiteY22" fmla="*/ 1441327 h 6858000"/>
              <a:gd name="connsiteX23" fmla="*/ 5255653 w 6127519"/>
              <a:gd name="connsiteY23" fmla="*/ 1524712 h 6858000"/>
              <a:gd name="connsiteX24" fmla="*/ 5263491 w 6127519"/>
              <a:gd name="connsiteY24" fmla="*/ 1642938 h 6858000"/>
              <a:gd name="connsiteX25" fmla="*/ 5261314 w 6127519"/>
              <a:gd name="connsiteY25" fmla="*/ 1689177 h 6858000"/>
              <a:gd name="connsiteX26" fmla="*/ 5259788 w 6127519"/>
              <a:gd name="connsiteY26" fmla="*/ 1768516 h 6858000"/>
              <a:gd name="connsiteX27" fmla="*/ 5255696 w 6127519"/>
              <a:gd name="connsiteY27" fmla="*/ 1953770 h 6858000"/>
              <a:gd name="connsiteX28" fmla="*/ 5252592 w 6127519"/>
              <a:gd name="connsiteY28" fmla="*/ 2092210 h 6858000"/>
              <a:gd name="connsiteX29" fmla="*/ 5250104 w 6127519"/>
              <a:gd name="connsiteY29" fmla="*/ 2249166 h 6858000"/>
              <a:gd name="connsiteX30" fmla="*/ 5251214 w 6127519"/>
              <a:gd name="connsiteY30" fmla="*/ 2250944 h 6858000"/>
              <a:gd name="connsiteX31" fmla="*/ 5250644 w 6127519"/>
              <a:gd name="connsiteY31" fmla="*/ 2266619 h 6858000"/>
              <a:gd name="connsiteX32" fmla="*/ 5293877 w 6127519"/>
              <a:gd name="connsiteY32" fmla="*/ 2368649 h 6858000"/>
              <a:gd name="connsiteX33" fmla="*/ 5311338 w 6127519"/>
              <a:gd name="connsiteY33" fmla="*/ 2404034 h 6858000"/>
              <a:gd name="connsiteX34" fmla="*/ 5338366 w 6127519"/>
              <a:gd name="connsiteY34" fmla="*/ 2465052 h 6858000"/>
              <a:gd name="connsiteX35" fmla="*/ 5371263 w 6127519"/>
              <a:gd name="connsiteY35" fmla="*/ 2586413 h 6858000"/>
              <a:gd name="connsiteX36" fmla="*/ 5407503 w 6127519"/>
              <a:gd name="connsiteY36" fmla="*/ 2786290 h 6858000"/>
              <a:gd name="connsiteX37" fmla="*/ 5407356 w 6127519"/>
              <a:gd name="connsiteY37" fmla="*/ 2787545 h 6858000"/>
              <a:gd name="connsiteX38" fmla="*/ 5457023 w 6127519"/>
              <a:gd name="connsiteY38" fmla="*/ 2858292 h 6858000"/>
              <a:gd name="connsiteX39" fmla="*/ 5479298 w 6127519"/>
              <a:gd name="connsiteY39" fmla="*/ 2947791 h 6858000"/>
              <a:gd name="connsiteX40" fmla="*/ 5481770 w 6127519"/>
              <a:gd name="connsiteY40" fmla="*/ 2951352 h 6858000"/>
              <a:gd name="connsiteX41" fmla="*/ 5482415 w 6127519"/>
              <a:gd name="connsiteY41" fmla="*/ 3004079 h 6858000"/>
              <a:gd name="connsiteX42" fmla="*/ 5503944 w 6127519"/>
              <a:gd name="connsiteY42" fmla="*/ 3123335 h 6858000"/>
              <a:gd name="connsiteX43" fmla="*/ 5516007 w 6127519"/>
              <a:gd name="connsiteY43" fmla="*/ 3258473 h 6858000"/>
              <a:gd name="connsiteX44" fmla="*/ 5589758 w 6127519"/>
              <a:gd name="connsiteY44" fmla="*/ 3453699 h 6858000"/>
              <a:gd name="connsiteX45" fmla="*/ 5596144 w 6127519"/>
              <a:gd name="connsiteY45" fmla="*/ 3534624 h 6858000"/>
              <a:gd name="connsiteX46" fmla="*/ 5597750 w 6127519"/>
              <a:gd name="connsiteY46" fmla="*/ 3534129 h 6858000"/>
              <a:gd name="connsiteX47" fmla="*/ 5599700 w 6127519"/>
              <a:gd name="connsiteY47" fmla="*/ 3547221 h 6858000"/>
              <a:gd name="connsiteX48" fmla="*/ 5615031 w 6127519"/>
              <a:gd name="connsiteY48" fmla="*/ 3557482 h 6858000"/>
              <a:gd name="connsiteX49" fmla="*/ 5618377 w 6127519"/>
              <a:gd name="connsiteY49" fmla="*/ 3588431 h 6858000"/>
              <a:gd name="connsiteX50" fmla="*/ 5612155 w 6127519"/>
              <a:gd name="connsiteY50" fmla="*/ 3589869 h 6858000"/>
              <a:gd name="connsiteX51" fmla="*/ 5620843 w 6127519"/>
              <a:gd name="connsiteY51" fmla="*/ 3606745 h 6858000"/>
              <a:gd name="connsiteX52" fmla="*/ 5655472 w 6127519"/>
              <a:gd name="connsiteY52" fmla="*/ 3678877 h 6858000"/>
              <a:gd name="connsiteX53" fmla="*/ 5683015 w 6127519"/>
              <a:gd name="connsiteY53" fmla="*/ 3762025 h 6858000"/>
              <a:gd name="connsiteX54" fmla="*/ 5696643 w 6127519"/>
              <a:gd name="connsiteY54" fmla="*/ 3773888 h 6858000"/>
              <a:gd name="connsiteX55" fmla="*/ 5707995 w 6127519"/>
              <a:gd name="connsiteY55" fmla="*/ 3781685 h 6858000"/>
              <a:gd name="connsiteX56" fmla="*/ 5768491 w 6127519"/>
              <a:gd name="connsiteY56" fmla="*/ 3914399 h 6858000"/>
              <a:gd name="connsiteX57" fmla="*/ 5793123 w 6127519"/>
              <a:gd name="connsiteY57" fmla="*/ 3969952 h 6858000"/>
              <a:gd name="connsiteX58" fmla="*/ 5808321 w 6127519"/>
              <a:gd name="connsiteY58" fmla="*/ 3988153 h 6858000"/>
              <a:gd name="connsiteX59" fmla="*/ 5825621 w 6127519"/>
              <a:gd name="connsiteY59" fmla="*/ 4015525 h 6858000"/>
              <a:gd name="connsiteX60" fmla="*/ 5860672 w 6127519"/>
              <a:gd name="connsiteY60" fmla="*/ 4061579 h 6858000"/>
              <a:gd name="connsiteX61" fmla="*/ 5872173 w 6127519"/>
              <a:gd name="connsiteY61" fmla="*/ 4088497 h 6858000"/>
              <a:gd name="connsiteX62" fmla="*/ 5894095 w 6127519"/>
              <a:gd name="connsiteY62" fmla="*/ 4128857 h 6858000"/>
              <a:gd name="connsiteX63" fmla="*/ 5903513 w 6127519"/>
              <a:gd name="connsiteY63" fmla="*/ 4187661 h 6858000"/>
              <a:gd name="connsiteX64" fmla="*/ 5917114 w 6127519"/>
              <a:gd name="connsiteY64" fmla="*/ 4213096 h 6858000"/>
              <a:gd name="connsiteX65" fmla="*/ 5924233 w 6127519"/>
              <a:gd name="connsiteY65" fmla="*/ 4242060 h 6858000"/>
              <a:gd name="connsiteX66" fmla="*/ 5928910 w 6127519"/>
              <a:gd name="connsiteY66" fmla="*/ 4300973 h 6858000"/>
              <a:gd name="connsiteX67" fmla="*/ 5939320 w 6127519"/>
              <a:gd name="connsiteY67" fmla="*/ 4340435 h 6858000"/>
              <a:gd name="connsiteX68" fmla="*/ 5946705 w 6127519"/>
              <a:gd name="connsiteY68" fmla="*/ 4428051 h 6858000"/>
              <a:gd name="connsiteX69" fmla="*/ 5949261 w 6127519"/>
              <a:gd name="connsiteY69" fmla="*/ 4449185 h 6858000"/>
              <a:gd name="connsiteX70" fmla="*/ 5968960 w 6127519"/>
              <a:gd name="connsiteY70" fmla="*/ 4482655 h 6858000"/>
              <a:gd name="connsiteX71" fmla="*/ 5980106 w 6127519"/>
              <a:gd name="connsiteY71" fmla="*/ 4585087 h 6858000"/>
              <a:gd name="connsiteX72" fmla="*/ 5998138 w 6127519"/>
              <a:gd name="connsiteY72" fmla="*/ 4697518 h 6858000"/>
              <a:gd name="connsiteX73" fmla="*/ 6007819 w 6127519"/>
              <a:gd name="connsiteY73" fmla="*/ 4858148 h 6858000"/>
              <a:gd name="connsiteX74" fmla="*/ 6007749 w 6127519"/>
              <a:gd name="connsiteY74" fmla="*/ 4964715 h 6858000"/>
              <a:gd name="connsiteX75" fmla="*/ 6005269 w 6127519"/>
              <a:gd name="connsiteY75" fmla="*/ 5150567 h 6858000"/>
              <a:gd name="connsiteX76" fmla="*/ 6001127 w 6127519"/>
              <a:gd name="connsiteY76" fmla="*/ 5164609 h 6858000"/>
              <a:gd name="connsiteX77" fmla="*/ 5998514 w 6127519"/>
              <a:gd name="connsiteY77" fmla="*/ 5189673 h 6858000"/>
              <a:gd name="connsiteX78" fmla="*/ 6018409 w 6127519"/>
              <a:gd name="connsiteY78" fmla="*/ 5227157 h 6858000"/>
              <a:gd name="connsiteX79" fmla="*/ 6036748 w 6127519"/>
              <a:gd name="connsiteY79" fmla="*/ 5322752 h 6858000"/>
              <a:gd name="connsiteX80" fmla="*/ 6036943 w 6127519"/>
              <a:gd name="connsiteY80" fmla="*/ 5329480 h 6858000"/>
              <a:gd name="connsiteX81" fmla="*/ 6037677 w 6127519"/>
              <a:gd name="connsiteY81" fmla="*/ 5354807 h 6858000"/>
              <a:gd name="connsiteX82" fmla="*/ 6039728 w 6127519"/>
              <a:gd name="connsiteY82" fmla="*/ 5359416 h 6858000"/>
              <a:gd name="connsiteX83" fmla="*/ 6053435 w 6127519"/>
              <a:gd name="connsiteY83" fmla="*/ 5387547 h 6858000"/>
              <a:gd name="connsiteX84" fmla="*/ 6065933 w 6127519"/>
              <a:gd name="connsiteY84" fmla="*/ 5443002 h 6858000"/>
              <a:gd name="connsiteX85" fmla="*/ 6068640 w 6127519"/>
              <a:gd name="connsiteY85" fmla="*/ 5474503 h 6858000"/>
              <a:gd name="connsiteX86" fmla="*/ 6080922 w 6127519"/>
              <a:gd name="connsiteY86" fmla="*/ 5561070 h 6858000"/>
              <a:gd name="connsiteX87" fmla="*/ 6096949 w 6127519"/>
              <a:gd name="connsiteY87" fmla="*/ 5648179 h 6858000"/>
              <a:gd name="connsiteX88" fmla="*/ 6125703 w 6127519"/>
              <a:gd name="connsiteY88" fmla="*/ 5692894 h 6858000"/>
              <a:gd name="connsiteX89" fmla="*/ 6121353 w 6127519"/>
              <a:gd name="connsiteY89" fmla="*/ 5721725 h 6858000"/>
              <a:gd name="connsiteX90" fmla="*/ 6121607 w 6127519"/>
              <a:gd name="connsiteY90" fmla="*/ 5721959 h 6858000"/>
              <a:gd name="connsiteX91" fmla="*/ 6127024 w 6127519"/>
              <a:gd name="connsiteY91" fmla="*/ 5786902 h 6858000"/>
              <a:gd name="connsiteX92" fmla="*/ 6127519 w 6127519"/>
              <a:gd name="connsiteY92" fmla="*/ 5865775 h 6858000"/>
              <a:gd name="connsiteX93" fmla="*/ 6119217 w 6127519"/>
              <a:gd name="connsiteY93" fmla="*/ 5888542 h 6858000"/>
              <a:gd name="connsiteX94" fmla="*/ 6102493 w 6127519"/>
              <a:gd name="connsiteY94" fmla="*/ 5928602 h 6858000"/>
              <a:gd name="connsiteX95" fmla="*/ 6056863 w 6127519"/>
              <a:gd name="connsiteY95" fmla="*/ 6000643 h 6858000"/>
              <a:gd name="connsiteX96" fmla="*/ 6045436 w 6127519"/>
              <a:gd name="connsiteY96" fmla="*/ 6124480 h 6858000"/>
              <a:gd name="connsiteX97" fmla="*/ 6030489 w 6127519"/>
              <a:gd name="connsiteY97" fmla="*/ 6317666 h 6858000"/>
              <a:gd name="connsiteX98" fmla="*/ 6007492 w 6127519"/>
              <a:gd name="connsiteY98" fmla="*/ 6440818 h 6858000"/>
              <a:gd name="connsiteX99" fmla="*/ 6009467 w 6127519"/>
              <a:gd name="connsiteY99" fmla="*/ 6487076 h 6858000"/>
              <a:gd name="connsiteX100" fmla="*/ 5995064 w 6127519"/>
              <a:gd name="connsiteY100" fmla="*/ 6540791 h 6858000"/>
              <a:gd name="connsiteX101" fmla="*/ 6004510 w 6127519"/>
              <a:gd name="connsiteY101" fmla="*/ 6599256 h 6858000"/>
              <a:gd name="connsiteX102" fmla="*/ 5986207 w 6127519"/>
              <a:gd name="connsiteY102" fmla="*/ 6695855 h 6858000"/>
              <a:gd name="connsiteX103" fmla="*/ 5979428 w 6127519"/>
              <a:gd name="connsiteY103" fmla="*/ 6754678 h 6858000"/>
              <a:gd name="connsiteX104" fmla="*/ 5983398 w 6127519"/>
              <a:gd name="connsiteY104" fmla="*/ 6778641 h 6858000"/>
              <a:gd name="connsiteX105" fmla="*/ 5984543 w 6127519"/>
              <a:gd name="connsiteY105" fmla="*/ 6811016 h 6858000"/>
              <a:gd name="connsiteX106" fmla="*/ 5979671 w 6127519"/>
              <a:gd name="connsiteY106" fmla="*/ 6858000 h 6858000"/>
              <a:gd name="connsiteX107" fmla="*/ 0 w 6127519"/>
              <a:gd name="connsiteY107" fmla="*/ 6858000 h 6858000"/>
              <a:gd name="connsiteX108" fmla="*/ 0 w 6127519"/>
              <a:gd name="connsiteY10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5703 w 6127519"/>
              <a:gd name="connsiteY87" fmla="*/ 5692894 h 6858000"/>
              <a:gd name="connsiteX88" fmla="*/ 6121353 w 6127519"/>
              <a:gd name="connsiteY88" fmla="*/ 5721725 h 6858000"/>
              <a:gd name="connsiteX89" fmla="*/ 6121607 w 6127519"/>
              <a:gd name="connsiteY89" fmla="*/ 5721959 h 6858000"/>
              <a:gd name="connsiteX90" fmla="*/ 6127024 w 6127519"/>
              <a:gd name="connsiteY90" fmla="*/ 5786902 h 6858000"/>
              <a:gd name="connsiteX91" fmla="*/ 6127519 w 6127519"/>
              <a:gd name="connsiteY91" fmla="*/ 5865775 h 6858000"/>
              <a:gd name="connsiteX92" fmla="*/ 6119217 w 6127519"/>
              <a:gd name="connsiteY92" fmla="*/ 5888542 h 6858000"/>
              <a:gd name="connsiteX93" fmla="*/ 6102493 w 6127519"/>
              <a:gd name="connsiteY93" fmla="*/ 5928602 h 6858000"/>
              <a:gd name="connsiteX94" fmla="*/ 6056863 w 6127519"/>
              <a:gd name="connsiteY94" fmla="*/ 6000643 h 6858000"/>
              <a:gd name="connsiteX95" fmla="*/ 6045436 w 6127519"/>
              <a:gd name="connsiteY95" fmla="*/ 6124480 h 6858000"/>
              <a:gd name="connsiteX96" fmla="*/ 6030489 w 6127519"/>
              <a:gd name="connsiteY96" fmla="*/ 6317666 h 6858000"/>
              <a:gd name="connsiteX97" fmla="*/ 6007492 w 6127519"/>
              <a:gd name="connsiteY97" fmla="*/ 6440818 h 6858000"/>
              <a:gd name="connsiteX98" fmla="*/ 6009467 w 6127519"/>
              <a:gd name="connsiteY98" fmla="*/ 6487076 h 6858000"/>
              <a:gd name="connsiteX99" fmla="*/ 5995064 w 6127519"/>
              <a:gd name="connsiteY99" fmla="*/ 6540791 h 6858000"/>
              <a:gd name="connsiteX100" fmla="*/ 6004510 w 6127519"/>
              <a:gd name="connsiteY100" fmla="*/ 6599256 h 6858000"/>
              <a:gd name="connsiteX101" fmla="*/ 5986207 w 6127519"/>
              <a:gd name="connsiteY101" fmla="*/ 6695855 h 6858000"/>
              <a:gd name="connsiteX102" fmla="*/ 5979428 w 6127519"/>
              <a:gd name="connsiteY102" fmla="*/ 6754678 h 6858000"/>
              <a:gd name="connsiteX103" fmla="*/ 5983398 w 6127519"/>
              <a:gd name="connsiteY103" fmla="*/ 6778641 h 6858000"/>
              <a:gd name="connsiteX104" fmla="*/ 5984543 w 6127519"/>
              <a:gd name="connsiteY104" fmla="*/ 6811016 h 6858000"/>
              <a:gd name="connsiteX105" fmla="*/ 5979671 w 6127519"/>
              <a:gd name="connsiteY105" fmla="*/ 6858000 h 6858000"/>
              <a:gd name="connsiteX106" fmla="*/ 0 w 6127519"/>
              <a:gd name="connsiteY106" fmla="*/ 6858000 h 6858000"/>
              <a:gd name="connsiteX107" fmla="*/ 0 w 6127519"/>
              <a:gd name="connsiteY10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21607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9217 w 6127519"/>
              <a:gd name="connsiteY91" fmla="*/ 5888542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9217 w 6127519"/>
              <a:gd name="connsiteY91" fmla="*/ 5888542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6287 w 6127519"/>
              <a:gd name="connsiteY91" fmla="*/ 5868026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02493 w 6127519"/>
              <a:gd name="connsiteY91" fmla="*/ 5928602 h 6858000"/>
              <a:gd name="connsiteX92" fmla="*/ 6056863 w 6127519"/>
              <a:gd name="connsiteY92" fmla="*/ 6000643 h 6858000"/>
              <a:gd name="connsiteX93" fmla="*/ 6045436 w 6127519"/>
              <a:gd name="connsiteY93" fmla="*/ 6124480 h 6858000"/>
              <a:gd name="connsiteX94" fmla="*/ 6030489 w 6127519"/>
              <a:gd name="connsiteY94" fmla="*/ 6317666 h 6858000"/>
              <a:gd name="connsiteX95" fmla="*/ 6007492 w 6127519"/>
              <a:gd name="connsiteY95" fmla="*/ 6440818 h 6858000"/>
              <a:gd name="connsiteX96" fmla="*/ 6009467 w 6127519"/>
              <a:gd name="connsiteY96" fmla="*/ 6487076 h 6858000"/>
              <a:gd name="connsiteX97" fmla="*/ 5995064 w 6127519"/>
              <a:gd name="connsiteY97" fmla="*/ 6540791 h 6858000"/>
              <a:gd name="connsiteX98" fmla="*/ 6004510 w 6127519"/>
              <a:gd name="connsiteY98" fmla="*/ 6599256 h 6858000"/>
              <a:gd name="connsiteX99" fmla="*/ 5986207 w 6127519"/>
              <a:gd name="connsiteY99" fmla="*/ 6695855 h 6858000"/>
              <a:gd name="connsiteX100" fmla="*/ 5979428 w 6127519"/>
              <a:gd name="connsiteY100" fmla="*/ 6754678 h 6858000"/>
              <a:gd name="connsiteX101" fmla="*/ 5983398 w 6127519"/>
              <a:gd name="connsiteY101" fmla="*/ 6778641 h 6858000"/>
              <a:gd name="connsiteX102" fmla="*/ 5984543 w 6127519"/>
              <a:gd name="connsiteY102" fmla="*/ 6811016 h 6858000"/>
              <a:gd name="connsiteX103" fmla="*/ 5979671 w 6127519"/>
              <a:gd name="connsiteY103" fmla="*/ 6858000 h 6858000"/>
              <a:gd name="connsiteX104" fmla="*/ 0 w 6127519"/>
              <a:gd name="connsiteY104" fmla="*/ 6858000 h 6858000"/>
              <a:gd name="connsiteX105" fmla="*/ 0 w 6127519"/>
              <a:gd name="connsiteY10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5031 w 6127024"/>
              <a:gd name="connsiteY47" fmla="*/ 3557482 h 6858000"/>
              <a:gd name="connsiteX48" fmla="*/ 5618377 w 6127024"/>
              <a:gd name="connsiteY48" fmla="*/ 3588431 h 6858000"/>
              <a:gd name="connsiteX49" fmla="*/ 5612155 w 6127024"/>
              <a:gd name="connsiteY49" fmla="*/ 3589869 h 6858000"/>
              <a:gd name="connsiteX50" fmla="*/ 5620843 w 6127024"/>
              <a:gd name="connsiteY50" fmla="*/ 3606745 h 6858000"/>
              <a:gd name="connsiteX51" fmla="*/ 5655472 w 6127024"/>
              <a:gd name="connsiteY51" fmla="*/ 3678877 h 6858000"/>
              <a:gd name="connsiteX52" fmla="*/ 5683015 w 6127024"/>
              <a:gd name="connsiteY52" fmla="*/ 3762025 h 6858000"/>
              <a:gd name="connsiteX53" fmla="*/ 5696643 w 6127024"/>
              <a:gd name="connsiteY53" fmla="*/ 3773888 h 6858000"/>
              <a:gd name="connsiteX54" fmla="*/ 5707995 w 6127024"/>
              <a:gd name="connsiteY54" fmla="*/ 3781685 h 6858000"/>
              <a:gd name="connsiteX55" fmla="*/ 5768491 w 6127024"/>
              <a:gd name="connsiteY55" fmla="*/ 3914399 h 6858000"/>
              <a:gd name="connsiteX56" fmla="*/ 5793123 w 6127024"/>
              <a:gd name="connsiteY56" fmla="*/ 3969952 h 6858000"/>
              <a:gd name="connsiteX57" fmla="*/ 5808321 w 6127024"/>
              <a:gd name="connsiteY57" fmla="*/ 3988153 h 6858000"/>
              <a:gd name="connsiteX58" fmla="*/ 5825621 w 6127024"/>
              <a:gd name="connsiteY58" fmla="*/ 4015525 h 6858000"/>
              <a:gd name="connsiteX59" fmla="*/ 5860672 w 6127024"/>
              <a:gd name="connsiteY59" fmla="*/ 4061579 h 6858000"/>
              <a:gd name="connsiteX60" fmla="*/ 5872173 w 6127024"/>
              <a:gd name="connsiteY60" fmla="*/ 4088497 h 6858000"/>
              <a:gd name="connsiteX61" fmla="*/ 5894095 w 6127024"/>
              <a:gd name="connsiteY61" fmla="*/ 4128857 h 6858000"/>
              <a:gd name="connsiteX62" fmla="*/ 5903513 w 6127024"/>
              <a:gd name="connsiteY62" fmla="*/ 4187661 h 6858000"/>
              <a:gd name="connsiteX63" fmla="*/ 5917114 w 6127024"/>
              <a:gd name="connsiteY63" fmla="*/ 4213096 h 6858000"/>
              <a:gd name="connsiteX64" fmla="*/ 5924233 w 6127024"/>
              <a:gd name="connsiteY64" fmla="*/ 4242060 h 6858000"/>
              <a:gd name="connsiteX65" fmla="*/ 5928910 w 6127024"/>
              <a:gd name="connsiteY65" fmla="*/ 4300973 h 6858000"/>
              <a:gd name="connsiteX66" fmla="*/ 5939320 w 6127024"/>
              <a:gd name="connsiteY66" fmla="*/ 4340435 h 6858000"/>
              <a:gd name="connsiteX67" fmla="*/ 5946705 w 6127024"/>
              <a:gd name="connsiteY67" fmla="*/ 4428051 h 6858000"/>
              <a:gd name="connsiteX68" fmla="*/ 5949261 w 6127024"/>
              <a:gd name="connsiteY68" fmla="*/ 4449185 h 6858000"/>
              <a:gd name="connsiteX69" fmla="*/ 5968960 w 6127024"/>
              <a:gd name="connsiteY69" fmla="*/ 4482655 h 6858000"/>
              <a:gd name="connsiteX70" fmla="*/ 5980106 w 6127024"/>
              <a:gd name="connsiteY70" fmla="*/ 4585087 h 6858000"/>
              <a:gd name="connsiteX71" fmla="*/ 5998138 w 6127024"/>
              <a:gd name="connsiteY71" fmla="*/ 4697518 h 6858000"/>
              <a:gd name="connsiteX72" fmla="*/ 6007819 w 6127024"/>
              <a:gd name="connsiteY72" fmla="*/ 4858148 h 6858000"/>
              <a:gd name="connsiteX73" fmla="*/ 6007749 w 6127024"/>
              <a:gd name="connsiteY73" fmla="*/ 4964715 h 6858000"/>
              <a:gd name="connsiteX74" fmla="*/ 6005269 w 6127024"/>
              <a:gd name="connsiteY74" fmla="*/ 5150567 h 6858000"/>
              <a:gd name="connsiteX75" fmla="*/ 6001127 w 6127024"/>
              <a:gd name="connsiteY75" fmla="*/ 5164609 h 6858000"/>
              <a:gd name="connsiteX76" fmla="*/ 5998514 w 6127024"/>
              <a:gd name="connsiteY76" fmla="*/ 5189673 h 6858000"/>
              <a:gd name="connsiteX77" fmla="*/ 6018409 w 6127024"/>
              <a:gd name="connsiteY77" fmla="*/ 5227157 h 6858000"/>
              <a:gd name="connsiteX78" fmla="*/ 6036748 w 6127024"/>
              <a:gd name="connsiteY78" fmla="*/ 5322752 h 6858000"/>
              <a:gd name="connsiteX79" fmla="*/ 6036943 w 6127024"/>
              <a:gd name="connsiteY79" fmla="*/ 5329480 h 6858000"/>
              <a:gd name="connsiteX80" fmla="*/ 6037677 w 6127024"/>
              <a:gd name="connsiteY80" fmla="*/ 5354807 h 6858000"/>
              <a:gd name="connsiteX81" fmla="*/ 6039728 w 6127024"/>
              <a:gd name="connsiteY81" fmla="*/ 5359416 h 6858000"/>
              <a:gd name="connsiteX82" fmla="*/ 6053435 w 6127024"/>
              <a:gd name="connsiteY82" fmla="*/ 5387547 h 6858000"/>
              <a:gd name="connsiteX83" fmla="*/ 6065933 w 6127024"/>
              <a:gd name="connsiteY83" fmla="*/ 5443002 h 6858000"/>
              <a:gd name="connsiteX84" fmla="*/ 6068640 w 6127024"/>
              <a:gd name="connsiteY84" fmla="*/ 5474503 h 6858000"/>
              <a:gd name="connsiteX85" fmla="*/ 6080922 w 6127024"/>
              <a:gd name="connsiteY85" fmla="*/ 5561070 h 6858000"/>
              <a:gd name="connsiteX86" fmla="*/ 6096949 w 6127024"/>
              <a:gd name="connsiteY86" fmla="*/ 5648179 h 6858000"/>
              <a:gd name="connsiteX87" fmla="*/ 6121353 w 6127024"/>
              <a:gd name="connsiteY87" fmla="*/ 5721725 h 6858000"/>
              <a:gd name="connsiteX88" fmla="*/ 6109884 w 6127024"/>
              <a:gd name="connsiteY88" fmla="*/ 5721959 h 6858000"/>
              <a:gd name="connsiteX89" fmla="*/ 6127024 w 6127024"/>
              <a:gd name="connsiteY89" fmla="*/ 5786902 h 6858000"/>
              <a:gd name="connsiteX90" fmla="*/ 6115796 w 6127024"/>
              <a:gd name="connsiteY90" fmla="*/ 5862844 h 6858000"/>
              <a:gd name="connsiteX91" fmla="*/ 6102493 w 6127024"/>
              <a:gd name="connsiteY91" fmla="*/ 5928602 h 6858000"/>
              <a:gd name="connsiteX92" fmla="*/ 6056863 w 6127024"/>
              <a:gd name="connsiteY92" fmla="*/ 6000643 h 6858000"/>
              <a:gd name="connsiteX93" fmla="*/ 6045436 w 6127024"/>
              <a:gd name="connsiteY93" fmla="*/ 6124480 h 6858000"/>
              <a:gd name="connsiteX94" fmla="*/ 6030489 w 6127024"/>
              <a:gd name="connsiteY94" fmla="*/ 6317666 h 6858000"/>
              <a:gd name="connsiteX95" fmla="*/ 6007492 w 6127024"/>
              <a:gd name="connsiteY95" fmla="*/ 6440818 h 6858000"/>
              <a:gd name="connsiteX96" fmla="*/ 6009467 w 6127024"/>
              <a:gd name="connsiteY96" fmla="*/ 6487076 h 6858000"/>
              <a:gd name="connsiteX97" fmla="*/ 5995064 w 6127024"/>
              <a:gd name="connsiteY97" fmla="*/ 6540791 h 6858000"/>
              <a:gd name="connsiteX98" fmla="*/ 6004510 w 6127024"/>
              <a:gd name="connsiteY98" fmla="*/ 6599256 h 6858000"/>
              <a:gd name="connsiteX99" fmla="*/ 5986207 w 6127024"/>
              <a:gd name="connsiteY99" fmla="*/ 6695855 h 6858000"/>
              <a:gd name="connsiteX100" fmla="*/ 5979428 w 6127024"/>
              <a:gd name="connsiteY100" fmla="*/ 6754678 h 6858000"/>
              <a:gd name="connsiteX101" fmla="*/ 5983398 w 6127024"/>
              <a:gd name="connsiteY101" fmla="*/ 6778641 h 6858000"/>
              <a:gd name="connsiteX102" fmla="*/ 5984543 w 6127024"/>
              <a:gd name="connsiteY102" fmla="*/ 6811016 h 6858000"/>
              <a:gd name="connsiteX103" fmla="*/ 5979671 w 6127024"/>
              <a:gd name="connsiteY103" fmla="*/ 6858000 h 6858000"/>
              <a:gd name="connsiteX104" fmla="*/ 0 w 6127024"/>
              <a:gd name="connsiteY104" fmla="*/ 6858000 h 6858000"/>
              <a:gd name="connsiteX105" fmla="*/ 0 w 6127024"/>
              <a:gd name="connsiteY10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5031 w 6127024"/>
              <a:gd name="connsiteY47" fmla="*/ 3557482 h 6858000"/>
              <a:gd name="connsiteX48" fmla="*/ 5618377 w 6127024"/>
              <a:gd name="connsiteY48" fmla="*/ 3588431 h 6858000"/>
              <a:gd name="connsiteX49" fmla="*/ 5612155 w 6127024"/>
              <a:gd name="connsiteY49" fmla="*/ 3589869 h 6858000"/>
              <a:gd name="connsiteX50" fmla="*/ 5620843 w 6127024"/>
              <a:gd name="connsiteY50" fmla="*/ 3606745 h 6858000"/>
              <a:gd name="connsiteX51" fmla="*/ 5655472 w 6127024"/>
              <a:gd name="connsiteY51" fmla="*/ 3678877 h 6858000"/>
              <a:gd name="connsiteX52" fmla="*/ 5683015 w 6127024"/>
              <a:gd name="connsiteY52" fmla="*/ 3762025 h 6858000"/>
              <a:gd name="connsiteX53" fmla="*/ 5696643 w 6127024"/>
              <a:gd name="connsiteY53" fmla="*/ 3773888 h 6858000"/>
              <a:gd name="connsiteX54" fmla="*/ 5768491 w 6127024"/>
              <a:gd name="connsiteY54" fmla="*/ 3914399 h 6858000"/>
              <a:gd name="connsiteX55" fmla="*/ 5793123 w 6127024"/>
              <a:gd name="connsiteY55" fmla="*/ 3969952 h 6858000"/>
              <a:gd name="connsiteX56" fmla="*/ 5808321 w 6127024"/>
              <a:gd name="connsiteY56" fmla="*/ 3988153 h 6858000"/>
              <a:gd name="connsiteX57" fmla="*/ 5825621 w 6127024"/>
              <a:gd name="connsiteY57" fmla="*/ 4015525 h 6858000"/>
              <a:gd name="connsiteX58" fmla="*/ 5860672 w 6127024"/>
              <a:gd name="connsiteY58" fmla="*/ 4061579 h 6858000"/>
              <a:gd name="connsiteX59" fmla="*/ 5872173 w 6127024"/>
              <a:gd name="connsiteY59" fmla="*/ 4088497 h 6858000"/>
              <a:gd name="connsiteX60" fmla="*/ 5894095 w 6127024"/>
              <a:gd name="connsiteY60" fmla="*/ 4128857 h 6858000"/>
              <a:gd name="connsiteX61" fmla="*/ 5903513 w 6127024"/>
              <a:gd name="connsiteY61" fmla="*/ 4187661 h 6858000"/>
              <a:gd name="connsiteX62" fmla="*/ 5917114 w 6127024"/>
              <a:gd name="connsiteY62" fmla="*/ 4213096 h 6858000"/>
              <a:gd name="connsiteX63" fmla="*/ 5924233 w 6127024"/>
              <a:gd name="connsiteY63" fmla="*/ 4242060 h 6858000"/>
              <a:gd name="connsiteX64" fmla="*/ 5928910 w 6127024"/>
              <a:gd name="connsiteY64" fmla="*/ 4300973 h 6858000"/>
              <a:gd name="connsiteX65" fmla="*/ 5939320 w 6127024"/>
              <a:gd name="connsiteY65" fmla="*/ 4340435 h 6858000"/>
              <a:gd name="connsiteX66" fmla="*/ 5946705 w 6127024"/>
              <a:gd name="connsiteY66" fmla="*/ 4428051 h 6858000"/>
              <a:gd name="connsiteX67" fmla="*/ 5949261 w 6127024"/>
              <a:gd name="connsiteY67" fmla="*/ 4449185 h 6858000"/>
              <a:gd name="connsiteX68" fmla="*/ 5968960 w 6127024"/>
              <a:gd name="connsiteY68" fmla="*/ 4482655 h 6858000"/>
              <a:gd name="connsiteX69" fmla="*/ 5980106 w 6127024"/>
              <a:gd name="connsiteY69" fmla="*/ 4585087 h 6858000"/>
              <a:gd name="connsiteX70" fmla="*/ 5998138 w 6127024"/>
              <a:gd name="connsiteY70" fmla="*/ 4697518 h 6858000"/>
              <a:gd name="connsiteX71" fmla="*/ 6007819 w 6127024"/>
              <a:gd name="connsiteY71" fmla="*/ 4858148 h 6858000"/>
              <a:gd name="connsiteX72" fmla="*/ 6007749 w 6127024"/>
              <a:gd name="connsiteY72" fmla="*/ 4964715 h 6858000"/>
              <a:gd name="connsiteX73" fmla="*/ 6005269 w 6127024"/>
              <a:gd name="connsiteY73" fmla="*/ 5150567 h 6858000"/>
              <a:gd name="connsiteX74" fmla="*/ 6001127 w 6127024"/>
              <a:gd name="connsiteY74" fmla="*/ 5164609 h 6858000"/>
              <a:gd name="connsiteX75" fmla="*/ 5998514 w 6127024"/>
              <a:gd name="connsiteY75" fmla="*/ 5189673 h 6858000"/>
              <a:gd name="connsiteX76" fmla="*/ 6018409 w 6127024"/>
              <a:gd name="connsiteY76" fmla="*/ 5227157 h 6858000"/>
              <a:gd name="connsiteX77" fmla="*/ 6036748 w 6127024"/>
              <a:gd name="connsiteY77" fmla="*/ 5322752 h 6858000"/>
              <a:gd name="connsiteX78" fmla="*/ 6036943 w 6127024"/>
              <a:gd name="connsiteY78" fmla="*/ 5329480 h 6858000"/>
              <a:gd name="connsiteX79" fmla="*/ 6037677 w 6127024"/>
              <a:gd name="connsiteY79" fmla="*/ 5354807 h 6858000"/>
              <a:gd name="connsiteX80" fmla="*/ 6039728 w 6127024"/>
              <a:gd name="connsiteY80" fmla="*/ 5359416 h 6858000"/>
              <a:gd name="connsiteX81" fmla="*/ 6053435 w 6127024"/>
              <a:gd name="connsiteY81" fmla="*/ 5387547 h 6858000"/>
              <a:gd name="connsiteX82" fmla="*/ 6065933 w 6127024"/>
              <a:gd name="connsiteY82" fmla="*/ 5443002 h 6858000"/>
              <a:gd name="connsiteX83" fmla="*/ 6068640 w 6127024"/>
              <a:gd name="connsiteY83" fmla="*/ 5474503 h 6858000"/>
              <a:gd name="connsiteX84" fmla="*/ 6080922 w 6127024"/>
              <a:gd name="connsiteY84" fmla="*/ 5561070 h 6858000"/>
              <a:gd name="connsiteX85" fmla="*/ 6096949 w 6127024"/>
              <a:gd name="connsiteY85" fmla="*/ 5648179 h 6858000"/>
              <a:gd name="connsiteX86" fmla="*/ 6121353 w 6127024"/>
              <a:gd name="connsiteY86" fmla="*/ 5721725 h 6858000"/>
              <a:gd name="connsiteX87" fmla="*/ 6109884 w 6127024"/>
              <a:gd name="connsiteY87" fmla="*/ 5721959 h 6858000"/>
              <a:gd name="connsiteX88" fmla="*/ 6127024 w 6127024"/>
              <a:gd name="connsiteY88" fmla="*/ 5786902 h 6858000"/>
              <a:gd name="connsiteX89" fmla="*/ 6115796 w 6127024"/>
              <a:gd name="connsiteY89" fmla="*/ 5862844 h 6858000"/>
              <a:gd name="connsiteX90" fmla="*/ 6102493 w 6127024"/>
              <a:gd name="connsiteY90" fmla="*/ 5928602 h 6858000"/>
              <a:gd name="connsiteX91" fmla="*/ 6056863 w 6127024"/>
              <a:gd name="connsiteY91" fmla="*/ 6000643 h 6858000"/>
              <a:gd name="connsiteX92" fmla="*/ 6045436 w 6127024"/>
              <a:gd name="connsiteY92" fmla="*/ 6124480 h 6858000"/>
              <a:gd name="connsiteX93" fmla="*/ 6030489 w 6127024"/>
              <a:gd name="connsiteY93" fmla="*/ 6317666 h 6858000"/>
              <a:gd name="connsiteX94" fmla="*/ 6007492 w 6127024"/>
              <a:gd name="connsiteY94" fmla="*/ 6440818 h 6858000"/>
              <a:gd name="connsiteX95" fmla="*/ 6009467 w 6127024"/>
              <a:gd name="connsiteY95" fmla="*/ 6487076 h 6858000"/>
              <a:gd name="connsiteX96" fmla="*/ 5995064 w 6127024"/>
              <a:gd name="connsiteY96" fmla="*/ 6540791 h 6858000"/>
              <a:gd name="connsiteX97" fmla="*/ 6004510 w 6127024"/>
              <a:gd name="connsiteY97" fmla="*/ 6599256 h 6858000"/>
              <a:gd name="connsiteX98" fmla="*/ 5986207 w 6127024"/>
              <a:gd name="connsiteY98" fmla="*/ 6695855 h 6858000"/>
              <a:gd name="connsiteX99" fmla="*/ 5979428 w 6127024"/>
              <a:gd name="connsiteY99" fmla="*/ 6754678 h 6858000"/>
              <a:gd name="connsiteX100" fmla="*/ 5983398 w 6127024"/>
              <a:gd name="connsiteY100" fmla="*/ 6778641 h 6858000"/>
              <a:gd name="connsiteX101" fmla="*/ 5984543 w 6127024"/>
              <a:gd name="connsiteY101" fmla="*/ 6811016 h 6858000"/>
              <a:gd name="connsiteX102" fmla="*/ 5979671 w 6127024"/>
              <a:gd name="connsiteY102" fmla="*/ 6858000 h 6858000"/>
              <a:gd name="connsiteX103" fmla="*/ 0 w 6127024"/>
              <a:gd name="connsiteY103" fmla="*/ 6858000 h 6858000"/>
              <a:gd name="connsiteX104" fmla="*/ 0 w 6127024"/>
              <a:gd name="connsiteY104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8377 w 6127024"/>
              <a:gd name="connsiteY47" fmla="*/ 3588431 h 6858000"/>
              <a:gd name="connsiteX48" fmla="*/ 5612155 w 6127024"/>
              <a:gd name="connsiteY48" fmla="*/ 3589869 h 6858000"/>
              <a:gd name="connsiteX49" fmla="*/ 5620843 w 6127024"/>
              <a:gd name="connsiteY49" fmla="*/ 3606745 h 6858000"/>
              <a:gd name="connsiteX50" fmla="*/ 5655472 w 6127024"/>
              <a:gd name="connsiteY50" fmla="*/ 3678877 h 6858000"/>
              <a:gd name="connsiteX51" fmla="*/ 5683015 w 6127024"/>
              <a:gd name="connsiteY51" fmla="*/ 3762025 h 6858000"/>
              <a:gd name="connsiteX52" fmla="*/ 5696643 w 6127024"/>
              <a:gd name="connsiteY52" fmla="*/ 3773888 h 6858000"/>
              <a:gd name="connsiteX53" fmla="*/ 5768491 w 6127024"/>
              <a:gd name="connsiteY53" fmla="*/ 3914399 h 6858000"/>
              <a:gd name="connsiteX54" fmla="*/ 5793123 w 6127024"/>
              <a:gd name="connsiteY54" fmla="*/ 3969952 h 6858000"/>
              <a:gd name="connsiteX55" fmla="*/ 5808321 w 6127024"/>
              <a:gd name="connsiteY55" fmla="*/ 3988153 h 6858000"/>
              <a:gd name="connsiteX56" fmla="*/ 5825621 w 6127024"/>
              <a:gd name="connsiteY56" fmla="*/ 4015525 h 6858000"/>
              <a:gd name="connsiteX57" fmla="*/ 5860672 w 6127024"/>
              <a:gd name="connsiteY57" fmla="*/ 4061579 h 6858000"/>
              <a:gd name="connsiteX58" fmla="*/ 5872173 w 6127024"/>
              <a:gd name="connsiteY58" fmla="*/ 4088497 h 6858000"/>
              <a:gd name="connsiteX59" fmla="*/ 5894095 w 6127024"/>
              <a:gd name="connsiteY59" fmla="*/ 4128857 h 6858000"/>
              <a:gd name="connsiteX60" fmla="*/ 5903513 w 6127024"/>
              <a:gd name="connsiteY60" fmla="*/ 4187661 h 6858000"/>
              <a:gd name="connsiteX61" fmla="*/ 5917114 w 6127024"/>
              <a:gd name="connsiteY61" fmla="*/ 4213096 h 6858000"/>
              <a:gd name="connsiteX62" fmla="*/ 5924233 w 6127024"/>
              <a:gd name="connsiteY62" fmla="*/ 4242060 h 6858000"/>
              <a:gd name="connsiteX63" fmla="*/ 5928910 w 6127024"/>
              <a:gd name="connsiteY63" fmla="*/ 4300973 h 6858000"/>
              <a:gd name="connsiteX64" fmla="*/ 5939320 w 6127024"/>
              <a:gd name="connsiteY64" fmla="*/ 4340435 h 6858000"/>
              <a:gd name="connsiteX65" fmla="*/ 5946705 w 6127024"/>
              <a:gd name="connsiteY65" fmla="*/ 4428051 h 6858000"/>
              <a:gd name="connsiteX66" fmla="*/ 5949261 w 6127024"/>
              <a:gd name="connsiteY66" fmla="*/ 4449185 h 6858000"/>
              <a:gd name="connsiteX67" fmla="*/ 5968960 w 6127024"/>
              <a:gd name="connsiteY67" fmla="*/ 4482655 h 6858000"/>
              <a:gd name="connsiteX68" fmla="*/ 5980106 w 6127024"/>
              <a:gd name="connsiteY68" fmla="*/ 4585087 h 6858000"/>
              <a:gd name="connsiteX69" fmla="*/ 5998138 w 6127024"/>
              <a:gd name="connsiteY69" fmla="*/ 4697518 h 6858000"/>
              <a:gd name="connsiteX70" fmla="*/ 6007819 w 6127024"/>
              <a:gd name="connsiteY70" fmla="*/ 4858148 h 6858000"/>
              <a:gd name="connsiteX71" fmla="*/ 6007749 w 6127024"/>
              <a:gd name="connsiteY71" fmla="*/ 4964715 h 6858000"/>
              <a:gd name="connsiteX72" fmla="*/ 6005269 w 6127024"/>
              <a:gd name="connsiteY72" fmla="*/ 5150567 h 6858000"/>
              <a:gd name="connsiteX73" fmla="*/ 6001127 w 6127024"/>
              <a:gd name="connsiteY73" fmla="*/ 5164609 h 6858000"/>
              <a:gd name="connsiteX74" fmla="*/ 5998514 w 6127024"/>
              <a:gd name="connsiteY74" fmla="*/ 5189673 h 6858000"/>
              <a:gd name="connsiteX75" fmla="*/ 6018409 w 6127024"/>
              <a:gd name="connsiteY75" fmla="*/ 5227157 h 6858000"/>
              <a:gd name="connsiteX76" fmla="*/ 6036748 w 6127024"/>
              <a:gd name="connsiteY76" fmla="*/ 5322752 h 6858000"/>
              <a:gd name="connsiteX77" fmla="*/ 6036943 w 6127024"/>
              <a:gd name="connsiteY77" fmla="*/ 5329480 h 6858000"/>
              <a:gd name="connsiteX78" fmla="*/ 6037677 w 6127024"/>
              <a:gd name="connsiteY78" fmla="*/ 5354807 h 6858000"/>
              <a:gd name="connsiteX79" fmla="*/ 6039728 w 6127024"/>
              <a:gd name="connsiteY79" fmla="*/ 5359416 h 6858000"/>
              <a:gd name="connsiteX80" fmla="*/ 6053435 w 6127024"/>
              <a:gd name="connsiteY80" fmla="*/ 5387547 h 6858000"/>
              <a:gd name="connsiteX81" fmla="*/ 6065933 w 6127024"/>
              <a:gd name="connsiteY81" fmla="*/ 5443002 h 6858000"/>
              <a:gd name="connsiteX82" fmla="*/ 6068640 w 6127024"/>
              <a:gd name="connsiteY82" fmla="*/ 5474503 h 6858000"/>
              <a:gd name="connsiteX83" fmla="*/ 6080922 w 6127024"/>
              <a:gd name="connsiteY83" fmla="*/ 5561070 h 6858000"/>
              <a:gd name="connsiteX84" fmla="*/ 6096949 w 6127024"/>
              <a:gd name="connsiteY84" fmla="*/ 5648179 h 6858000"/>
              <a:gd name="connsiteX85" fmla="*/ 6121353 w 6127024"/>
              <a:gd name="connsiteY85" fmla="*/ 5721725 h 6858000"/>
              <a:gd name="connsiteX86" fmla="*/ 6109884 w 6127024"/>
              <a:gd name="connsiteY86" fmla="*/ 5721959 h 6858000"/>
              <a:gd name="connsiteX87" fmla="*/ 6127024 w 6127024"/>
              <a:gd name="connsiteY87" fmla="*/ 5786902 h 6858000"/>
              <a:gd name="connsiteX88" fmla="*/ 6115796 w 6127024"/>
              <a:gd name="connsiteY88" fmla="*/ 5862844 h 6858000"/>
              <a:gd name="connsiteX89" fmla="*/ 6102493 w 6127024"/>
              <a:gd name="connsiteY89" fmla="*/ 5928602 h 6858000"/>
              <a:gd name="connsiteX90" fmla="*/ 6056863 w 6127024"/>
              <a:gd name="connsiteY90" fmla="*/ 6000643 h 6858000"/>
              <a:gd name="connsiteX91" fmla="*/ 6045436 w 6127024"/>
              <a:gd name="connsiteY91" fmla="*/ 6124480 h 6858000"/>
              <a:gd name="connsiteX92" fmla="*/ 6030489 w 6127024"/>
              <a:gd name="connsiteY92" fmla="*/ 6317666 h 6858000"/>
              <a:gd name="connsiteX93" fmla="*/ 6007492 w 6127024"/>
              <a:gd name="connsiteY93" fmla="*/ 6440818 h 6858000"/>
              <a:gd name="connsiteX94" fmla="*/ 6009467 w 6127024"/>
              <a:gd name="connsiteY94" fmla="*/ 6487076 h 6858000"/>
              <a:gd name="connsiteX95" fmla="*/ 5995064 w 6127024"/>
              <a:gd name="connsiteY95" fmla="*/ 6540791 h 6858000"/>
              <a:gd name="connsiteX96" fmla="*/ 6004510 w 6127024"/>
              <a:gd name="connsiteY96" fmla="*/ 6599256 h 6858000"/>
              <a:gd name="connsiteX97" fmla="*/ 5986207 w 6127024"/>
              <a:gd name="connsiteY97" fmla="*/ 6695855 h 6858000"/>
              <a:gd name="connsiteX98" fmla="*/ 5979428 w 6127024"/>
              <a:gd name="connsiteY98" fmla="*/ 6754678 h 6858000"/>
              <a:gd name="connsiteX99" fmla="*/ 5983398 w 6127024"/>
              <a:gd name="connsiteY99" fmla="*/ 6778641 h 6858000"/>
              <a:gd name="connsiteX100" fmla="*/ 5984543 w 6127024"/>
              <a:gd name="connsiteY100" fmla="*/ 6811016 h 6858000"/>
              <a:gd name="connsiteX101" fmla="*/ 5979671 w 6127024"/>
              <a:gd name="connsiteY101" fmla="*/ 6858000 h 6858000"/>
              <a:gd name="connsiteX102" fmla="*/ 0 w 6127024"/>
              <a:gd name="connsiteY102" fmla="*/ 6858000 h 6858000"/>
              <a:gd name="connsiteX103" fmla="*/ 0 w 6127024"/>
              <a:gd name="connsiteY10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30806 w 6127024"/>
              <a:gd name="connsiteY13" fmla="*/ 961354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30806 w 6127024"/>
              <a:gd name="connsiteY13" fmla="*/ 961354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193495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3819 w 6127024"/>
              <a:gd name="connsiteY18" fmla="*/ 1380922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3819 w 6127024"/>
              <a:gd name="connsiteY18" fmla="*/ 1380922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98138 w 6127024"/>
              <a:gd name="connsiteY66" fmla="*/ 4697518 h 6858000"/>
              <a:gd name="connsiteX67" fmla="*/ 6007819 w 6127024"/>
              <a:gd name="connsiteY67" fmla="*/ 4858148 h 6858000"/>
              <a:gd name="connsiteX68" fmla="*/ 6007749 w 6127024"/>
              <a:gd name="connsiteY68" fmla="*/ 4964715 h 6858000"/>
              <a:gd name="connsiteX69" fmla="*/ 6005269 w 6127024"/>
              <a:gd name="connsiteY69" fmla="*/ 5150567 h 6858000"/>
              <a:gd name="connsiteX70" fmla="*/ 6001127 w 6127024"/>
              <a:gd name="connsiteY70" fmla="*/ 5164609 h 6858000"/>
              <a:gd name="connsiteX71" fmla="*/ 5998514 w 6127024"/>
              <a:gd name="connsiteY71" fmla="*/ 5189673 h 6858000"/>
              <a:gd name="connsiteX72" fmla="*/ 6018409 w 6127024"/>
              <a:gd name="connsiteY72" fmla="*/ 5227157 h 6858000"/>
              <a:gd name="connsiteX73" fmla="*/ 6036748 w 6127024"/>
              <a:gd name="connsiteY73" fmla="*/ 5322752 h 6858000"/>
              <a:gd name="connsiteX74" fmla="*/ 6036943 w 6127024"/>
              <a:gd name="connsiteY74" fmla="*/ 5329480 h 6858000"/>
              <a:gd name="connsiteX75" fmla="*/ 6037677 w 6127024"/>
              <a:gd name="connsiteY75" fmla="*/ 5354807 h 6858000"/>
              <a:gd name="connsiteX76" fmla="*/ 6039728 w 6127024"/>
              <a:gd name="connsiteY76" fmla="*/ 5359416 h 6858000"/>
              <a:gd name="connsiteX77" fmla="*/ 6053435 w 6127024"/>
              <a:gd name="connsiteY77" fmla="*/ 5387547 h 6858000"/>
              <a:gd name="connsiteX78" fmla="*/ 6065933 w 6127024"/>
              <a:gd name="connsiteY78" fmla="*/ 5443002 h 6858000"/>
              <a:gd name="connsiteX79" fmla="*/ 6068640 w 6127024"/>
              <a:gd name="connsiteY79" fmla="*/ 5474503 h 6858000"/>
              <a:gd name="connsiteX80" fmla="*/ 6080922 w 6127024"/>
              <a:gd name="connsiteY80" fmla="*/ 5561070 h 6858000"/>
              <a:gd name="connsiteX81" fmla="*/ 6096949 w 6127024"/>
              <a:gd name="connsiteY81" fmla="*/ 5648179 h 6858000"/>
              <a:gd name="connsiteX82" fmla="*/ 6121353 w 6127024"/>
              <a:gd name="connsiteY82" fmla="*/ 5721725 h 6858000"/>
              <a:gd name="connsiteX83" fmla="*/ 6109884 w 6127024"/>
              <a:gd name="connsiteY83" fmla="*/ 5721959 h 6858000"/>
              <a:gd name="connsiteX84" fmla="*/ 6127024 w 6127024"/>
              <a:gd name="connsiteY84" fmla="*/ 5786902 h 6858000"/>
              <a:gd name="connsiteX85" fmla="*/ 6115796 w 6127024"/>
              <a:gd name="connsiteY85" fmla="*/ 5862844 h 6858000"/>
              <a:gd name="connsiteX86" fmla="*/ 6102493 w 6127024"/>
              <a:gd name="connsiteY86" fmla="*/ 5928602 h 6858000"/>
              <a:gd name="connsiteX87" fmla="*/ 6056863 w 6127024"/>
              <a:gd name="connsiteY87" fmla="*/ 6000643 h 6858000"/>
              <a:gd name="connsiteX88" fmla="*/ 6045436 w 6127024"/>
              <a:gd name="connsiteY88" fmla="*/ 6124480 h 6858000"/>
              <a:gd name="connsiteX89" fmla="*/ 6030489 w 6127024"/>
              <a:gd name="connsiteY89" fmla="*/ 6317666 h 6858000"/>
              <a:gd name="connsiteX90" fmla="*/ 6007492 w 6127024"/>
              <a:gd name="connsiteY90" fmla="*/ 6440818 h 6858000"/>
              <a:gd name="connsiteX91" fmla="*/ 6009467 w 6127024"/>
              <a:gd name="connsiteY91" fmla="*/ 6487076 h 6858000"/>
              <a:gd name="connsiteX92" fmla="*/ 5995064 w 6127024"/>
              <a:gd name="connsiteY92" fmla="*/ 6540791 h 6858000"/>
              <a:gd name="connsiteX93" fmla="*/ 6004510 w 6127024"/>
              <a:gd name="connsiteY93" fmla="*/ 6599256 h 6858000"/>
              <a:gd name="connsiteX94" fmla="*/ 5986207 w 6127024"/>
              <a:gd name="connsiteY94" fmla="*/ 6695855 h 6858000"/>
              <a:gd name="connsiteX95" fmla="*/ 5979428 w 6127024"/>
              <a:gd name="connsiteY95" fmla="*/ 6754678 h 6858000"/>
              <a:gd name="connsiteX96" fmla="*/ 5983398 w 6127024"/>
              <a:gd name="connsiteY96" fmla="*/ 6778641 h 6858000"/>
              <a:gd name="connsiteX97" fmla="*/ 5984543 w 6127024"/>
              <a:gd name="connsiteY97" fmla="*/ 6811016 h 6858000"/>
              <a:gd name="connsiteX98" fmla="*/ 5979671 w 6127024"/>
              <a:gd name="connsiteY98" fmla="*/ 6858000 h 6858000"/>
              <a:gd name="connsiteX99" fmla="*/ 0 w 6127024"/>
              <a:gd name="connsiteY99" fmla="*/ 6858000 h 6858000"/>
              <a:gd name="connsiteX100" fmla="*/ 0 w 6127024"/>
              <a:gd name="connsiteY10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98138 w 6127024"/>
              <a:gd name="connsiteY66" fmla="*/ 4697518 h 6858000"/>
              <a:gd name="connsiteX67" fmla="*/ 6007819 w 6127024"/>
              <a:gd name="connsiteY67" fmla="*/ 4858148 h 6858000"/>
              <a:gd name="connsiteX68" fmla="*/ 6007749 w 6127024"/>
              <a:gd name="connsiteY68" fmla="*/ 4964715 h 6858000"/>
              <a:gd name="connsiteX69" fmla="*/ 6005269 w 6127024"/>
              <a:gd name="connsiteY69" fmla="*/ 5150567 h 6858000"/>
              <a:gd name="connsiteX70" fmla="*/ 6001127 w 6127024"/>
              <a:gd name="connsiteY70" fmla="*/ 5164609 h 6858000"/>
              <a:gd name="connsiteX71" fmla="*/ 5998514 w 6127024"/>
              <a:gd name="connsiteY71" fmla="*/ 5189673 h 6858000"/>
              <a:gd name="connsiteX72" fmla="*/ 6018409 w 6127024"/>
              <a:gd name="connsiteY72" fmla="*/ 5227157 h 6858000"/>
              <a:gd name="connsiteX73" fmla="*/ 6036748 w 6127024"/>
              <a:gd name="connsiteY73" fmla="*/ 5322752 h 6858000"/>
              <a:gd name="connsiteX74" fmla="*/ 6036943 w 6127024"/>
              <a:gd name="connsiteY74" fmla="*/ 5329480 h 6858000"/>
              <a:gd name="connsiteX75" fmla="*/ 6037677 w 6127024"/>
              <a:gd name="connsiteY75" fmla="*/ 5354807 h 6858000"/>
              <a:gd name="connsiteX76" fmla="*/ 6039728 w 6127024"/>
              <a:gd name="connsiteY76" fmla="*/ 5359416 h 6858000"/>
              <a:gd name="connsiteX77" fmla="*/ 6053435 w 6127024"/>
              <a:gd name="connsiteY77" fmla="*/ 5387547 h 6858000"/>
              <a:gd name="connsiteX78" fmla="*/ 6065933 w 6127024"/>
              <a:gd name="connsiteY78" fmla="*/ 5443002 h 6858000"/>
              <a:gd name="connsiteX79" fmla="*/ 6068640 w 6127024"/>
              <a:gd name="connsiteY79" fmla="*/ 5474503 h 6858000"/>
              <a:gd name="connsiteX80" fmla="*/ 6080922 w 6127024"/>
              <a:gd name="connsiteY80" fmla="*/ 5561070 h 6858000"/>
              <a:gd name="connsiteX81" fmla="*/ 6096949 w 6127024"/>
              <a:gd name="connsiteY81" fmla="*/ 5648179 h 6858000"/>
              <a:gd name="connsiteX82" fmla="*/ 6121353 w 6127024"/>
              <a:gd name="connsiteY82" fmla="*/ 5721725 h 6858000"/>
              <a:gd name="connsiteX83" fmla="*/ 6109884 w 6127024"/>
              <a:gd name="connsiteY83" fmla="*/ 5721959 h 6858000"/>
              <a:gd name="connsiteX84" fmla="*/ 6127024 w 6127024"/>
              <a:gd name="connsiteY84" fmla="*/ 5786902 h 6858000"/>
              <a:gd name="connsiteX85" fmla="*/ 6115796 w 6127024"/>
              <a:gd name="connsiteY85" fmla="*/ 5862844 h 6858000"/>
              <a:gd name="connsiteX86" fmla="*/ 6102493 w 6127024"/>
              <a:gd name="connsiteY86" fmla="*/ 5928602 h 6858000"/>
              <a:gd name="connsiteX87" fmla="*/ 6056863 w 6127024"/>
              <a:gd name="connsiteY87" fmla="*/ 6000643 h 6858000"/>
              <a:gd name="connsiteX88" fmla="*/ 6045436 w 6127024"/>
              <a:gd name="connsiteY88" fmla="*/ 6124480 h 6858000"/>
              <a:gd name="connsiteX89" fmla="*/ 6030489 w 6127024"/>
              <a:gd name="connsiteY89" fmla="*/ 6317666 h 6858000"/>
              <a:gd name="connsiteX90" fmla="*/ 6007492 w 6127024"/>
              <a:gd name="connsiteY90" fmla="*/ 6440818 h 6858000"/>
              <a:gd name="connsiteX91" fmla="*/ 6009467 w 6127024"/>
              <a:gd name="connsiteY91" fmla="*/ 6487076 h 6858000"/>
              <a:gd name="connsiteX92" fmla="*/ 5995064 w 6127024"/>
              <a:gd name="connsiteY92" fmla="*/ 6540791 h 6858000"/>
              <a:gd name="connsiteX93" fmla="*/ 6004510 w 6127024"/>
              <a:gd name="connsiteY93" fmla="*/ 6599256 h 6858000"/>
              <a:gd name="connsiteX94" fmla="*/ 5986207 w 6127024"/>
              <a:gd name="connsiteY94" fmla="*/ 6695855 h 6858000"/>
              <a:gd name="connsiteX95" fmla="*/ 5979428 w 6127024"/>
              <a:gd name="connsiteY95" fmla="*/ 6754678 h 6858000"/>
              <a:gd name="connsiteX96" fmla="*/ 5983398 w 6127024"/>
              <a:gd name="connsiteY96" fmla="*/ 6778641 h 6858000"/>
              <a:gd name="connsiteX97" fmla="*/ 5984543 w 6127024"/>
              <a:gd name="connsiteY97" fmla="*/ 6811016 h 6858000"/>
              <a:gd name="connsiteX98" fmla="*/ 5979671 w 6127024"/>
              <a:gd name="connsiteY98" fmla="*/ 6858000 h 6858000"/>
              <a:gd name="connsiteX99" fmla="*/ 0 w 6127024"/>
              <a:gd name="connsiteY99" fmla="*/ 6858000 h 6858000"/>
              <a:gd name="connsiteX100" fmla="*/ 0 w 6127024"/>
              <a:gd name="connsiteY10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20843 w 6127024"/>
              <a:gd name="connsiteY46" fmla="*/ 3606745 h 6858000"/>
              <a:gd name="connsiteX47" fmla="*/ 5655472 w 6127024"/>
              <a:gd name="connsiteY47" fmla="*/ 3678877 h 6858000"/>
              <a:gd name="connsiteX48" fmla="*/ 5683015 w 6127024"/>
              <a:gd name="connsiteY48" fmla="*/ 3762025 h 6858000"/>
              <a:gd name="connsiteX49" fmla="*/ 5696643 w 6127024"/>
              <a:gd name="connsiteY49" fmla="*/ 3773888 h 6858000"/>
              <a:gd name="connsiteX50" fmla="*/ 5768491 w 6127024"/>
              <a:gd name="connsiteY50" fmla="*/ 3914399 h 6858000"/>
              <a:gd name="connsiteX51" fmla="*/ 5793123 w 6127024"/>
              <a:gd name="connsiteY51" fmla="*/ 3969952 h 6858000"/>
              <a:gd name="connsiteX52" fmla="*/ 5808321 w 6127024"/>
              <a:gd name="connsiteY52" fmla="*/ 3988153 h 6858000"/>
              <a:gd name="connsiteX53" fmla="*/ 5825621 w 6127024"/>
              <a:gd name="connsiteY53" fmla="*/ 4015525 h 6858000"/>
              <a:gd name="connsiteX54" fmla="*/ 5860672 w 6127024"/>
              <a:gd name="connsiteY54" fmla="*/ 4061579 h 6858000"/>
              <a:gd name="connsiteX55" fmla="*/ 5872173 w 6127024"/>
              <a:gd name="connsiteY55" fmla="*/ 4088497 h 6858000"/>
              <a:gd name="connsiteX56" fmla="*/ 5894095 w 6127024"/>
              <a:gd name="connsiteY56" fmla="*/ 4128857 h 6858000"/>
              <a:gd name="connsiteX57" fmla="*/ 5903513 w 6127024"/>
              <a:gd name="connsiteY57" fmla="*/ 4187661 h 6858000"/>
              <a:gd name="connsiteX58" fmla="*/ 5917114 w 6127024"/>
              <a:gd name="connsiteY58" fmla="*/ 4213096 h 6858000"/>
              <a:gd name="connsiteX59" fmla="*/ 5924233 w 6127024"/>
              <a:gd name="connsiteY59" fmla="*/ 4242060 h 6858000"/>
              <a:gd name="connsiteX60" fmla="*/ 5928910 w 6127024"/>
              <a:gd name="connsiteY60" fmla="*/ 4300973 h 6858000"/>
              <a:gd name="connsiteX61" fmla="*/ 5939320 w 6127024"/>
              <a:gd name="connsiteY61" fmla="*/ 4340435 h 6858000"/>
              <a:gd name="connsiteX62" fmla="*/ 5946705 w 6127024"/>
              <a:gd name="connsiteY62" fmla="*/ 4428051 h 6858000"/>
              <a:gd name="connsiteX63" fmla="*/ 5949261 w 6127024"/>
              <a:gd name="connsiteY63" fmla="*/ 4449185 h 6858000"/>
              <a:gd name="connsiteX64" fmla="*/ 5968960 w 6127024"/>
              <a:gd name="connsiteY64" fmla="*/ 4482655 h 6858000"/>
              <a:gd name="connsiteX65" fmla="*/ 5998138 w 6127024"/>
              <a:gd name="connsiteY65" fmla="*/ 4697518 h 6858000"/>
              <a:gd name="connsiteX66" fmla="*/ 6007819 w 6127024"/>
              <a:gd name="connsiteY66" fmla="*/ 4858148 h 6858000"/>
              <a:gd name="connsiteX67" fmla="*/ 6007749 w 6127024"/>
              <a:gd name="connsiteY67" fmla="*/ 4964715 h 6858000"/>
              <a:gd name="connsiteX68" fmla="*/ 6005269 w 6127024"/>
              <a:gd name="connsiteY68" fmla="*/ 5150567 h 6858000"/>
              <a:gd name="connsiteX69" fmla="*/ 6001127 w 6127024"/>
              <a:gd name="connsiteY69" fmla="*/ 5164609 h 6858000"/>
              <a:gd name="connsiteX70" fmla="*/ 5998514 w 6127024"/>
              <a:gd name="connsiteY70" fmla="*/ 5189673 h 6858000"/>
              <a:gd name="connsiteX71" fmla="*/ 6018409 w 6127024"/>
              <a:gd name="connsiteY71" fmla="*/ 5227157 h 6858000"/>
              <a:gd name="connsiteX72" fmla="*/ 6036748 w 6127024"/>
              <a:gd name="connsiteY72" fmla="*/ 5322752 h 6858000"/>
              <a:gd name="connsiteX73" fmla="*/ 6036943 w 6127024"/>
              <a:gd name="connsiteY73" fmla="*/ 5329480 h 6858000"/>
              <a:gd name="connsiteX74" fmla="*/ 6037677 w 6127024"/>
              <a:gd name="connsiteY74" fmla="*/ 5354807 h 6858000"/>
              <a:gd name="connsiteX75" fmla="*/ 6039728 w 6127024"/>
              <a:gd name="connsiteY75" fmla="*/ 5359416 h 6858000"/>
              <a:gd name="connsiteX76" fmla="*/ 6053435 w 6127024"/>
              <a:gd name="connsiteY76" fmla="*/ 5387547 h 6858000"/>
              <a:gd name="connsiteX77" fmla="*/ 6065933 w 6127024"/>
              <a:gd name="connsiteY77" fmla="*/ 5443002 h 6858000"/>
              <a:gd name="connsiteX78" fmla="*/ 6068640 w 6127024"/>
              <a:gd name="connsiteY78" fmla="*/ 5474503 h 6858000"/>
              <a:gd name="connsiteX79" fmla="*/ 6080922 w 6127024"/>
              <a:gd name="connsiteY79" fmla="*/ 5561070 h 6858000"/>
              <a:gd name="connsiteX80" fmla="*/ 6096949 w 6127024"/>
              <a:gd name="connsiteY80" fmla="*/ 5648179 h 6858000"/>
              <a:gd name="connsiteX81" fmla="*/ 6121353 w 6127024"/>
              <a:gd name="connsiteY81" fmla="*/ 5721725 h 6858000"/>
              <a:gd name="connsiteX82" fmla="*/ 6109884 w 6127024"/>
              <a:gd name="connsiteY82" fmla="*/ 5721959 h 6858000"/>
              <a:gd name="connsiteX83" fmla="*/ 6127024 w 6127024"/>
              <a:gd name="connsiteY83" fmla="*/ 5786902 h 6858000"/>
              <a:gd name="connsiteX84" fmla="*/ 6115796 w 6127024"/>
              <a:gd name="connsiteY84" fmla="*/ 5862844 h 6858000"/>
              <a:gd name="connsiteX85" fmla="*/ 6102493 w 6127024"/>
              <a:gd name="connsiteY85" fmla="*/ 5928602 h 6858000"/>
              <a:gd name="connsiteX86" fmla="*/ 6056863 w 6127024"/>
              <a:gd name="connsiteY86" fmla="*/ 6000643 h 6858000"/>
              <a:gd name="connsiteX87" fmla="*/ 6045436 w 6127024"/>
              <a:gd name="connsiteY87" fmla="*/ 6124480 h 6858000"/>
              <a:gd name="connsiteX88" fmla="*/ 6030489 w 6127024"/>
              <a:gd name="connsiteY88" fmla="*/ 6317666 h 6858000"/>
              <a:gd name="connsiteX89" fmla="*/ 6007492 w 6127024"/>
              <a:gd name="connsiteY89" fmla="*/ 6440818 h 6858000"/>
              <a:gd name="connsiteX90" fmla="*/ 6009467 w 6127024"/>
              <a:gd name="connsiteY90" fmla="*/ 6487076 h 6858000"/>
              <a:gd name="connsiteX91" fmla="*/ 5995064 w 6127024"/>
              <a:gd name="connsiteY91" fmla="*/ 6540791 h 6858000"/>
              <a:gd name="connsiteX92" fmla="*/ 6004510 w 6127024"/>
              <a:gd name="connsiteY92" fmla="*/ 6599256 h 6858000"/>
              <a:gd name="connsiteX93" fmla="*/ 5986207 w 6127024"/>
              <a:gd name="connsiteY93" fmla="*/ 6695855 h 6858000"/>
              <a:gd name="connsiteX94" fmla="*/ 5979428 w 6127024"/>
              <a:gd name="connsiteY94" fmla="*/ 6754678 h 6858000"/>
              <a:gd name="connsiteX95" fmla="*/ 5983398 w 6127024"/>
              <a:gd name="connsiteY95" fmla="*/ 6778641 h 6858000"/>
              <a:gd name="connsiteX96" fmla="*/ 5984543 w 6127024"/>
              <a:gd name="connsiteY96" fmla="*/ 6811016 h 6858000"/>
              <a:gd name="connsiteX97" fmla="*/ 5979671 w 6127024"/>
              <a:gd name="connsiteY97" fmla="*/ 6858000 h 6858000"/>
              <a:gd name="connsiteX98" fmla="*/ 0 w 6127024"/>
              <a:gd name="connsiteY98" fmla="*/ 6858000 h 6858000"/>
              <a:gd name="connsiteX99" fmla="*/ 0 w 6127024"/>
              <a:gd name="connsiteY99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55472 w 6127024"/>
              <a:gd name="connsiteY46" fmla="*/ 3678877 h 6858000"/>
              <a:gd name="connsiteX47" fmla="*/ 5683015 w 6127024"/>
              <a:gd name="connsiteY47" fmla="*/ 3762025 h 6858000"/>
              <a:gd name="connsiteX48" fmla="*/ 5696643 w 6127024"/>
              <a:gd name="connsiteY48" fmla="*/ 3773888 h 6858000"/>
              <a:gd name="connsiteX49" fmla="*/ 5768491 w 6127024"/>
              <a:gd name="connsiteY49" fmla="*/ 3914399 h 6858000"/>
              <a:gd name="connsiteX50" fmla="*/ 5793123 w 6127024"/>
              <a:gd name="connsiteY50" fmla="*/ 3969952 h 6858000"/>
              <a:gd name="connsiteX51" fmla="*/ 5808321 w 6127024"/>
              <a:gd name="connsiteY51" fmla="*/ 3988153 h 6858000"/>
              <a:gd name="connsiteX52" fmla="*/ 5825621 w 6127024"/>
              <a:gd name="connsiteY52" fmla="*/ 4015525 h 6858000"/>
              <a:gd name="connsiteX53" fmla="*/ 5860672 w 6127024"/>
              <a:gd name="connsiteY53" fmla="*/ 4061579 h 6858000"/>
              <a:gd name="connsiteX54" fmla="*/ 5872173 w 6127024"/>
              <a:gd name="connsiteY54" fmla="*/ 4088497 h 6858000"/>
              <a:gd name="connsiteX55" fmla="*/ 5894095 w 6127024"/>
              <a:gd name="connsiteY55" fmla="*/ 4128857 h 6858000"/>
              <a:gd name="connsiteX56" fmla="*/ 5903513 w 6127024"/>
              <a:gd name="connsiteY56" fmla="*/ 4187661 h 6858000"/>
              <a:gd name="connsiteX57" fmla="*/ 5917114 w 6127024"/>
              <a:gd name="connsiteY57" fmla="*/ 4213096 h 6858000"/>
              <a:gd name="connsiteX58" fmla="*/ 5924233 w 6127024"/>
              <a:gd name="connsiteY58" fmla="*/ 4242060 h 6858000"/>
              <a:gd name="connsiteX59" fmla="*/ 5928910 w 6127024"/>
              <a:gd name="connsiteY59" fmla="*/ 4300973 h 6858000"/>
              <a:gd name="connsiteX60" fmla="*/ 5939320 w 6127024"/>
              <a:gd name="connsiteY60" fmla="*/ 4340435 h 6858000"/>
              <a:gd name="connsiteX61" fmla="*/ 5946705 w 6127024"/>
              <a:gd name="connsiteY61" fmla="*/ 4428051 h 6858000"/>
              <a:gd name="connsiteX62" fmla="*/ 5949261 w 6127024"/>
              <a:gd name="connsiteY62" fmla="*/ 4449185 h 6858000"/>
              <a:gd name="connsiteX63" fmla="*/ 5968960 w 6127024"/>
              <a:gd name="connsiteY63" fmla="*/ 4482655 h 6858000"/>
              <a:gd name="connsiteX64" fmla="*/ 5998138 w 6127024"/>
              <a:gd name="connsiteY64" fmla="*/ 4697518 h 6858000"/>
              <a:gd name="connsiteX65" fmla="*/ 6007819 w 6127024"/>
              <a:gd name="connsiteY65" fmla="*/ 4858148 h 6858000"/>
              <a:gd name="connsiteX66" fmla="*/ 6007749 w 6127024"/>
              <a:gd name="connsiteY66" fmla="*/ 4964715 h 6858000"/>
              <a:gd name="connsiteX67" fmla="*/ 6005269 w 6127024"/>
              <a:gd name="connsiteY67" fmla="*/ 5150567 h 6858000"/>
              <a:gd name="connsiteX68" fmla="*/ 6001127 w 6127024"/>
              <a:gd name="connsiteY68" fmla="*/ 5164609 h 6858000"/>
              <a:gd name="connsiteX69" fmla="*/ 5998514 w 6127024"/>
              <a:gd name="connsiteY69" fmla="*/ 5189673 h 6858000"/>
              <a:gd name="connsiteX70" fmla="*/ 6018409 w 6127024"/>
              <a:gd name="connsiteY70" fmla="*/ 5227157 h 6858000"/>
              <a:gd name="connsiteX71" fmla="*/ 6036748 w 6127024"/>
              <a:gd name="connsiteY71" fmla="*/ 5322752 h 6858000"/>
              <a:gd name="connsiteX72" fmla="*/ 6036943 w 6127024"/>
              <a:gd name="connsiteY72" fmla="*/ 5329480 h 6858000"/>
              <a:gd name="connsiteX73" fmla="*/ 6037677 w 6127024"/>
              <a:gd name="connsiteY73" fmla="*/ 5354807 h 6858000"/>
              <a:gd name="connsiteX74" fmla="*/ 6039728 w 6127024"/>
              <a:gd name="connsiteY74" fmla="*/ 5359416 h 6858000"/>
              <a:gd name="connsiteX75" fmla="*/ 6053435 w 6127024"/>
              <a:gd name="connsiteY75" fmla="*/ 5387547 h 6858000"/>
              <a:gd name="connsiteX76" fmla="*/ 6065933 w 6127024"/>
              <a:gd name="connsiteY76" fmla="*/ 5443002 h 6858000"/>
              <a:gd name="connsiteX77" fmla="*/ 6068640 w 6127024"/>
              <a:gd name="connsiteY77" fmla="*/ 5474503 h 6858000"/>
              <a:gd name="connsiteX78" fmla="*/ 6080922 w 6127024"/>
              <a:gd name="connsiteY78" fmla="*/ 5561070 h 6858000"/>
              <a:gd name="connsiteX79" fmla="*/ 6096949 w 6127024"/>
              <a:gd name="connsiteY79" fmla="*/ 5648179 h 6858000"/>
              <a:gd name="connsiteX80" fmla="*/ 6121353 w 6127024"/>
              <a:gd name="connsiteY80" fmla="*/ 5721725 h 6858000"/>
              <a:gd name="connsiteX81" fmla="*/ 6109884 w 6127024"/>
              <a:gd name="connsiteY81" fmla="*/ 5721959 h 6858000"/>
              <a:gd name="connsiteX82" fmla="*/ 6127024 w 6127024"/>
              <a:gd name="connsiteY82" fmla="*/ 5786902 h 6858000"/>
              <a:gd name="connsiteX83" fmla="*/ 6115796 w 6127024"/>
              <a:gd name="connsiteY83" fmla="*/ 5862844 h 6858000"/>
              <a:gd name="connsiteX84" fmla="*/ 6102493 w 6127024"/>
              <a:gd name="connsiteY84" fmla="*/ 5928602 h 6858000"/>
              <a:gd name="connsiteX85" fmla="*/ 6056863 w 6127024"/>
              <a:gd name="connsiteY85" fmla="*/ 6000643 h 6858000"/>
              <a:gd name="connsiteX86" fmla="*/ 6045436 w 6127024"/>
              <a:gd name="connsiteY86" fmla="*/ 6124480 h 6858000"/>
              <a:gd name="connsiteX87" fmla="*/ 6030489 w 6127024"/>
              <a:gd name="connsiteY87" fmla="*/ 6317666 h 6858000"/>
              <a:gd name="connsiteX88" fmla="*/ 6007492 w 6127024"/>
              <a:gd name="connsiteY88" fmla="*/ 6440818 h 6858000"/>
              <a:gd name="connsiteX89" fmla="*/ 6009467 w 6127024"/>
              <a:gd name="connsiteY89" fmla="*/ 6487076 h 6858000"/>
              <a:gd name="connsiteX90" fmla="*/ 5995064 w 6127024"/>
              <a:gd name="connsiteY90" fmla="*/ 6540791 h 6858000"/>
              <a:gd name="connsiteX91" fmla="*/ 6004510 w 6127024"/>
              <a:gd name="connsiteY91" fmla="*/ 6599256 h 6858000"/>
              <a:gd name="connsiteX92" fmla="*/ 5986207 w 6127024"/>
              <a:gd name="connsiteY92" fmla="*/ 6695855 h 6858000"/>
              <a:gd name="connsiteX93" fmla="*/ 5979428 w 6127024"/>
              <a:gd name="connsiteY93" fmla="*/ 6754678 h 6858000"/>
              <a:gd name="connsiteX94" fmla="*/ 5983398 w 6127024"/>
              <a:gd name="connsiteY94" fmla="*/ 6778641 h 6858000"/>
              <a:gd name="connsiteX95" fmla="*/ 5984543 w 6127024"/>
              <a:gd name="connsiteY95" fmla="*/ 6811016 h 6858000"/>
              <a:gd name="connsiteX96" fmla="*/ 5979671 w 6127024"/>
              <a:gd name="connsiteY96" fmla="*/ 6858000 h 6858000"/>
              <a:gd name="connsiteX97" fmla="*/ 0 w 6127024"/>
              <a:gd name="connsiteY97" fmla="*/ 6858000 h 6858000"/>
              <a:gd name="connsiteX98" fmla="*/ 0 w 6127024"/>
              <a:gd name="connsiteY98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17114 w 6127024"/>
              <a:gd name="connsiteY56" fmla="*/ 4213096 h 6858000"/>
              <a:gd name="connsiteX57" fmla="*/ 5924233 w 6127024"/>
              <a:gd name="connsiteY57" fmla="*/ 4242060 h 6858000"/>
              <a:gd name="connsiteX58" fmla="*/ 5928910 w 6127024"/>
              <a:gd name="connsiteY58" fmla="*/ 4300973 h 6858000"/>
              <a:gd name="connsiteX59" fmla="*/ 5939320 w 6127024"/>
              <a:gd name="connsiteY59" fmla="*/ 4340435 h 6858000"/>
              <a:gd name="connsiteX60" fmla="*/ 5946705 w 6127024"/>
              <a:gd name="connsiteY60" fmla="*/ 4428051 h 6858000"/>
              <a:gd name="connsiteX61" fmla="*/ 5949261 w 6127024"/>
              <a:gd name="connsiteY61" fmla="*/ 4449185 h 6858000"/>
              <a:gd name="connsiteX62" fmla="*/ 5968960 w 6127024"/>
              <a:gd name="connsiteY62" fmla="*/ 4482655 h 6858000"/>
              <a:gd name="connsiteX63" fmla="*/ 5998138 w 6127024"/>
              <a:gd name="connsiteY63" fmla="*/ 4697518 h 6858000"/>
              <a:gd name="connsiteX64" fmla="*/ 6007819 w 6127024"/>
              <a:gd name="connsiteY64" fmla="*/ 4858148 h 6858000"/>
              <a:gd name="connsiteX65" fmla="*/ 6007749 w 6127024"/>
              <a:gd name="connsiteY65" fmla="*/ 4964715 h 6858000"/>
              <a:gd name="connsiteX66" fmla="*/ 6005269 w 6127024"/>
              <a:gd name="connsiteY66" fmla="*/ 5150567 h 6858000"/>
              <a:gd name="connsiteX67" fmla="*/ 6001127 w 6127024"/>
              <a:gd name="connsiteY67" fmla="*/ 5164609 h 6858000"/>
              <a:gd name="connsiteX68" fmla="*/ 5998514 w 6127024"/>
              <a:gd name="connsiteY68" fmla="*/ 5189673 h 6858000"/>
              <a:gd name="connsiteX69" fmla="*/ 6018409 w 6127024"/>
              <a:gd name="connsiteY69" fmla="*/ 5227157 h 6858000"/>
              <a:gd name="connsiteX70" fmla="*/ 6036748 w 6127024"/>
              <a:gd name="connsiteY70" fmla="*/ 5322752 h 6858000"/>
              <a:gd name="connsiteX71" fmla="*/ 6036943 w 6127024"/>
              <a:gd name="connsiteY71" fmla="*/ 5329480 h 6858000"/>
              <a:gd name="connsiteX72" fmla="*/ 6037677 w 6127024"/>
              <a:gd name="connsiteY72" fmla="*/ 5354807 h 6858000"/>
              <a:gd name="connsiteX73" fmla="*/ 6039728 w 6127024"/>
              <a:gd name="connsiteY73" fmla="*/ 5359416 h 6858000"/>
              <a:gd name="connsiteX74" fmla="*/ 6053435 w 6127024"/>
              <a:gd name="connsiteY74" fmla="*/ 5387547 h 6858000"/>
              <a:gd name="connsiteX75" fmla="*/ 6065933 w 6127024"/>
              <a:gd name="connsiteY75" fmla="*/ 5443002 h 6858000"/>
              <a:gd name="connsiteX76" fmla="*/ 6068640 w 6127024"/>
              <a:gd name="connsiteY76" fmla="*/ 5474503 h 6858000"/>
              <a:gd name="connsiteX77" fmla="*/ 6080922 w 6127024"/>
              <a:gd name="connsiteY77" fmla="*/ 5561070 h 6858000"/>
              <a:gd name="connsiteX78" fmla="*/ 6096949 w 6127024"/>
              <a:gd name="connsiteY78" fmla="*/ 5648179 h 6858000"/>
              <a:gd name="connsiteX79" fmla="*/ 6121353 w 6127024"/>
              <a:gd name="connsiteY79" fmla="*/ 5721725 h 6858000"/>
              <a:gd name="connsiteX80" fmla="*/ 6109884 w 6127024"/>
              <a:gd name="connsiteY80" fmla="*/ 5721959 h 6858000"/>
              <a:gd name="connsiteX81" fmla="*/ 6127024 w 6127024"/>
              <a:gd name="connsiteY81" fmla="*/ 5786902 h 6858000"/>
              <a:gd name="connsiteX82" fmla="*/ 6115796 w 6127024"/>
              <a:gd name="connsiteY82" fmla="*/ 5862844 h 6858000"/>
              <a:gd name="connsiteX83" fmla="*/ 6102493 w 6127024"/>
              <a:gd name="connsiteY83" fmla="*/ 5928602 h 6858000"/>
              <a:gd name="connsiteX84" fmla="*/ 6056863 w 6127024"/>
              <a:gd name="connsiteY84" fmla="*/ 6000643 h 6858000"/>
              <a:gd name="connsiteX85" fmla="*/ 6045436 w 6127024"/>
              <a:gd name="connsiteY85" fmla="*/ 6124480 h 6858000"/>
              <a:gd name="connsiteX86" fmla="*/ 6030489 w 6127024"/>
              <a:gd name="connsiteY86" fmla="*/ 6317666 h 6858000"/>
              <a:gd name="connsiteX87" fmla="*/ 6007492 w 6127024"/>
              <a:gd name="connsiteY87" fmla="*/ 6440818 h 6858000"/>
              <a:gd name="connsiteX88" fmla="*/ 6009467 w 6127024"/>
              <a:gd name="connsiteY88" fmla="*/ 6487076 h 6858000"/>
              <a:gd name="connsiteX89" fmla="*/ 5995064 w 6127024"/>
              <a:gd name="connsiteY89" fmla="*/ 6540791 h 6858000"/>
              <a:gd name="connsiteX90" fmla="*/ 6004510 w 6127024"/>
              <a:gd name="connsiteY90" fmla="*/ 6599256 h 6858000"/>
              <a:gd name="connsiteX91" fmla="*/ 5986207 w 6127024"/>
              <a:gd name="connsiteY91" fmla="*/ 6695855 h 6858000"/>
              <a:gd name="connsiteX92" fmla="*/ 5979428 w 6127024"/>
              <a:gd name="connsiteY92" fmla="*/ 6754678 h 6858000"/>
              <a:gd name="connsiteX93" fmla="*/ 5983398 w 6127024"/>
              <a:gd name="connsiteY93" fmla="*/ 6778641 h 6858000"/>
              <a:gd name="connsiteX94" fmla="*/ 5984543 w 6127024"/>
              <a:gd name="connsiteY94" fmla="*/ 6811016 h 6858000"/>
              <a:gd name="connsiteX95" fmla="*/ 5979671 w 6127024"/>
              <a:gd name="connsiteY95" fmla="*/ 6858000 h 6858000"/>
              <a:gd name="connsiteX96" fmla="*/ 0 w 6127024"/>
              <a:gd name="connsiteY96" fmla="*/ 6858000 h 6858000"/>
              <a:gd name="connsiteX97" fmla="*/ 0 w 6127024"/>
              <a:gd name="connsiteY97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17114 w 6127024"/>
              <a:gd name="connsiteY56" fmla="*/ 4213096 h 6858000"/>
              <a:gd name="connsiteX57" fmla="*/ 5924233 w 6127024"/>
              <a:gd name="connsiteY57" fmla="*/ 4242060 h 6858000"/>
              <a:gd name="connsiteX58" fmla="*/ 5928910 w 6127024"/>
              <a:gd name="connsiteY58" fmla="*/ 4300973 h 6858000"/>
              <a:gd name="connsiteX59" fmla="*/ 5946705 w 6127024"/>
              <a:gd name="connsiteY59" fmla="*/ 4428051 h 6858000"/>
              <a:gd name="connsiteX60" fmla="*/ 5949261 w 6127024"/>
              <a:gd name="connsiteY60" fmla="*/ 4449185 h 6858000"/>
              <a:gd name="connsiteX61" fmla="*/ 5968960 w 6127024"/>
              <a:gd name="connsiteY61" fmla="*/ 4482655 h 6858000"/>
              <a:gd name="connsiteX62" fmla="*/ 5998138 w 6127024"/>
              <a:gd name="connsiteY62" fmla="*/ 4697518 h 6858000"/>
              <a:gd name="connsiteX63" fmla="*/ 6007819 w 6127024"/>
              <a:gd name="connsiteY63" fmla="*/ 4858148 h 6858000"/>
              <a:gd name="connsiteX64" fmla="*/ 6007749 w 6127024"/>
              <a:gd name="connsiteY64" fmla="*/ 4964715 h 6858000"/>
              <a:gd name="connsiteX65" fmla="*/ 6005269 w 6127024"/>
              <a:gd name="connsiteY65" fmla="*/ 5150567 h 6858000"/>
              <a:gd name="connsiteX66" fmla="*/ 6001127 w 6127024"/>
              <a:gd name="connsiteY66" fmla="*/ 5164609 h 6858000"/>
              <a:gd name="connsiteX67" fmla="*/ 5998514 w 6127024"/>
              <a:gd name="connsiteY67" fmla="*/ 5189673 h 6858000"/>
              <a:gd name="connsiteX68" fmla="*/ 6018409 w 6127024"/>
              <a:gd name="connsiteY68" fmla="*/ 5227157 h 6858000"/>
              <a:gd name="connsiteX69" fmla="*/ 6036748 w 6127024"/>
              <a:gd name="connsiteY69" fmla="*/ 5322752 h 6858000"/>
              <a:gd name="connsiteX70" fmla="*/ 6036943 w 6127024"/>
              <a:gd name="connsiteY70" fmla="*/ 5329480 h 6858000"/>
              <a:gd name="connsiteX71" fmla="*/ 6037677 w 6127024"/>
              <a:gd name="connsiteY71" fmla="*/ 5354807 h 6858000"/>
              <a:gd name="connsiteX72" fmla="*/ 6039728 w 6127024"/>
              <a:gd name="connsiteY72" fmla="*/ 5359416 h 6858000"/>
              <a:gd name="connsiteX73" fmla="*/ 6053435 w 6127024"/>
              <a:gd name="connsiteY73" fmla="*/ 5387547 h 6858000"/>
              <a:gd name="connsiteX74" fmla="*/ 6065933 w 6127024"/>
              <a:gd name="connsiteY74" fmla="*/ 5443002 h 6858000"/>
              <a:gd name="connsiteX75" fmla="*/ 6068640 w 6127024"/>
              <a:gd name="connsiteY75" fmla="*/ 5474503 h 6858000"/>
              <a:gd name="connsiteX76" fmla="*/ 6080922 w 6127024"/>
              <a:gd name="connsiteY76" fmla="*/ 5561070 h 6858000"/>
              <a:gd name="connsiteX77" fmla="*/ 6096949 w 6127024"/>
              <a:gd name="connsiteY77" fmla="*/ 5648179 h 6858000"/>
              <a:gd name="connsiteX78" fmla="*/ 6121353 w 6127024"/>
              <a:gd name="connsiteY78" fmla="*/ 5721725 h 6858000"/>
              <a:gd name="connsiteX79" fmla="*/ 6109884 w 6127024"/>
              <a:gd name="connsiteY79" fmla="*/ 5721959 h 6858000"/>
              <a:gd name="connsiteX80" fmla="*/ 6127024 w 6127024"/>
              <a:gd name="connsiteY80" fmla="*/ 5786902 h 6858000"/>
              <a:gd name="connsiteX81" fmla="*/ 6115796 w 6127024"/>
              <a:gd name="connsiteY81" fmla="*/ 5862844 h 6858000"/>
              <a:gd name="connsiteX82" fmla="*/ 6102493 w 6127024"/>
              <a:gd name="connsiteY82" fmla="*/ 5928602 h 6858000"/>
              <a:gd name="connsiteX83" fmla="*/ 6056863 w 6127024"/>
              <a:gd name="connsiteY83" fmla="*/ 6000643 h 6858000"/>
              <a:gd name="connsiteX84" fmla="*/ 6045436 w 6127024"/>
              <a:gd name="connsiteY84" fmla="*/ 6124480 h 6858000"/>
              <a:gd name="connsiteX85" fmla="*/ 6030489 w 6127024"/>
              <a:gd name="connsiteY85" fmla="*/ 6317666 h 6858000"/>
              <a:gd name="connsiteX86" fmla="*/ 6007492 w 6127024"/>
              <a:gd name="connsiteY86" fmla="*/ 6440818 h 6858000"/>
              <a:gd name="connsiteX87" fmla="*/ 6009467 w 6127024"/>
              <a:gd name="connsiteY87" fmla="*/ 6487076 h 6858000"/>
              <a:gd name="connsiteX88" fmla="*/ 5995064 w 6127024"/>
              <a:gd name="connsiteY88" fmla="*/ 6540791 h 6858000"/>
              <a:gd name="connsiteX89" fmla="*/ 6004510 w 6127024"/>
              <a:gd name="connsiteY89" fmla="*/ 6599256 h 6858000"/>
              <a:gd name="connsiteX90" fmla="*/ 5986207 w 6127024"/>
              <a:gd name="connsiteY90" fmla="*/ 6695855 h 6858000"/>
              <a:gd name="connsiteX91" fmla="*/ 5979428 w 6127024"/>
              <a:gd name="connsiteY91" fmla="*/ 6754678 h 6858000"/>
              <a:gd name="connsiteX92" fmla="*/ 5983398 w 6127024"/>
              <a:gd name="connsiteY92" fmla="*/ 6778641 h 6858000"/>
              <a:gd name="connsiteX93" fmla="*/ 5984543 w 6127024"/>
              <a:gd name="connsiteY93" fmla="*/ 6811016 h 6858000"/>
              <a:gd name="connsiteX94" fmla="*/ 5979671 w 6127024"/>
              <a:gd name="connsiteY94" fmla="*/ 6858000 h 6858000"/>
              <a:gd name="connsiteX95" fmla="*/ 0 w 6127024"/>
              <a:gd name="connsiteY95" fmla="*/ 6858000 h 6858000"/>
              <a:gd name="connsiteX96" fmla="*/ 0 w 6127024"/>
              <a:gd name="connsiteY96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24233 w 6127024"/>
              <a:gd name="connsiteY56" fmla="*/ 4242060 h 6858000"/>
              <a:gd name="connsiteX57" fmla="*/ 5928910 w 6127024"/>
              <a:gd name="connsiteY57" fmla="*/ 4300973 h 6858000"/>
              <a:gd name="connsiteX58" fmla="*/ 5946705 w 6127024"/>
              <a:gd name="connsiteY58" fmla="*/ 4428051 h 6858000"/>
              <a:gd name="connsiteX59" fmla="*/ 5949261 w 6127024"/>
              <a:gd name="connsiteY59" fmla="*/ 4449185 h 6858000"/>
              <a:gd name="connsiteX60" fmla="*/ 5968960 w 6127024"/>
              <a:gd name="connsiteY60" fmla="*/ 4482655 h 6858000"/>
              <a:gd name="connsiteX61" fmla="*/ 5998138 w 6127024"/>
              <a:gd name="connsiteY61" fmla="*/ 4697518 h 6858000"/>
              <a:gd name="connsiteX62" fmla="*/ 6007819 w 6127024"/>
              <a:gd name="connsiteY62" fmla="*/ 4858148 h 6858000"/>
              <a:gd name="connsiteX63" fmla="*/ 6007749 w 6127024"/>
              <a:gd name="connsiteY63" fmla="*/ 4964715 h 6858000"/>
              <a:gd name="connsiteX64" fmla="*/ 6005269 w 6127024"/>
              <a:gd name="connsiteY64" fmla="*/ 5150567 h 6858000"/>
              <a:gd name="connsiteX65" fmla="*/ 6001127 w 6127024"/>
              <a:gd name="connsiteY65" fmla="*/ 5164609 h 6858000"/>
              <a:gd name="connsiteX66" fmla="*/ 5998514 w 6127024"/>
              <a:gd name="connsiteY66" fmla="*/ 5189673 h 6858000"/>
              <a:gd name="connsiteX67" fmla="*/ 6018409 w 6127024"/>
              <a:gd name="connsiteY67" fmla="*/ 5227157 h 6858000"/>
              <a:gd name="connsiteX68" fmla="*/ 6036748 w 6127024"/>
              <a:gd name="connsiteY68" fmla="*/ 5322752 h 6858000"/>
              <a:gd name="connsiteX69" fmla="*/ 6036943 w 6127024"/>
              <a:gd name="connsiteY69" fmla="*/ 5329480 h 6858000"/>
              <a:gd name="connsiteX70" fmla="*/ 6037677 w 6127024"/>
              <a:gd name="connsiteY70" fmla="*/ 5354807 h 6858000"/>
              <a:gd name="connsiteX71" fmla="*/ 6039728 w 6127024"/>
              <a:gd name="connsiteY71" fmla="*/ 5359416 h 6858000"/>
              <a:gd name="connsiteX72" fmla="*/ 6053435 w 6127024"/>
              <a:gd name="connsiteY72" fmla="*/ 5387547 h 6858000"/>
              <a:gd name="connsiteX73" fmla="*/ 6065933 w 6127024"/>
              <a:gd name="connsiteY73" fmla="*/ 5443002 h 6858000"/>
              <a:gd name="connsiteX74" fmla="*/ 6068640 w 6127024"/>
              <a:gd name="connsiteY74" fmla="*/ 5474503 h 6858000"/>
              <a:gd name="connsiteX75" fmla="*/ 6080922 w 6127024"/>
              <a:gd name="connsiteY75" fmla="*/ 5561070 h 6858000"/>
              <a:gd name="connsiteX76" fmla="*/ 6096949 w 6127024"/>
              <a:gd name="connsiteY76" fmla="*/ 5648179 h 6858000"/>
              <a:gd name="connsiteX77" fmla="*/ 6121353 w 6127024"/>
              <a:gd name="connsiteY77" fmla="*/ 5721725 h 6858000"/>
              <a:gd name="connsiteX78" fmla="*/ 6109884 w 6127024"/>
              <a:gd name="connsiteY78" fmla="*/ 5721959 h 6858000"/>
              <a:gd name="connsiteX79" fmla="*/ 6127024 w 6127024"/>
              <a:gd name="connsiteY79" fmla="*/ 5786902 h 6858000"/>
              <a:gd name="connsiteX80" fmla="*/ 6115796 w 6127024"/>
              <a:gd name="connsiteY80" fmla="*/ 5862844 h 6858000"/>
              <a:gd name="connsiteX81" fmla="*/ 6102493 w 6127024"/>
              <a:gd name="connsiteY81" fmla="*/ 5928602 h 6858000"/>
              <a:gd name="connsiteX82" fmla="*/ 6056863 w 6127024"/>
              <a:gd name="connsiteY82" fmla="*/ 6000643 h 6858000"/>
              <a:gd name="connsiteX83" fmla="*/ 6045436 w 6127024"/>
              <a:gd name="connsiteY83" fmla="*/ 6124480 h 6858000"/>
              <a:gd name="connsiteX84" fmla="*/ 6030489 w 6127024"/>
              <a:gd name="connsiteY84" fmla="*/ 6317666 h 6858000"/>
              <a:gd name="connsiteX85" fmla="*/ 6007492 w 6127024"/>
              <a:gd name="connsiteY85" fmla="*/ 6440818 h 6858000"/>
              <a:gd name="connsiteX86" fmla="*/ 6009467 w 6127024"/>
              <a:gd name="connsiteY86" fmla="*/ 6487076 h 6858000"/>
              <a:gd name="connsiteX87" fmla="*/ 5995064 w 6127024"/>
              <a:gd name="connsiteY87" fmla="*/ 6540791 h 6858000"/>
              <a:gd name="connsiteX88" fmla="*/ 6004510 w 6127024"/>
              <a:gd name="connsiteY88" fmla="*/ 6599256 h 6858000"/>
              <a:gd name="connsiteX89" fmla="*/ 5986207 w 6127024"/>
              <a:gd name="connsiteY89" fmla="*/ 6695855 h 6858000"/>
              <a:gd name="connsiteX90" fmla="*/ 5979428 w 6127024"/>
              <a:gd name="connsiteY90" fmla="*/ 6754678 h 6858000"/>
              <a:gd name="connsiteX91" fmla="*/ 5983398 w 6127024"/>
              <a:gd name="connsiteY91" fmla="*/ 6778641 h 6858000"/>
              <a:gd name="connsiteX92" fmla="*/ 5984543 w 6127024"/>
              <a:gd name="connsiteY92" fmla="*/ 6811016 h 6858000"/>
              <a:gd name="connsiteX93" fmla="*/ 5979671 w 6127024"/>
              <a:gd name="connsiteY93" fmla="*/ 6858000 h 6858000"/>
              <a:gd name="connsiteX94" fmla="*/ 0 w 6127024"/>
              <a:gd name="connsiteY94" fmla="*/ 6858000 h 6858000"/>
              <a:gd name="connsiteX95" fmla="*/ 0 w 6127024"/>
              <a:gd name="connsiteY9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28910 w 6127024"/>
              <a:gd name="connsiteY56" fmla="*/ 4300973 h 6858000"/>
              <a:gd name="connsiteX57" fmla="*/ 5946705 w 6127024"/>
              <a:gd name="connsiteY57" fmla="*/ 4428051 h 6858000"/>
              <a:gd name="connsiteX58" fmla="*/ 5949261 w 6127024"/>
              <a:gd name="connsiteY58" fmla="*/ 4449185 h 6858000"/>
              <a:gd name="connsiteX59" fmla="*/ 5968960 w 6127024"/>
              <a:gd name="connsiteY59" fmla="*/ 4482655 h 6858000"/>
              <a:gd name="connsiteX60" fmla="*/ 5998138 w 6127024"/>
              <a:gd name="connsiteY60" fmla="*/ 4697518 h 6858000"/>
              <a:gd name="connsiteX61" fmla="*/ 6007819 w 6127024"/>
              <a:gd name="connsiteY61" fmla="*/ 4858148 h 6858000"/>
              <a:gd name="connsiteX62" fmla="*/ 6007749 w 6127024"/>
              <a:gd name="connsiteY62" fmla="*/ 4964715 h 6858000"/>
              <a:gd name="connsiteX63" fmla="*/ 6005269 w 6127024"/>
              <a:gd name="connsiteY63" fmla="*/ 5150567 h 6858000"/>
              <a:gd name="connsiteX64" fmla="*/ 6001127 w 6127024"/>
              <a:gd name="connsiteY64" fmla="*/ 5164609 h 6858000"/>
              <a:gd name="connsiteX65" fmla="*/ 5998514 w 6127024"/>
              <a:gd name="connsiteY65" fmla="*/ 5189673 h 6858000"/>
              <a:gd name="connsiteX66" fmla="*/ 6018409 w 6127024"/>
              <a:gd name="connsiteY66" fmla="*/ 5227157 h 6858000"/>
              <a:gd name="connsiteX67" fmla="*/ 6036748 w 6127024"/>
              <a:gd name="connsiteY67" fmla="*/ 5322752 h 6858000"/>
              <a:gd name="connsiteX68" fmla="*/ 6036943 w 6127024"/>
              <a:gd name="connsiteY68" fmla="*/ 5329480 h 6858000"/>
              <a:gd name="connsiteX69" fmla="*/ 6037677 w 6127024"/>
              <a:gd name="connsiteY69" fmla="*/ 5354807 h 6858000"/>
              <a:gd name="connsiteX70" fmla="*/ 6039728 w 6127024"/>
              <a:gd name="connsiteY70" fmla="*/ 5359416 h 6858000"/>
              <a:gd name="connsiteX71" fmla="*/ 6053435 w 6127024"/>
              <a:gd name="connsiteY71" fmla="*/ 5387547 h 6858000"/>
              <a:gd name="connsiteX72" fmla="*/ 6065933 w 6127024"/>
              <a:gd name="connsiteY72" fmla="*/ 5443002 h 6858000"/>
              <a:gd name="connsiteX73" fmla="*/ 6068640 w 6127024"/>
              <a:gd name="connsiteY73" fmla="*/ 5474503 h 6858000"/>
              <a:gd name="connsiteX74" fmla="*/ 6080922 w 6127024"/>
              <a:gd name="connsiteY74" fmla="*/ 5561070 h 6858000"/>
              <a:gd name="connsiteX75" fmla="*/ 6096949 w 6127024"/>
              <a:gd name="connsiteY75" fmla="*/ 5648179 h 6858000"/>
              <a:gd name="connsiteX76" fmla="*/ 6121353 w 6127024"/>
              <a:gd name="connsiteY76" fmla="*/ 5721725 h 6858000"/>
              <a:gd name="connsiteX77" fmla="*/ 6109884 w 6127024"/>
              <a:gd name="connsiteY77" fmla="*/ 5721959 h 6858000"/>
              <a:gd name="connsiteX78" fmla="*/ 6127024 w 6127024"/>
              <a:gd name="connsiteY78" fmla="*/ 5786902 h 6858000"/>
              <a:gd name="connsiteX79" fmla="*/ 6115796 w 6127024"/>
              <a:gd name="connsiteY79" fmla="*/ 5862844 h 6858000"/>
              <a:gd name="connsiteX80" fmla="*/ 6102493 w 6127024"/>
              <a:gd name="connsiteY80" fmla="*/ 5928602 h 6858000"/>
              <a:gd name="connsiteX81" fmla="*/ 6056863 w 6127024"/>
              <a:gd name="connsiteY81" fmla="*/ 6000643 h 6858000"/>
              <a:gd name="connsiteX82" fmla="*/ 6045436 w 6127024"/>
              <a:gd name="connsiteY82" fmla="*/ 6124480 h 6858000"/>
              <a:gd name="connsiteX83" fmla="*/ 6030489 w 6127024"/>
              <a:gd name="connsiteY83" fmla="*/ 6317666 h 6858000"/>
              <a:gd name="connsiteX84" fmla="*/ 6007492 w 6127024"/>
              <a:gd name="connsiteY84" fmla="*/ 6440818 h 6858000"/>
              <a:gd name="connsiteX85" fmla="*/ 6009467 w 6127024"/>
              <a:gd name="connsiteY85" fmla="*/ 6487076 h 6858000"/>
              <a:gd name="connsiteX86" fmla="*/ 5995064 w 6127024"/>
              <a:gd name="connsiteY86" fmla="*/ 6540791 h 6858000"/>
              <a:gd name="connsiteX87" fmla="*/ 6004510 w 6127024"/>
              <a:gd name="connsiteY87" fmla="*/ 6599256 h 6858000"/>
              <a:gd name="connsiteX88" fmla="*/ 5986207 w 6127024"/>
              <a:gd name="connsiteY88" fmla="*/ 6695855 h 6858000"/>
              <a:gd name="connsiteX89" fmla="*/ 5979428 w 6127024"/>
              <a:gd name="connsiteY89" fmla="*/ 6754678 h 6858000"/>
              <a:gd name="connsiteX90" fmla="*/ 5983398 w 6127024"/>
              <a:gd name="connsiteY90" fmla="*/ 6778641 h 6858000"/>
              <a:gd name="connsiteX91" fmla="*/ 5984543 w 6127024"/>
              <a:gd name="connsiteY91" fmla="*/ 6811016 h 6858000"/>
              <a:gd name="connsiteX92" fmla="*/ 5979671 w 6127024"/>
              <a:gd name="connsiteY92" fmla="*/ 6858000 h 6858000"/>
              <a:gd name="connsiteX93" fmla="*/ 0 w 6127024"/>
              <a:gd name="connsiteY93" fmla="*/ 6858000 h 6858000"/>
              <a:gd name="connsiteX94" fmla="*/ 0 w 6127024"/>
              <a:gd name="connsiteY94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46705 w 6127024"/>
              <a:gd name="connsiteY56" fmla="*/ 4428051 h 6858000"/>
              <a:gd name="connsiteX57" fmla="*/ 5949261 w 6127024"/>
              <a:gd name="connsiteY57" fmla="*/ 4449185 h 6858000"/>
              <a:gd name="connsiteX58" fmla="*/ 5968960 w 6127024"/>
              <a:gd name="connsiteY58" fmla="*/ 4482655 h 6858000"/>
              <a:gd name="connsiteX59" fmla="*/ 5998138 w 6127024"/>
              <a:gd name="connsiteY59" fmla="*/ 4697518 h 6858000"/>
              <a:gd name="connsiteX60" fmla="*/ 6007819 w 6127024"/>
              <a:gd name="connsiteY60" fmla="*/ 4858148 h 6858000"/>
              <a:gd name="connsiteX61" fmla="*/ 6007749 w 6127024"/>
              <a:gd name="connsiteY61" fmla="*/ 4964715 h 6858000"/>
              <a:gd name="connsiteX62" fmla="*/ 6005269 w 6127024"/>
              <a:gd name="connsiteY62" fmla="*/ 5150567 h 6858000"/>
              <a:gd name="connsiteX63" fmla="*/ 6001127 w 6127024"/>
              <a:gd name="connsiteY63" fmla="*/ 5164609 h 6858000"/>
              <a:gd name="connsiteX64" fmla="*/ 5998514 w 6127024"/>
              <a:gd name="connsiteY64" fmla="*/ 5189673 h 6858000"/>
              <a:gd name="connsiteX65" fmla="*/ 6018409 w 6127024"/>
              <a:gd name="connsiteY65" fmla="*/ 5227157 h 6858000"/>
              <a:gd name="connsiteX66" fmla="*/ 6036748 w 6127024"/>
              <a:gd name="connsiteY66" fmla="*/ 5322752 h 6858000"/>
              <a:gd name="connsiteX67" fmla="*/ 6036943 w 6127024"/>
              <a:gd name="connsiteY67" fmla="*/ 5329480 h 6858000"/>
              <a:gd name="connsiteX68" fmla="*/ 6037677 w 6127024"/>
              <a:gd name="connsiteY68" fmla="*/ 5354807 h 6858000"/>
              <a:gd name="connsiteX69" fmla="*/ 6039728 w 6127024"/>
              <a:gd name="connsiteY69" fmla="*/ 5359416 h 6858000"/>
              <a:gd name="connsiteX70" fmla="*/ 6053435 w 6127024"/>
              <a:gd name="connsiteY70" fmla="*/ 5387547 h 6858000"/>
              <a:gd name="connsiteX71" fmla="*/ 6065933 w 6127024"/>
              <a:gd name="connsiteY71" fmla="*/ 5443002 h 6858000"/>
              <a:gd name="connsiteX72" fmla="*/ 6068640 w 6127024"/>
              <a:gd name="connsiteY72" fmla="*/ 5474503 h 6858000"/>
              <a:gd name="connsiteX73" fmla="*/ 6080922 w 6127024"/>
              <a:gd name="connsiteY73" fmla="*/ 5561070 h 6858000"/>
              <a:gd name="connsiteX74" fmla="*/ 6096949 w 6127024"/>
              <a:gd name="connsiteY74" fmla="*/ 5648179 h 6858000"/>
              <a:gd name="connsiteX75" fmla="*/ 6121353 w 6127024"/>
              <a:gd name="connsiteY75" fmla="*/ 5721725 h 6858000"/>
              <a:gd name="connsiteX76" fmla="*/ 6109884 w 6127024"/>
              <a:gd name="connsiteY76" fmla="*/ 5721959 h 6858000"/>
              <a:gd name="connsiteX77" fmla="*/ 6127024 w 6127024"/>
              <a:gd name="connsiteY77" fmla="*/ 5786902 h 6858000"/>
              <a:gd name="connsiteX78" fmla="*/ 6115796 w 6127024"/>
              <a:gd name="connsiteY78" fmla="*/ 5862844 h 6858000"/>
              <a:gd name="connsiteX79" fmla="*/ 6102493 w 6127024"/>
              <a:gd name="connsiteY79" fmla="*/ 5928602 h 6858000"/>
              <a:gd name="connsiteX80" fmla="*/ 6056863 w 6127024"/>
              <a:gd name="connsiteY80" fmla="*/ 6000643 h 6858000"/>
              <a:gd name="connsiteX81" fmla="*/ 6045436 w 6127024"/>
              <a:gd name="connsiteY81" fmla="*/ 6124480 h 6858000"/>
              <a:gd name="connsiteX82" fmla="*/ 6030489 w 6127024"/>
              <a:gd name="connsiteY82" fmla="*/ 6317666 h 6858000"/>
              <a:gd name="connsiteX83" fmla="*/ 6007492 w 6127024"/>
              <a:gd name="connsiteY83" fmla="*/ 6440818 h 6858000"/>
              <a:gd name="connsiteX84" fmla="*/ 6009467 w 6127024"/>
              <a:gd name="connsiteY84" fmla="*/ 6487076 h 6858000"/>
              <a:gd name="connsiteX85" fmla="*/ 5995064 w 6127024"/>
              <a:gd name="connsiteY85" fmla="*/ 6540791 h 6858000"/>
              <a:gd name="connsiteX86" fmla="*/ 6004510 w 6127024"/>
              <a:gd name="connsiteY86" fmla="*/ 6599256 h 6858000"/>
              <a:gd name="connsiteX87" fmla="*/ 5986207 w 6127024"/>
              <a:gd name="connsiteY87" fmla="*/ 6695855 h 6858000"/>
              <a:gd name="connsiteX88" fmla="*/ 5979428 w 6127024"/>
              <a:gd name="connsiteY88" fmla="*/ 6754678 h 6858000"/>
              <a:gd name="connsiteX89" fmla="*/ 5983398 w 6127024"/>
              <a:gd name="connsiteY89" fmla="*/ 6778641 h 6858000"/>
              <a:gd name="connsiteX90" fmla="*/ 5984543 w 6127024"/>
              <a:gd name="connsiteY90" fmla="*/ 6811016 h 6858000"/>
              <a:gd name="connsiteX91" fmla="*/ 5979671 w 6127024"/>
              <a:gd name="connsiteY91" fmla="*/ 6858000 h 6858000"/>
              <a:gd name="connsiteX92" fmla="*/ 0 w 6127024"/>
              <a:gd name="connsiteY92" fmla="*/ 6858000 h 6858000"/>
              <a:gd name="connsiteX93" fmla="*/ 0 w 6127024"/>
              <a:gd name="connsiteY9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46705 w 6127024"/>
              <a:gd name="connsiteY56" fmla="*/ 4428051 h 6858000"/>
              <a:gd name="connsiteX57" fmla="*/ 5949261 w 6127024"/>
              <a:gd name="connsiteY57" fmla="*/ 4449185 h 6858000"/>
              <a:gd name="connsiteX58" fmla="*/ 5968960 w 6127024"/>
              <a:gd name="connsiteY58" fmla="*/ 4482655 h 6858000"/>
              <a:gd name="connsiteX59" fmla="*/ 5998138 w 6127024"/>
              <a:gd name="connsiteY59" fmla="*/ 4697518 h 6858000"/>
              <a:gd name="connsiteX60" fmla="*/ 6007819 w 6127024"/>
              <a:gd name="connsiteY60" fmla="*/ 4858148 h 6858000"/>
              <a:gd name="connsiteX61" fmla="*/ 6007749 w 6127024"/>
              <a:gd name="connsiteY61" fmla="*/ 4964715 h 6858000"/>
              <a:gd name="connsiteX62" fmla="*/ 6005269 w 6127024"/>
              <a:gd name="connsiteY62" fmla="*/ 5150567 h 6858000"/>
              <a:gd name="connsiteX63" fmla="*/ 6001127 w 6127024"/>
              <a:gd name="connsiteY63" fmla="*/ 5164609 h 6858000"/>
              <a:gd name="connsiteX64" fmla="*/ 5998514 w 6127024"/>
              <a:gd name="connsiteY64" fmla="*/ 5189673 h 6858000"/>
              <a:gd name="connsiteX65" fmla="*/ 6018409 w 6127024"/>
              <a:gd name="connsiteY65" fmla="*/ 5227157 h 6858000"/>
              <a:gd name="connsiteX66" fmla="*/ 6036748 w 6127024"/>
              <a:gd name="connsiteY66" fmla="*/ 5322752 h 6858000"/>
              <a:gd name="connsiteX67" fmla="*/ 6036943 w 6127024"/>
              <a:gd name="connsiteY67" fmla="*/ 5329480 h 6858000"/>
              <a:gd name="connsiteX68" fmla="*/ 6037677 w 6127024"/>
              <a:gd name="connsiteY68" fmla="*/ 5354807 h 6858000"/>
              <a:gd name="connsiteX69" fmla="*/ 6039728 w 6127024"/>
              <a:gd name="connsiteY69" fmla="*/ 5359416 h 6858000"/>
              <a:gd name="connsiteX70" fmla="*/ 6053435 w 6127024"/>
              <a:gd name="connsiteY70" fmla="*/ 5387547 h 6858000"/>
              <a:gd name="connsiteX71" fmla="*/ 6065933 w 6127024"/>
              <a:gd name="connsiteY71" fmla="*/ 5443002 h 6858000"/>
              <a:gd name="connsiteX72" fmla="*/ 6068640 w 6127024"/>
              <a:gd name="connsiteY72" fmla="*/ 5474503 h 6858000"/>
              <a:gd name="connsiteX73" fmla="*/ 6080922 w 6127024"/>
              <a:gd name="connsiteY73" fmla="*/ 5561070 h 6858000"/>
              <a:gd name="connsiteX74" fmla="*/ 6096949 w 6127024"/>
              <a:gd name="connsiteY74" fmla="*/ 5648179 h 6858000"/>
              <a:gd name="connsiteX75" fmla="*/ 6121353 w 6127024"/>
              <a:gd name="connsiteY75" fmla="*/ 5721725 h 6858000"/>
              <a:gd name="connsiteX76" fmla="*/ 6109884 w 6127024"/>
              <a:gd name="connsiteY76" fmla="*/ 5721959 h 6858000"/>
              <a:gd name="connsiteX77" fmla="*/ 6127024 w 6127024"/>
              <a:gd name="connsiteY77" fmla="*/ 5786902 h 6858000"/>
              <a:gd name="connsiteX78" fmla="*/ 6115796 w 6127024"/>
              <a:gd name="connsiteY78" fmla="*/ 5862844 h 6858000"/>
              <a:gd name="connsiteX79" fmla="*/ 6102493 w 6127024"/>
              <a:gd name="connsiteY79" fmla="*/ 5928602 h 6858000"/>
              <a:gd name="connsiteX80" fmla="*/ 6056863 w 6127024"/>
              <a:gd name="connsiteY80" fmla="*/ 6000643 h 6858000"/>
              <a:gd name="connsiteX81" fmla="*/ 6045436 w 6127024"/>
              <a:gd name="connsiteY81" fmla="*/ 6124480 h 6858000"/>
              <a:gd name="connsiteX82" fmla="*/ 6030489 w 6127024"/>
              <a:gd name="connsiteY82" fmla="*/ 6317666 h 6858000"/>
              <a:gd name="connsiteX83" fmla="*/ 6007492 w 6127024"/>
              <a:gd name="connsiteY83" fmla="*/ 6440818 h 6858000"/>
              <a:gd name="connsiteX84" fmla="*/ 6009467 w 6127024"/>
              <a:gd name="connsiteY84" fmla="*/ 6487076 h 6858000"/>
              <a:gd name="connsiteX85" fmla="*/ 5995064 w 6127024"/>
              <a:gd name="connsiteY85" fmla="*/ 6540791 h 6858000"/>
              <a:gd name="connsiteX86" fmla="*/ 6004510 w 6127024"/>
              <a:gd name="connsiteY86" fmla="*/ 6599256 h 6858000"/>
              <a:gd name="connsiteX87" fmla="*/ 5986207 w 6127024"/>
              <a:gd name="connsiteY87" fmla="*/ 6695855 h 6858000"/>
              <a:gd name="connsiteX88" fmla="*/ 5979428 w 6127024"/>
              <a:gd name="connsiteY88" fmla="*/ 6754678 h 6858000"/>
              <a:gd name="connsiteX89" fmla="*/ 5983398 w 6127024"/>
              <a:gd name="connsiteY89" fmla="*/ 6778641 h 6858000"/>
              <a:gd name="connsiteX90" fmla="*/ 5984543 w 6127024"/>
              <a:gd name="connsiteY90" fmla="*/ 6811016 h 6858000"/>
              <a:gd name="connsiteX91" fmla="*/ 5979671 w 6127024"/>
              <a:gd name="connsiteY91" fmla="*/ 6858000 h 6858000"/>
              <a:gd name="connsiteX92" fmla="*/ 0 w 6127024"/>
              <a:gd name="connsiteY92" fmla="*/ 6858000 h 6858000"/>
              <a:gd name="connsiteX93" fmla="*/ 0 w 6127024"/>
              <a:gd name="connsiteY9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39728 w 6127024"/>
              <a:gd name="connsiteY68" fmla="*/ 5359416 h 6858000"/>
              <a:gd name="connsiteX69" fmla="*/ 6053435 w 6127024"/>
              <a:gd name="connsiteY69" fmla="*/ 5387547 h 6858000"/>
              <a:gd name="connsiteX70" fmla="*/ 6065933 w 6127024"/>
              <a:gd name="connsiteY70" fmla="*/ 5443002 h 6858000"/>
              <a:gd name="connsiteX71" fmla="*/ 6068640 w 6127024"/>
              <a:gd name="connsiteY71" fmla="*/ 5474503 h 6858000"/>
              <a:gd name="connsiteX72" fmla="*/ 6080922 w 6127024"/>
              <a:gd name="connsiteY72" fmla="*/ 5561070 h 6858000"/>
              <a:gd name="connsiteX73" fmla="*/ 6096949 w 6127024"/>
              <a:gd name="connsiteY73" fmla="*/ 5648179 h 6858000"/>
              <a:gd name="connsiteX74" fmla="*/ 6121353 w 6127024"/>
              <a:gd name="connsiteY74" fmla="*/ 5721725 h 6858000"/>
              <a:gd name="connsiteX75" fmla="*/ 6109884 w 6127024"/>
              <a:gd name="connsiteY75" fmla="*/ 5721959 h 6858000"/>
              <a:gd name="connsiteX76" fmla="*/ 6127024 w 6127024"/>
              <a:gd name="connsiteY76" fmla="*/ 5786902 h 6858000"/>
              <a:gd name="connsiteX77" fmla="*/ 6115796 w 6127024"/>
              <a:gd name="connsiteY77" fmla="*/ 5862844 h 6858000"/>
              <a:gd name="connsiteX78" fmla="*/ 6102493 w 6127024"/>
              <a:gd name="connsiteY78" fmla="*/ 5928602 h 6858000"/>
              <a:gd name="connsiteX79" fmla="*/ 6056863 w 6127024"/>
              <a:gd name="connsiteY79" fmla="*/ 6000643 h 6858000"/>
              <a:gd name="connsiteX80" fmla="*/ 6045436 w 6127024"/>
              <a:gd name="connsiteY80" fmla="*/ 6124480 h 6858000"/>
              <a:gd name="connsiteX81" fmla="*/ 6030489 w 6127024"/>
              <a:gd name="connsiteY81" fmla="*/ 6317666 h 6858000"/>
              <a:gd name="connsiteX82" fmla="*/ 6007492 w 6127024"/>
              <a:gd name="connsiteY82" fmla="*/ 6440818 h 6858000"/>
              <a:gd name="connsiteX83" fmla="*/ 6009467 w 6127024"/>
              <a:gd name="connsiteY83" fmla="*/ 6487076 h 6858000"/>
              <a:gd name="connsiteX84" fmla="*/ 5995064 w 6127024"/>
              <a:gd name="connsiteY84" fmla="*/ 6540791 h 6858000"/>
              <a:gd name="connsiteX85" fmla="*/ 6004510 w 6127024"/>
              <a:gd name="connsiteY85" fmla="*/ 6599256 h 6858000"/>
              <a:gd name="connsiteX86" fmla="*/ 5986207 w 6127024"/>
              <a:gd name="connsiteY86" fmla="*/ 6695855 h 6858000"/>
              <a:gd name="connsiteX87" fmla="*/ 5979428 w 6127024"/>
              <a:gd name="connsiteY87" fmla="*/ 6754678 h 6858000"/>
              <a:gd name="connsiteX88" fmla="*/ 5983398 w 6127024"/>
              <a:gd name="connsiteY88" fmla="*/ 6778641 h 6858000"/>
              <a:gd name="connsiteX89" fmla="*/ 5984543 w 6127024"/>
              <a:gd name="connsiteY89" fmla="*/ 6811016 h 6858000"/>
              <a:gd name="connsiteX90" fmla="*/ 5979671 w 6127024"/>
              <a:gd name="connsiteY90" fmla="*/ 6858000 h 6858000"/>
              <a:gd name="connsiteX91" fmla="*/ 0 w 6127024"/>
              <a:gd name="connsiteY91" fmla="*/ 6858000 h 6858000"/>
              <a:gd name="connsiteX92" fmla="*/ 0 w 6127024"/>
              <a:gd name="connsiteY9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39728 w 6127024"/>
              <a:gd name="connsiteY68" fmla="*/ 5359416 h 6858000"/>
              <a:gd name="connsiteX69" fmla="*/ 6053435 w 6127024"/>
              <a:gd name="connsiteY69" fmla="*/ 5387547 h 6858000"/>
              <a:gd name="connsiteX70" fmla="*/ 6065933 w 6127024"/>
              <a:gd name="connsiteY70" fmla="*/ 5443002 h 6858000"/>
              <a:gd name="connsiteX71" fmla="*/ 6068640 w 6127024"/>
              <a:gd name="connsiteY71" fmla="*/ 5474503 h 6858000"/>
              <a:gd name="connsiteX72" fmla="*/ 6080922 w 6127024"/>
              <a:gd name="connsiteY72" fmla="*/ 5561070 h 6858000"/>
              <a:gd name="connsiteX73" fmla="*/ 6096949 w 6127024"/>
              <a:gd name="connsiteY73" fmla="*/ 5648179 h 6858000"/>
              <a:gd name="connsiteX74" fmla="*/ 6121353 w 6127024"/>
              <a:gd name="connsiteY74" fmla="*/ 5721725 h 6858000"/>
              <a:gd name="connsiteX75" fmla="*/ 6109884 w 6127024"/>
              <a:gd name="connsiteY75" fmla="*/ 5721959 h 6858000"/>
              <a:gd name="connsiteX76" fmla="*/ 6127024 w 6127024"/>
              <a:gd name="connsiteY76" fmla="*/ 5786902 h 6858000"/>
              <a:gd name="connsiteX77" fmla="*/ 6115796 w 6127024"/>
              <a:gd name="connsiteY77" fmla="*/ 5862844 h 6858000"/>
              <a:gd name="connsiteX78" fmla="*/ 6102493 w 6127024"/>
              <a:gd name="connsiteY78" fmla="*/ 5928602 h 6858000"/>
              <a:gd name="connsiteX79" fmla="*/ 6056863 w 6127024"/>
              <a:gd name="connsiteY79" fmla="*/ 6000643 h 6858000"/>
              <a:gd name="connsiteX80" fmla="*/ 6045436 w 6127024"/>
              <a:gd name="connsiteY80" fmla="*/ 6124480 h 6858000"/>
              <a:gd name="connsiteX81" fmla="*/ 6030489 w 6127024"/>
              <a:gd name="connsiteY81" fmla="*/ 6317666 h 6858000"/>
              <a:gd name="connsiteX82" fmla="*/ 6007492 w 6127024"/>
              <a:gd name="connsiteY82" fmla="*/ 6440818 h 6858000"/>
              <a:gd name="connsiteX83" fmla="*/ 6009467 w 6127024"/>
              <a:gd name="connsiteY83" fmla="*/ 6487076 h 6858000"/>
              <a:gd name="connsiteX84" fmla="*/ 5995064 w 6127024"/>
              <a:gd name="connsiteY84" fmla="*/ 6540791 h 6858000"/>
              <a:gd name="connsiteX85" fmla="*/ 6004510 w 6127024"/>
              <a:gd name="connsiteY85" fmla="*/ 6599256 h 6858000"/>
              <a:gd name="connsiteX86" fmla="*/ 5986207 w 6127024"/>
              <a:gd name="connsiteY86" fmla="*/ 6695855 h 6858000"/>
              <a:gd name="connsiteX87" fmla="*/ 5979428 w 6127024"/>
              <a:gd name="connsiteY87" fmla="*/ 6754678 h 6858000"/>
              <a:gd name="connsiteX88" fmla="*/ 5983398 w 6127024"/>
              <a:gd name="connsiteY88" fmla="*/ 6778641 h 6858000"/>
              <a:gd name="connsiteX89" fmla="*/ 5984543 w 6127024"/>
              <a:gd name="connsiteY89" fmla="*/ 6811016 h 6858000"/>
              <a:gd name="connsiteX90" fmla="*/ 5979671 w 6127024"/>
              <a:gd name="connsiteY90" fmla="*/ 6858000 h 6858000"/>
              <a:gd name="connsiteX91" fmla="*/ 0 w 6127024"/>
              <a:gd name="connsiteY91" fmla="*/ 6858000 h 6858000"/>
              <a:gd name="connsiteX92" fmla="*/ 0 w 6127024"/>
              <a:gd name="connsiteY9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53435 w 6127024"/>
              <a:gd name="connsiteY68" fmla="*/ 5387547 h 6858000"/>
              <a:gd name="connsiteX69" fmla="*/ 6065933 w 6127024"/>
              <a:gd name="connsiteY69" fmla="*/ 5443002 h 6858000"/>
              <a:gd name="connsiteX70" fmla="*/ 6068640 w 6127024"/>
              <a:gd name="connsiteY70" fmla="*/ 5474503 h 6858000"/>
              <a:gd name="connsiteX71" fmla="*/ 6080922 w 6127024"/>
              <a:gd name="connsiteY71" fmla="*/ 5561070 h 6858000"/>
              <a:gd name="connsiteX72" fmla="*/ 6096949 w 6127024"/>
              <a:gd name="connsiteY72" fmla="*/ 5648179 h 6858000"/>
              <a:gd name="connsiteX73" fmla="*/ 6121353 w 6127024"/>
              <a:gd name="connsiteY73" fmla="*/ 5721725 h 6858000"/>
              <a:gd name="connsiteX74" fmla="*/ 6109884 w 6127024"/>
              <a:gd name="connsiteY74" fmla="*/ 5721959 h 6858000"/>
              <a:gd name="connsiteX75" fmla="*/ 6127024 w 6127024"/>
              <a:gd name="connsiteY75" fmla="*/ 5786902 h 6858000"/>
              <a:gd name="connsiteX76" fmla="*/ 6115796 w 6127024"/>
              <a:gd name="connsiteY76" fmla="*/ 5862844 h 6858000"/>
              <a:gd name="connsiteX77" fmla="*/ 6102493 w 6127024"/>
              <a:gd name="connsiteY77" fmla="*/ 5928602 h 6858000"/>
              <a:gd name="connsiteX78" fmla="*/ 6056863 w 6127024"/>
              <a:gd name="connsiteY78" fmla="*/ 6000643 h 6858000"/>
              <a:gd name="connsiteX79" fmla="*/ 6045436 w 6127024"/>
              <a:gd name="connsiteY79" fmla="*/ 6124480 h 6858000"/>
              <a:gd name="connsiteX80" fmla="*/ 6030489 w 6127024"/>
              <a:gd name="connsiteY80" fmla="*/ 6317666 h 6858000"/>
              <a:gd name="connsiteX81" fmla="*/ 6007492 w 6127024"/>
              <a:gd name="connsiteY81" fmla="*/ 6440818 h 6858000"/>
              <a:gd name="connsiteX82" fmla="*/ 6009467 w 6127024"/>
              <a:gd name="connsiteY82" fmla="*/ 6487076 h 6858000"/>
              <a:gd name="connsiteX83" fmla="*/ 5995064 w 6127024"/>
              <a:gd name="connsiteY83" fmla="*/ 6540791 h 6858000"/>
              <a:gd name="connsiteX84" fmla="*/ 6004510 w 6127024"/>
              <a:gd name="connsiteY84" fmla="*/ 6599256 h 6858000"/>
              <a:gd name="connsiteX85" fmla="*/ 5986207 w 6127024"/>
              <a:gd name="connsiteY85" fmla="*/ 6695855 h 6858000"/>
              <a:gd name="connsiteX86" fmla="*/ 5979428 w 6127024"/>
              <a:gd name="connsiteY86" fmla="*/ 6754678 h 6858000"/>
              <a:gd name="connsiteX87" fmla="*/ 5983398 w 6127024"/>
              <a:gd name="connsiteY87" fmla="*/ 6778641 h 6858000"/>
              <a:gd name="connsiteX88" fmla="*/ 5984543 w 6127024"/>
              <a:gd name="connsiteY88" fmla="*/ 6811016 h 6858000"/>
              <a:gd name="connsiteX89" fmla="*/ 5979671 w 6127024"/>
              <a:gd name="connsiteY89" fmla="*/ 6858000 h 6858000"/>
              <a:gd name="connsiteX90" fmla="*/ 0 w 6127024"/>
              <a:gd name="connsiteY90" fmla="*/ 6858000 h 6858000"/>
              <a:gd name="connsiteX91" fmla="*/ 0 w 6127024"/>
              <a:gd name="connsiteY9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5933 w 6127024"/>
              <a:gd name="connsiteY68" fmla="*/ 5443002 h 6858000"/>
              <a:gd name="connsiteX69" fmla="*/ 6068640 w 6127024"/>
              <a:gd name="connsiteY69" fmla="*/ 5474503 h 6858000"/>
              <a:gd name="connsiteX70" fmla="*/ 6080922 w 6127024"/>
              <a:gd name="connsiteY70" fmla="*/ 5561070 h 6858000"/>
              <a:gd name="connsiteX71" fmla="*/ 6096949 w 6127024"/>
              <a:gd name="connsiteY71" fmla="*/ 5648179 h 6858000"/>
              <a:gd name="connsiteX72" fmla="*/ 6121353 w 6127024"/>
              <a:gd name="connsiteY72" fmla="*/ 5721725 h 6858000"/>
              <a:gd name="connsiteX73" fmla="*/ 6109884 w 6127024"/>
              <a:gd name="connsiteY73" fmla="*/ 5721959 h 6858000"/>
              <a:gd name="connsiteX74" fmla="*/ 6127024 w 6127024"/>
              <a:gd name="connsiteY74" fmla="*/ 5786902 h 6858000"/>
              <a:gd name="connsiteX75" fmla="*/ 6115796 w 6127024"/>
              <a:gd name="connsiteY75" fmla="*/ 5862844 h 6858000"/>
              <a:gd name="connsiteX76" fmla="*/ 6102493 w 6127024"/>
              <a:gd name="connsiteY76" fmla="*/ 5928602 h 6858000"/>
              <a:gd name="connsiteX77" fmla="*/ 6056863 w 6127024"/>
              <a:gd name="connsiteY77" fmla="*/ 6000643 h 6858000"/>
              <a:gd name="connsiteX78" fmla="*/ 6045436 w 6127024"/>
              <a:gd name="connsiteY78" fmla="*/ 6124480 h 6858000"/>
              <a:gd name="connsiteX79" fmla="*/ 6030489 w 6127024"/>
              <a:gd name="connsiteY79" fmla="*/ 6317666 h 6858000"/>
              <a:gd name="connsiteX80" fmla="*/ 6007492 w 6127024"/>
              <a:gd name="connsiteY80" fmla="*/ 6440818 h 6858000"/>
              <a:gd name="connsiteX81" fmla="*/ 6009467 w 6127024"/>
              <a:gd name="connsiteY81" fmla="*/ 6487076 h 6858000"/>
              <a:gd name="connsiteX82" fmla="*/ 5995064 w 6127024"/>
              <a:gd name="connsiteY82" fmla="*/ 6540791 h 6858000"/>
              <a:gd name="connsiteX83" fmla="*/ 6004510 w 6127024"/>
              <a:gd name="connsiteY83" fmla="*/ 6599256 h 6858000"/>
              <a:gd name="connsiteX84" fmla="*/ 5986207 w 6127024"/>
              <a:gd name="connsiteY84" fmla="*/ 6695855 h 6858000"/>
              <a:gd name="connsiteX85" fmla="*/ 5979428 w 6127024"/>
              <a:gd name="connsiteY85" fmla="*/ 6754678 h 6858000"/>
              <a:gd name="connsiteX86" fmla="*/ 5983398 w 6127024"/>
              <a:gd name="connsiteY86" fmla="*/ 6778641 h 6858000"/>
              <a:gd name="connsiteX87" fmla="*/ 5984543 w 6127024"/>
              <a:gd name="connsiteY87" fmla="*/ 6811016 h 6858000"/>
              <a:gd name="connsiteX88" fmla="*/ 5979671 w 6127024"/>
              <a:gd name="connsiteY88" fmla="*/ 6858000 h 6858000"/>
              <a:gd name="connsiteX89" fmla="*/ 0 w 6127024"/>
              <a:gd name="connsiteY89" fmla="*/ 6858000 h 6858000"/>
              <a:gd name="connsiteX90" fmla="*/ 0 w 6127024"/>
              <a:gd name="connsiteY9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5933 w 6127024"/>
              <a:gd name="connsiteY68" fmla="*/ 5443002 h 6858000"/>
              <a:gd name="connsiteX69" fmla="*/ 6068640 w 6127024"/>
              <a:gd name="connsiteY69" fmla="*/ 5474503 h 6858000"/>
              <a:gd name="connsiteX70" fmla="*/ 6080922 w 6127024"/>
              <a:gd name="connsiteY70" fmla="*/ 5561070 h 6858000"/>
              <a:gd name="connsiteX71" fmla="*/ 6096949 w 6127024"/>
              <a:gd name="connsiteY71" fmla="*/ 5648179 h 6858000"/>
              <a:gd name="connsiteX72" fmla="*/ 6109884 w 6127024"/>
              <a:gd name="connsiteY72" fmla="*/ 5721959 h 6858000"/>
              <a:gd name="connsiteX73" fmla="*/ 6127024 w 6127024"/>
              <a:gd name="connsiteY73" fmla="*/ 5786902 h 6858000"/>
              <a:gd name="connsiteX74" fmla="*/ 6115796 w 6127024"/>
              <a:gd name="connsiteY74" fmla="*/ 5862844 h 6858000"/>
              <a:gd name="connsiteX75" fmla="*/ 6102493 w 6127024"/>
              <a:gd name="connsiteY75" fmla="*/ 5928602 h 6858000"/>
              <a:gd name="connsiteX76" fmla="*/ 6056863 w 6127024"/>
              <a:gd name="connsiteY76" fmla="*/ 6000643 h 6858000"/>
              <a:gd name="connsiteX77" fmla="*/ 6045436 w 6127024"/>
              <a:gd name="connsiteY77" fmla="*/ 6124480 h 6858000"/>
              <a:gd name="connsiteX78" fmla="*/ 6030489 w 6127024"/>
              <a:gd name="connsiteY78" fmla="*/ 6317666 h 6858000"/>
              <a:gd name="connsiteX79" fmla="*/ 6007492 w 6127024"/>
              <a:gd name="connsiteY79" fmla="*/ 6440818 h 6858000"/>
              <a:gd name="connsiteX80" fmla="*/ 6009467 w 6127024"/>
              <a:gd name="connsiteY80" fmla="*/ 6487076 h 6858000"/>
              <a:gd name="connsiteX81" fmla="*/ 5995064 w 6127024"/>
              <a:gd name="connsiteY81" fmla="*/ 6540791 h 6858000"/>
              <a:gd name="connsiteX82" fmla="*/ 6004510 w 6127024"/>
              <a:gd name="connsiteY82" fmla="*/ 6599256 h 6858000"/>
              <a:gd name="connsiteX83" fmla="*/ 5986207 w 6127024"/>
              <a:gd name="connsiteY83" fmla="*/ 6695855 h 6858000"/>
              <a:gd name="connsiteX84" fmla="*/ 5979428 w 6127024"/>
              <a:gd name="connsiteY84" fmla="*/ 6754678 h 6858000"/>
              <a:gd name="connsiteX85" fmla="*/ 5983398 w 6127024"/>
              <a:gd name="connsiteY85" fmla="*/ 6778641 h 6858000"/>
              <a:gd name="connsiteX86" fmla="*/ 5984543 w 6127024"/>
              <a:gd name="connsiteY86" fmla="*/ 6811016 h 6858000"/>
              <a:gd name="connsiteX87" fmla="*/ 5979671 w 6127024"/>
              <a:gd name="connsiteY87" fmla="*/ 6858000 h 6858000"/>
              <a:gd name="connsiteX88" fmla="*/ 0 w 6127024"/>
              <a:gd name="connsiteY88" fmla="*/ 6858000 h 6858000"/>
              <a:gd name="connsiteX89" fmla="*/ 0 w 6127024"/>
              <a:gd name="connsiteY89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8640 w 6127024"/>
              <a:gd name="connsiteY68" fmla="*/ 5474503 h 6858000"/>
              <a:gd name="connsiteX69" fmla="*/ 6080922 w 6127024"/>
              <a:gd name="connsiteY69" fmla="*/ 5561070 h 6858000"/>
              <a:gd name="connsiteX70" fmla="*/ 6096949 w 6127024"/>
              <a:gd name="connsiteY70" fmla="*/ 5648179 h 6858000"/>
              <a:gd name="connsiteX71" fmla="*/ 6109884 w 6127024"/>
              <a:gd name="connsiteY71" fmla="*/ 5721959 h 6858000"/>
              <a:gd name="connsiteX72" fmla="*/ 6127024 w 6127024"/>
              <a:gd name="connsiteY72" fmla="*/ 5786902 h 6858000"/>
              <a:gd name="connsiteX73" fmla="*/ 6115796 w 6127024"/>
              <a:gd name="connsiteY73" fmla="*/ 5862844 h 6858000"/>
              <a:gd name="connsiteX74" fmla="*/ 6102493 w 6127024"/>
              <a:gd name="connsiteY74" fmla="*/ 5928602 h 6858000"/>
              <a:gd name="connsiteX75" fmla="*/ 6056863 w 6127024"/>
              <a:gd name="connsiteY75" fmla="*/ 6000643 h 6858000"/>
              <a:gd name="connsiteX76" fmla="*/ 6045436 w 6127024"/>
              <a:gd name="connsiteY76" fmla="*/ 6124480 h 6858000"/>
              <a:gd name="connsiteX77" fmla="*/ 6030489 w 6127024"/>
              <a:gd name="connsiteY77" fmla="*/ 6317666 h 6858000"/>
              <a:gd name="connsiteX78" fmla="*/ 6007492 w 6127024"/>
              <a:gd name="connsiteY78" fmla="*/ 6440818 h 6858000"/>
              <a:gd name="connsiteX79" fmla="*/ 6009467 w 6127024"/>
              <a:gd name="connsiteY79" fmla="*/ 6487076 h 6858000"/>
              <a:gd name="connsiteX80" fmla="*/ 5995064 w 6127024"/>
              <a:gd name="connsiteY80" fmla="*/ 6540791 h 6858000"/>
              <a:gd name="connsiteX81" fmla="*/ 6004510 w 6127024"/>
              <a:gd name="connsiteY81" fmla="*/ 6599256 h 6858000"/>
              <a:gd name="connsiteX82" fmla="*/ 5986207 w 6127024"/>
              <a:gd name="connsiteY82" fmla="*/ 6695855 h 6858000"/>
              <a:gd name="connsiteX83" fmla="*/ 5979428 w 6127024"/>
              <a:gd name="connsiteY83" fmla="*/ 6754678 h 6858000"/>
              <a:gd name="connsiteX84" fmla="*/ 5983398 w 6127024"/>
              <a:gd name="connsiteY84" fmla="*/ 6778641 h 6858000"/>
              <a:gd name="connsiteX85" fmla="*/ 5984543 w 6127024"/>
              <a:gd name="connsiteY85" fmla="*/ 6811016 h 6858000"/>
              <a:gd name="connsiteX86" fmla="*/ 5979671 w 6127024"/>
              <a:gd name="connsiteY86" fmla="*/ 6858000 h 6858000"/>
              <a:gd name="connsiteX87" fmla="*/ 0 w 6127024"/>
              <a:gd name="connsiteY87" fmla="*/ 6858000 h 6858000"/>
              <a:gd name="connsiteX88" fmla="*/ 0 w 6127024"/>
              <a:gd name="connsiteY8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09884 w 6115796"/>
              <a:gd name="connsiteY71" fmla="*/ 5721959 h 6858000"/>
              <a:gd name="connsiteX72" fmla="*/ 6115796 w 6115796"/>
              <a:gd name="connsiteY72" fmla="*/ 5862844 h 6858000"/>
              <a:gd name="connsiteX73" fmla="*/ 6102493 w 6115796"/>
              <a:gd name="connsiteY73" fmla="*/ 5928602 h 6858000"/>
              <a:gd name="connsiteX74" fmla="*/ 6056863 w 6115796"/>
              <a:gd name="connsiteY74" fmla="*/ 6000643 h 6858000"/>
              <a:gd name="connsiteX75" fmla="*/ 6045436 w 6115796"/>
              <a:gd name="connsiteY75" fmla="*/ 6124480 h 6858000"/>
              <a:gd name="connsiteX76" fmla="*/ 6030489 w 6115796"/>
              <a:gd name="connsiteY76" fmla="*/ 6317666 h 6858000"/>
              <a:gd name="connsiteX77" fmla="*/ 6007492 w 6115796"/>
              <a:gd name="connsiteY77" fmla="*/ 6440818 h 6858000"/>
              <a:gd name="connsiteX78" fmla="*/ 6009467 w 6115796"/>
              <a:gd name="connsiteY78" fmla="*/ 6487076 h 6858000"/>
              <a:gd name="connsiteX79" fmla="*/ 5995064 w 6115796"/>
              <a:gd name="connsiteY79" fmla="*/ 6540791 h 6858000"/>
              <a:gd name="connsiteX80" fmla="*/ 6004510 w 6115796"/>
              <a:gd name="connsiteY80" fmla="*/ 6599256 h 6858000"/>
              <a:gd name="connsiteX81" fmla="*/ 5986207 w 6115796"/>
              <a:gd name="connsiteY81" fmla="*/ 6695855 h 6858000"/>
              <a:gd name="connsiteX82" fmla="*/ 5979428 w 6115796"/>
              <a:gd name="connsiteY82" fmla="*/ 6754678 h 6858000"/>
              <a:gd name="connsiteX83" fmla="*/ 5983398 w 6115796"/>
              <a:gd name="connsiteY83" fmla="*/ 6778641 h 6858000"/>
              <a:gd name="connsiteX84" fmla="*/ 5984543 w 6115796"/>
              <a:gd name="connsiteY84" fmla="*/ 6811016 h 6858000"/>
              <a:gd name="connsiteX85" fmla="*/ 5979671 w 6115796"/>
              <a:gd name="connsiteY85" fmla="*/ 6858000 h 6858000"/>
              <a:gd name="connsiteX86" fmla="*/ 0 w 6115796"/>
              <a:gd name="connsiteY86" fmla="*/ 6858000 h 6858000"/>
              <a:gd name="connsiteX87" fmla="*/ 0 w 6115796"/>
              <a:gd name="connsiteY87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102493 w 6115796"/>
              <a:gd name="connsiteY72" fmla="*/ 5928602 h 6858000"/>
              <a:gd name="connsiteX73" fmla="*/ 6056863 w 6115796"/>
              <a:gd name="connsiteY73" fmla="*/ 6000643 h 6858000"/>
              <a:gd name="connsiteX74" fmla="*/ 6045436 w 6115796"/>
              <a:gd name="connsiteY74" fmla="*/ 6124480 h 6858000"/>
              <a:gd name="connsiteX75" fmla="*/ 6030489 w 6115796"/>
              <a:gd name="connsiteY75" fmla="*/ 6317666 h 6858000"/>
              <a:gd name="connsiteX76" fmla="*/ 6007492 w 6115796"/>
              <a:gd name="connsiteY76" fmla="*/ 6440818 h 6858000"/>
              <a:gd name="connsiteX77" fmla="*/ 6009467 w 6115796"/>
              <a:gd name="connsiteY77" fmla="*/ 6487076 h 6858000"/>
              <a:gd name="connsiteX78" fmla="*/ 5995064 w 6115796"/>
              <a:gd name="connsiteY78" fmla="*/ 6540791 h 6858000"/>
              <a:gd name="connsiteX79" fmla="*/ 6004510 w 6115796"/>
              <a:gd name="connsiteY79" fmla="*/ 6599256 h 6858000"/>
              <a:gd name="connsiteX80" fmla="*/ 5986207 w 6115796"/>
              <a:gd name="connsiteY80" fmla="*/ 6695855 h 6858000"/>
              <a:gd name="connsiteX81" fmla="*/ 5979428 w 6115796"/>
              <a:gd name="connsiteY81" fmla="*/ 6754678 h 6858000"/>
              <a:gd name="connsiteX82" fmla="*/ 5983398 w 6115796"/>
              <a:gd name="connsiteY82" fmla="*/ 6778641 h 6858000"/>
              <a:gd name="connsiteX83" fmla="*/ 5984543 w 6115796"/>
              <a:gd name="connsiteY83" fmla="*/ 6811016 h 6858000"/>
              <a:gd name="connsiteX84" fmla="*/ 5979671 w 6115796"/>
              <a:gd name="connsiteY84" fmla="*/ 6858000 h 6858000"/>
              <a:gd name="connsiteX85" fmla="*/ 0 w 6115796"/>
              <a:gd name="connsiteY85" fmla="*/ 6858000 h 6858000"/>
              <a:gd name="connsiteX86" fmla="*/ 0 w 6115796"/>
              <a:gd name="connsiteY86" fmla="*/ 0 h 6858000"/>
              <a:gd name="connsiteX0" fmla="*/ 0 w 6116025"/>
              <a:gd name="connsiteY0" fmla="*/ 0 h 6858000"/>
              <a:gd name="connsiteX1" fmla="*/ 4965888 w 6116025"/>
              <a:gd name="connsiteY1" fmla="*/ 0 h 6858000"/>
              <a:gd name="connsiteX2" fmla="*/ 4967767 w 6116025"/>
              <a:gd name="connsiteY2" fmla="*/ 7930 h 6858000"/>
              <a:gd name="connsiteX3" fmla="*/ 4979444 w 6116025"/>
              <a:gd name="connsiteY3" fmla="*/ 43921 h 6858000"/>
              <a:gd name="connsiteX4" fmla="*/ 5021173 w 6116025"/>
              <a:gd name="connsiteY4" fmla="*/ 123738 h 6858000"/>
              <a:gd name="connsiteX5" fmla="*/ 5075458 w 6116025"/>
              <a:gd name="connsiteY5" fmla="*/ 264355 h 6858000"/>
              <a:gd name="connsiteX6" fmla="*/ 5081175 w 6116025"/>
              <a:gd name="connsiteY6" fmla="*/ 277448 h 6858000"/>
              <a:gd name="connsiteX7" fmla="*/ 5097011 w 6116025"/>
              <a:gd name="connsiteY7" fmla="*/ 355616 h 6858000"/>
              <a:gd name="connsiteX8" fmla="*/ 5153000 w 6116025"/>
              <a:gd name="connsiteY8" fmla="*/ 507134 h 6858000"/>
              <a:gd name="connsiteX9" fmla="*/ 5171282 w 6116025"/>
              <a:gd name="connsiteY9" fmla="*/ 602071 h 6858000"/>
              <a:gd name="connsiteX10" fmla="*/ 5176196 w 6116025"/>
              <a:gd name="connsiteY10" fmla="*/ 636822 h 6858000"/>
              <a:gd name="connsiteX11" fmla="*/ 5189051 w 6116025"/>
              <a:gd name="connsiteY11" fmla="*/ 782518 h 6858000"/>
              <a:gd name="connsiteX12" fmla="*/ 5218707 w 6116025"/>
              <a:gd name="connsiteY12" fmla="*/ 886387 h 6858000"/>
              <a:gd name="connsiteX13" fmla="*/ 5221281 w 6116025"/>
              <a:gd name="connsiteY13" fmla="*/ 920873 h 6858000"/>
              <a:gd name="connsiteX14" fmla="*/ 5201018 w 6116025"/>
              <a:gd name="connsiteY14" fmla="*/ 1095027 h 6858000"/>
              <a:gd name="connsiteX15" fmla="*/ 5189234 w 6116025"/>
              <a:gd name="connsiteY15" fmla="*/ 1217308 h 6858000"/>
              <a:gd name="connsiteX16" fmla="*/ 5202769 w 6116025"/>
              <a:gd name="connsiteY16" fmla="*/ 1269450 h 6858000"/>
              <a:gd name="connsiteX17" fmla="*/ 5225968 w 6116025"/>
              <a:gd name="connsiteY17" fmla="*/ 1357994 h 6858000"/>
              <a:gd name="connsiteX18" fmla="*/ 5231437 w 6116025"/>
              <a:gd name="connsiteY18" fmla="*/ 1373779 h 6858000"/>
              <a:gd name="connsiteX19" fmla="*/ 5237226 w 6116025"/>
              <a:gd name="connsiteY19" fmla="*/ 1441327 h 6858000"/>
              <a:gd name="connsiteX20" fmla="*/ 5255653 w 6116025"/>
              <a:gd name="connsiteY20" fmla="*/ 1524712 h 6858000"/>
              <a:gd name="connsiteX21" fmla="*/ 5263491 w 6116025"/>
              <a:gd name="connsiteY21" fmla="*/ 1642938 h 6858000"/>
              <a:gd name="connsiteX22" fmla="*/ 5256552 w 6116025"/>
              <a:gd name="connsiteY22" fmla="*/ 1672509 h 6858000"/>
              <a:gd name="connsiteX23" fmla="*/ 5266931 w 6116025"/>
              <a:gd name="connsiteY23" fmla="*/ 1866147 h 6858000"/>
              <a:gd name="connsiteX24" fmla="*/ 5255696 w 6116025"/>
              <a:gd name="connsiteY24" fmla="*/ 1953770 h 6858000"/>
              <a:gd name="connsiteX25" fmla="*/ 5252592 w 6116025"/>
              <a:gd name="connsiteY25" fmla="*/ 2092210 h 6858000"/>
              <a:gd name="connsiteX26" fmla="*/ 5250104 w 6116025"/>
              <a:gd name="connsiteY26" fmla="*/ 2249166 h 6858000"/>
              <a:gd name="connsiteX27" fmla="*/ 5251214 w 6116025"/>
              <a:gd name="connsiteY27" fmla="*/ 2250944 h 6858000"/>
              <a:gd name="connsiteX28" fmla="*/ 5250644 w 6116025"/>
              <a:gd name="connsiteY28" fmla="*/ 2266619 h 6858000"/>
              <a:gd name="connsiteX29" fmla="*/ 5293877 w 6116025"/>
              <a:gd name="connsiteY29" fmla="*/ 2368649 h 6858000"/>
              <a:gd name="connsiteX30" fmla="*/ 5311338 w 6116025"/>
              <a:gd name="connsiteY30" fmla="*/ 2404034 h 6858000"/>
              <a:gd name="connsiteX31" fmla="*/ 5338366 w 6116025"/>
              <a:gd name="connsiteY31" fmla="*/ 2465052 h 6858000"/>
              <a:gd name="connsiteX32" fmla="*/ 5371263 w 6116025"/>
              <a:gd name="connsiteY32" fmla="*/ 2586413 h 6858000"/>
              <a:gd name="connsiteX33" fmla="*/ 5407503 w 6116025"/>
              <a:gd name="connsiteY33" fmla="*/ 2786290 h 6858000"/>
              <a:gd name="connsiteX34" fmla="*/ 5407356 w 6116025"/>
              <a:gd name="connsiteY34" fmla="*/ 2787545 h 6858000"/>
              <a:gd name="connsiteX35" fmla="*/ 5457023 w 6116025"/>
              <a:gd name="connsiteY35" fmla="*/ 2858292 h 6858000"/>
              <a:gd name="connsiteX36" fmla="*/ 5479298 w 6116025"/>
              <a:gd name="connsiteY36" fmla="*/ 2947791 h 6858000"/>
              <a:gd name="connsiteX37" fmla="*/ 5481770 w 6116025"/>
              <a:gd name="connsiteY37" fmla="*/ 2951352 h 6858000"/>
              <a:gd name="connsiteX38" fmla="*/ 5482415 w 6116025"/>
              <a:gd name="connsiteY38" fmla="*/ 3004079 h 6858000"/>
              <a:gd name="connsiteX39" fmla="*/ 5503944 w 6116025"/>
              <a:gd name="connsiteY39" fmla="*/ 3123335 h 6858000"/>
              <a:gd name="connsiteX40" fmla="*/ 5516007 w 6116025"/>
              <a:gd name="connsiteY40" fmla="*/ 3258473 h 6858000"/>
              <a:gd name="connsiteX41" fmla="*/ 5589758 w 6116025"/>
              <a:gd name="connsiteY41" fmla="*/ 3453699 h 6858000"/>
              <a:gd name="connsiteX42" fmla="*/ 5596144 w 6116025"/>
              <a:gd name="connsiteY42" fmla="*/ 3534624 h 6858000"/>
              <a:gd name="connsiteX43" fmla="*/ 5597750 w 6116025"/>
              <a:gd name="connsiteY43" fmla="*/ 3534129 h 6858000"/>
              <a:gd name="connsiteX44" fmla="*/ 5618377 w 6116025"/>
              <a:gd name="connsiteY44" fmla="*/ 3588431 h 6858000"/>
              <a:gd name="connsiteX45" fmla="*/ 5655472 w 6116025"/>
              <a:gd name="connsiteY45" fmla="*/ 3678877 h 6858000"/>
              <a:gd name="connsiteX46" fmla="*/ 5683015 w 6116025"/>
              <a:gd name="connsiteY46" fmla="*/ 3762025 h 6858000"/>
              <a:gd name="connsiteX47" fmla="*/ 5696643 w 6116025"/>
              <a:gd name="connsiteY47" fmla="*/ 3773888 h 6858000"/>
              <a:gd name="connsiteX48" fmla="*/ 5768491 w 6116025"/>
              <a:gd name="connsiteY48" fmla="*/ 3914399 h 6858000"/>
              <a:gd name="connsiteX49" fmla="*/ 5793123 w 6116025"/>
              <a:gd name="connsiteY49" fmla="*/ 3969952 h 6858000"/>
              <a:gd name="connsiteX50" fmla="*/ 5808321 w 6116025"/>
              <a:gd name="connsiteY50" fmla="*/ 3988153 h 6858000"/>
              <a:gd name="connsiteX51" fmla="*/ 5825621 w 6116025"/>
              <a:gd name="connsiteY51" fmla="*/ 4015525 h 6858000"/>
              <a:gd name="connsiteX52" fmla="*/ 5860672 w 6116025"/>
              <a:gd name="connsiteY52" fmla="*/ 4061579 h 6858000"/>
              <a:gd name="connsiteX53" fmla="*/ 5894095 w 6116025"/>
              <a:gd name="connsiteY53" fmla="*/ 4128857 h 6858000"/>
              <a:gd name="connsiteX54" fmla="*/ 5903513 w 6116025"/>
              <a:gd name="connsiteY54" fmla="*/ 4187661 h 6858000"/>
              <a:gd name="connsiteX55" fmla="*/ 5946705 w 6116025"/>
              <a:gd name="connsiteY55" fmla="*/ 4428051 h 6858000"/>
              <a:gd name="connsiteX56" fmla="*/ 5949261 w 6116025"/>
              <a:gd name="connsiteY56" fmla="*/ 4449185 h 6858000"/>
              <a:gd name="connsiteX57" fmla="*/ 5968960 w 6116025"/>
              <a:gd name="connsiteY57" fmla="*/ 4482655 h 6858000"/>
              <a:gd name="connsiteX58" fmla="*/ 5998138 w 6116025"/>
              <a:gd name="connsiteY58" fmla="*/ 4697518 h 6858000"/>
              <a:gd name="connsiteX59" fmla="*/ 6007819 w 6116025"/>
              <a:gd name="connsiteY59" fmla="*/ 4858148 h 6858000"/>
              <a:gd name="connsiteX60" fmla="*/ 6007749 w 6116025"/>
              <a:gd name="connsiteY60" fmla="*/ 4964715 h 6858000"/>
              <a:gd name="connsiteX61" fmla="*/ 6005269 w 6116025"/>
              <a:gd name="connsiteY61" fmla="*/ 5150567 h 6858000"/>
              <a:gd name="connsiteX62" fmla="*/ 6001127 w 6116025"/>
              <a:gd name="connsiteY62" fmla="*/ 5164609 h 6858000"/>
              <a:gd name="connsiteX63" fmla="*/ 5998514 w 6116025"/>
              <a:gd name="connsiteY63" fmla="*/ 5189673 h 6858000"/>
              <a:gd name="connsiteX64" fmla="*/ 6018409 w 6116025"/>
              <a:gd name="connsiteY64" fmla="*/ 5227157 h 6858000"/>
              <a:gd name="connsiteX65" fmla="*/ 6036748 w 6116025"/>
              <a:gd name="connsiteY65" fmla="*/ 5322752 h 6858000"/>
              <a:gd name="connsiteX66" fmla="*/ 6037677 w 6116025"/>
              <a:gd name="connsiteY66" fmla="*/ 5354807 h 6858000"/>
              <a:gd name="connsiteX67" fmla="*/ 6053435 w 6116025"/>
              <a:gd name="connsiteY67" fmla="*/ 5387547 h 6858000"/>
              <a:gd name="connsiteX68" fmla="*/ 6068640 w 6116025"/>
              <a:gd name="connsiteY68" fmla="*/ 5474503 h 6858000"/>
              <a:gd name="connsiteX69" fmla="*/ 6080922 w 6116025"/>
              <a:gd name="connsiteY69" fmla="*/ 5561070 h 6858000"/>
              <a:gd name="connsiteX70" fmla="*/ 6096949 w 6116025"/>
              <a:gd name="connsiteY70" fmla="*/ 5648179 h 6858000"/>
              <a:gd name="connsiteX71" fmla="*/ 6115796 w 6116025"/>
              <a:gd name="connsiteY71" fmla="*/ 5862844 h 6858000"/>
              <a:gd name="connsiteX72" fmla="*/ 6102493 w 6116025"/>
              <a:gd name="connsiteY72" fmla="*/ 5928602 h 6858000"/>
              <a:gd name="connsiteX73" fmla="*/ 6056863 w 6116025"/>
              <a:gd name="connsiteY73" fmla="*/ 6000643 h 6858000"/>
              <a:gd name="connsiteX74" fmla="*/ 6045436 w 6116025"/>
              <a:gd name="connsiteY74" fmla="*/ 6124480 h 6858000"/>
              <a:gd name="connsiteX75" fmla="*/ 6030489 w 6116025"/>
              <a:gd name="connsiteY75" fmla="*/ 6317666 h 6858000"/>
              <a:gd name="connsiteX76" fmla="*/ 6007492 w 6116025"/>
              <a:gd name="connsiteY76" fmla="*/ 6440818 h 6858000"/>
              <a:gd name="connsiteX77" fmla="*/ 6009467 w 6116025"/>
              <a:gd name="connsiteY77" fmla="*/ 6487076 h 6858000"/>
              <a:gd name="connsiteX78" fmla="*/ 5995064 w 6116025"/>
              <a:gd name="connsiteY78" fmla="*/ 6540791 h 6858000"/>
              <a:gd name="connsiteX79" fmla="*/ 6004510 w 6116025"/>
              <a:gd name="connsiteY79" fmla="*/ 6599256 h 6858000"/>
              <a:gd name="connsiteX80" fmla="*/ 5986207 w 6116025"/>
              <a:gd name="connsiteY80" fmla="*/ 6695855 h 6858000"/>
              <a:gd name="connsiteX81" fmla="*/ 5979428 w 6116025"/>
              <a:gd name="connsiteY81" fmla="*/ 6754678 h 6858000"/>
              <a:gd name="connsiteX82" fmla="*/ 5983398 w 6116025"/>
              <a:gd name="connsiteY82" fmla="*/ 6778641 h 6858000"/>
              <a:gd name="connsiteX83" fmla="*/ 5984543 w 6116025"/>
              <a:gd name="connsiteY83" fmla="*/ 6811016 h 6858000"/>
              <a:gd name="connsiteX84" fmla="*/ 5979671 w 6116025"/>
              <a:gd name="connsiteY84" fmla="*/ 6858000 h 6858000"/>
              <a:gd name="connsiteX85" fmla="*/ 0 w 6116025"/>
              <a:gd name="connsiteY85" fmla="*/ 6858000 h 6858000"/>
              <a:gd name="connsiteX86" fmla="*/ 0 w 6116025"/>
              <a:gd name="connsiteY86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102493 w 6115796"/>
              <a:gd name="connsiteY72" fmla="*/ 5928602 h 6858000"/>
              <a:gd name="connsiteX73" fmla="*/ 6056863 w 6115796"/>
              <a:gd name="connsiteY73" fmla="*/ 6000643 h 6858000"/>
              <a:gd name="connsiteX74" fmla="*/ 6045436 w 6115796"/>
              <a:gd name="connsiteY74" fmla="*/ 6124480 h 6858000"/>
              <a:gd name="connsiteX75" fmla="*/ 6030489 w 6115796"/>
              <a:gd name="connsiteY75" fmla="*/ 6317666 h 6858000"/>
              <a:gd name="connsiteX76" fmla="*/ 6007492 w 6115796"/>
              <a:gd name="connsiteY76" fmla="*/ 6440818 h 6858000"/>
              <a:gd name="connsiteX77" fmla="*/ 6009467 w 6115796"/>
              <a:gd name="connsiteY77" fmla="*/ 6487076 h 6858000"/>
              <a:gd name="connsiteX78" fmla="*/ 5995064 w 6115796"/>
              <a:gd name="connsiteY78" fmla="*/ 6540791 h 6858000"/>
              <a:gd name="connsiteX79" fmla="*/ 6004510 w 6115796"/>
              <a:gd name="connsiteY79" fmla="*/ 6599256 h 6858000"/>
              <a:gd name="connsiteX80" fmla="*/ 5986207 w 6115796"/>
              <a:gd name="connsiteY80" fmla="*/ 6695855 h 6858000"/>
              <a:gd name="connsiteX81" fmla="*/ 5979428 w 6115796"/>
              <a:gd name="connsiteY81" fmla="*/ 6754678 h 6858000"/>
              <a:gd name="connsiteX82" fmla="*/ 5983398 w 6115796"/>
              <a:gd name="connsiteY82" fmla="*/ 6778641 h 6858000"/>
              <a:gd name="connsiteX83" fmla="*/ 5984543 w 6115796"/>
              <a:gd name="connsiteY83" fmla="*/ 6811016 h 6858000"/>
              <a:gd name="connsiteX84" fmla="*/ 5979671 w 6115796"/>
              <a:gd name="connsiteY84" fmla="*/ 6858000 h 6858000"/>
              <a:gd name="connsiteX85" fmla="*/ 0 w 6115796"/>
              <a:gd name="connsiteY85" fmla="*/ 6858000 h 6858000"/>
              <a:gd name="connsiteX86" fmla="*/ 0 w 6115796"/>
              <a:gd name="connsiteY86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6004510 w 6115796"/>
              <a:gd name="connsiteY78" fmla="*/ 6599256 h 6858000"/>
              <a:gd name="connsiteX79" fmla="*/ 5986207 w 6115796"/>
              <a:gd name="connsiteY79" fmla="*/ 6695855 h 6858000"/>
              <a:gd name="connsiteX80" fmla="*/ 5979428 w 6115796"/>
              <a:gd name="connsiteY80" fmla="*/ 6754678 h 6858000"/>
              <a:gd name="connsiteX81" fmla="*/ 5983398 w 6115796"/>
              <a:gd name="connsiteY81" fmla="*/ 6778641 h 6858000"/>
              <a:gd name="connsiteX82" fmla="*/ 5984543 w 6115796"/>
              <a:gd name="connsiteY82" fmla="*/ 6811016 h 6858000"/>
              <a:gd name="connsiteX83" fmla="*/ 5979671 w 6115796"/>
              <a:gd name="connsiteY83" fmla="*/ 6858000 h 6858000"/>
              <a:gd name="connsiteX84" fmla="*/ 0 w 6115796"/>
              <a:gd name="connsiteY84" fmla="*/ 6858000 h 6858000"/>
              <a:gd name="connsiteX85" fmla="*/ 0 w 6115796"/>
              <a:gd name="connsiteY85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6004510 w 6115796"/>
              <a:gd name="connsiteY78" fmla="*/ 6599256 h 6858000"/>
              <a:gd name="connsiteX79" fmla="*/ 5986207 w 6115796"/>
              <a:gd name="connsiteY79" fmla="*/ 6695855 h 6858000"/>
              <a:gd name="connsiteX80" fmla="*/ 5979428 w 6115796"/>
              <a:gd name="connsiteY80" fmla="*/ 6754678 h 6858000"/>
              <a:gd name="connsiteX81" fmla="*/ 5983398 w 6115796"/>
              <a:gd name="connsiteY81" fmla="*/ 6778641 h 6858000"/>
              <a:gd name="connsiteX82" fmla="*/ 5984543 w 6115796"/>
              <a:gd name="connsiteY82" fmla="*/ 6811016 h 6858000"/>
              <a:gd name="connsiteX83" fmla="*/ 5979671 w 6115796"/>
              <a:gd name="connsiteY83" fmla="*/ 6858000 h 6858000"/>
              <a:gd name="connsiteX84" fmla="*/ 0 w 6115796"/>
              <a:gd name="connsiteY84" fmla="*/ 6858000 h 6858000"/>
              <a:gd name="connsiteX85" fmla="*/ 0 w 6115796"/>
              <a:gd name="connsiteY85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5986207 w 6115796"/>
              <a:gd name="connsiteY78" fmla="*/ 6695855 h 6858000"/>
              <a:gd name="connsiteX79" fmla="*/ 5979428 w 6115796"/>
              <a:gd name="connsiteY79" fmla="*/ 6754678 h 6858000"/>
              <a:gd name="connsiteX80" fmla="*/ 5983398 w 6115796"/>
              <a:gd name="connsiteY80" fmla="*/ 6778641 h 6858000"/>
              <a:gd name="connsiteX81" fmla="*/ 5984543 w 6115796"/>
              <a:gd name="connsiteY81" fmla="*/ 6811016 h 6858000"/>
              <a:gd name="connsiteX82" fmla="*/ 5979671 w 6115796"/>
              <a:gd name="connsiteY82" fmla="*/ 6858000 h 6858000"/>
              <a:gd name="connsiteX83" fmla="*/ 0 w 6115796"/>
              <a:gd name="connsiteY83" fmla="*/ 6858000 h 6858000"/>
              <a:gd name="connsiteX84" fmla="*/ 0 w 6115796"/>
              <a:gd name="connsiteY84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5986207 w 6115796"/>
              <a:gd name="connsiteY78" fmla="*/ 6695855 h 6858000"/>
              <a:gd name="connsiteX79" fmla="*/ 5979428 w 6115796"/>
              <a:gd name="connsiteY79" fmla="*/ 6754678 h 6858000"/>
              <a:gd name="connsiteX80" fmla="*/ 5984543 w 6115796"/>
              <a:gd name="connsiteY80" fmla="*/ 6811016 h 6858000"/>
              <a:gd name="connsiteX81" fmla="*/ 5979671 w 6115796"/>
              <a:gd name="connsiteY81" fmla="*/ 6858000 h 6858000"/>
              <a:gd name="connsiteX82" fmla="*/ 0 w 6115796"/>
              <a:gd name="connsiteY82" fmla="*/ 6858000 h 6858000"/>
              <a:gd name="connsiteX83" fmla="*/ 0 w 6115796"/>
              <a:gd name="connsiteY83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45436 w 6115796"/>
              <a:gd name="connsiteY72" fmla="*/ 6124480 h 6858000"/>
              <a:gd name="connsiteX73" fmla="*/ 6030489 w 6115796"/>
              <a:gd name="connsiteY73" fmla="*/ 6317666 h 6858000"/>
              <a:gd name="connsiteX74" fmla="*/ 6007492 w 6115796"/>
              <a:gd name="connsiteY74" fmla="*/ 6440818 h 6858000"/>
              <a:gd name="connsiteX75" fmla="*/ 6009467 w 6115796"/>
              <a:gd name="connsiteY75" fmla="*/ 6487076 h 6858000"/>
              <a:gd name="connsiteX76" fmla="*/ 5995064 w 6115796"/>
              <a:gd name="connsiteY76" fmla="*/ 6540791 h 6858000"/>
              <a:gd name="connsiteX77" fmla="*/ 5986207 w 6115796"/>
              <a:gd name="connsiteY77" fmla="*/ 6695855 h 6858000"/>
              <a:gd name="connsiteX78" fmla="*/ 5979428 w 6115796"/>
              <a:gd name="connsiteY78" fmla="*/ 6754678 h 6858000"/>
              <a:gd name="connsiteX79" fmla="*/ 5984543 w 6115796"/>
              <a:gd name="connsiteY79" fmla="*/ 6811016 h 6858000"/>
              <a:gd name="connsiteX80" fmla="*/ 5979671 w 6115796"/>
              <a:gd name="connsiteY80" fmla="*/ 6858000 h 6858000"/>
              <a:gd name="connsiteX81" fmla="*/ 0 w 6115796"/>
              <a:gd name="connsiteY81" fmla="*/ 6858000 h 6858000"/>
              <a:gd name="connsiteX82" fmla="*/ 0 w 6115796"/>
              <a:gd name="connsiteY82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45436 w 6115796"/>
              <a:gd name="connsiteY72" fmla="*/ 6124480 h 6858000"/>
              <a:gd name="connsiteX73" fmla="*/ 6030489 w 6115796"/>
              <a:gd name="connsiteY73" fmla="*/ 6317666 h 6858000"/>
              <a:gd name="connsiteX74" fmla="*/ 6007492 w 6115796"/>
              <a:gd name="connsiteY74" fmla="*/ 6440818 h 6858000"/>
              <a:gd name="connsiteX75" fmla="*/ 6009467 w 6115796"/>
              <a:gd name="connsiteY75" fmla="*/ 6487076 h 6858000"/>
              <a:gd name="connsiteX76" fmla="*/ 5995064 w 6115796"/>
              <a:gd name="connsiteY76" fmla="*/ 6540791 h 6858000"/>
              <a:gd name="connsiteX77" fmla="*/ 5986207 w 6115796"/>
              <a:gd name="connsiteY77" fmla="*/ 6695855 h 6858000"/>
              <a:gd name="connsiteX78" fmla="*/ 5979428 w 6115796"/>
              <a:gd name="connsiteY78" fmla="*/ 6754678 h 6858000"/>
              <a:gd name="connsiteX79" fmla="*/ 5984543 w 6115796"/>
              <a:gd name="connsiteY79" fmla="*/ 6811016 h 6858000"/>
              <a:gd name="connsiteX80" fmla="*/ 5979671 w 6115796"/>
              <a:gd name="connsiteY80" fmla="*/ 6858000 h 6858000"/>
              <a:gd name="connsiteX81" fmla="*/ 0 w 6115796"/>
              <a:gd name="connsiteY81" fmla="*/ 6858000 h 6858000"/>
              <a:gd name="connsiteX82" fmla="*/ 0 w 6115796"/>
              <a:gd name="connsiteY82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91940 w 6115796"/>
              <a:gd name="connsiteY37" fmla="*/ 3015985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91940 w 6115796"/>
              <a:gd name="connsiteY37" fmla="*/ 3015985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4549 w 6115796"/>
              <a:gd name="connsiteY23" fmla="*/ 1837572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26675 w 6115796"/>
              <a:gd name="connsiteY18" fmla="*/ 1385685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4549 w 6115796"/>
              <a:gd name="connsiteY23" fmla="*/ 1837572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16007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16007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9086 w 6115796"/>
              <a:gd name="connsiteY51" fmla="*/ 4366139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9086 w 6115796"/>
              <a:gd name="connsiteY51" fmla="*/ 4366139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76196 w 6105267"/>
              <a:gd name="connsiteY9" fmla="*/ 636822 h 6858000"/>
              <a:gd name="connsiteX10" fmla="*/ 5189051 w 6105267"/>
              <a:gd name="connsiteY10" fmla="*/ 782518 h 6858000"/>
              <a:gd name="connsiteX11" fmla="*/ 5218707 w 6105267"/>
              <a:gd name="connsiteY11" fmla="*/ 886387 h 6858000"/>
              <a:gd name="connsiteX12" fmla="*/ 5221281 w 6105267"/>
              <a:gd name="connsiteY12" fmla="*/ 920873 h 6858000"/>
              <a:gd name="connsiteX13" fmla="*/ 5201018 w 6105267"/>
              <a:gd name="connsiteY13" fmla="*/ 1095027 h 6858000"/>
              <a:gd name="connsiteX14" fmla="*/ 5189234 w 6105267"/>
              <a:gd name="connsiteY14" fmla="*/ 1217308 h 6858000"/>
              <a:gd name="connsiteX15" fmla="*/ 5202769 w 6105267"/>
              <a:gd name="connsiteY15" fmla="*/ 1269450 h 6858000"/>
              <a:gd name="connsiteX16" fmla="*/ 5225968 w 6105267"/>
              <a:gd name="connsiteY16" fmla="*/ 1357994 h 6858000"/>
              <a:gd name="connsiteX17" fmla="*/ 5226675 w 6105267"/>
              <a:gd name="connsiteY17" fmla="*/ 1385685 h 6858000"/>
              <a:gd name="connsiteX18" fmla="*/ 5237226 w 6105267"/>
              <a:gd name="connsiteY18" fmla="*/ 1441327 h 6858000"/>
              <a:gd name="connsiteX19" fmla="*/ 5255653 w 6105267"/>
              <a:gd name="connsiteY19" fmla="*/ 1524712 h 6858000"/>
              <a:gd name="connsiteX20" fmla="*/ 5263491 w 6105267"/>
              <a:gd name="connsiteY20" fmla="*/ 1642938 h 6858000"/>
              <a:gd name="connsiteX21" fmla="*/ 5256552 w 6105267"/>
              <a:gd name="connsiteY21" fmla="*/ 1672509 h 6858000"/>
              <a:gd name="connsiteX22" fmla="*/ 5264549 w 6105267"/>
              <a:gd name="connsiteY22" fmla="*/ 1837572 h 6858000"/>
              <a:gd name="connsiteX23" fmla="*/ 5255696 w 6105267"/>
              <a:gd name="connsiteY23" fmla="*/ 1953770 h 6858000"/>
              <a:gd name="connsiteX24" fmla="*/ 5252592 w 6105267"/>
              <a:gd name="connsiteY24" fmla="*/ 2092210 h 6858000"/>
              <a:gd name="connsiteX25" fmla="*/ 5257248 w 6105267"/>
              <a:gd name="connsiteY25" fmla="*/ 2203922 h 6858000"/>
              <a:gd name="connsiteX26" fmla="*/ 5262551 w 6105267"/>
              <a:gd name="connsiteY26" fmla="*/ 2288050 h 6858000"/>
              <a:gd name="connsiteX27" fmla="*/ 5293877 w 6105267"/>
              <a:gd name="connsiteY27" fmla="*/ 2368649 h 6858000"/>
              <a:gd name="connsiteX28" fmla="*/ 5311338 w 6105267"/>
              <a:gd name="connsiteY28" fmla="*/ 2404034 h 6858000"/>
              <a:gd name="connsiteX29" fmla="*/ 5338366 w 6105267"/>
              <a:gd name="connsiteY29" fmla="*/ 2465052 h 6858000"/>
              <a:gd name="connsiteX30" fmla="*/ 5371263 w 6105267"/>
              <a:gd name="connsiteY30" fmla="*/ 2586413 h 6858000"/>
              <a:gd name="connsiteX31" fmla="*/ 5407503 w 6105267"/>
              <a:gd name="connsiteY31" fmla="*/ 2786290 h 6858000"/>
              <a:gd name="connsiteX32" fmla="*/ 5407356 w 6105267"/>
              <a:gd name="connsiteY32" fmla="*/ 2787545 h 6858000"/>
              <a:gd name="connsiteX33" fmla="*/ 5457023 w 6105267"/>
              <a:gd name="connsiteY33" fmla="*/ 2858292 h 6858000"/>
              <a:gd name="connsiteX34" fmla="*/ 5491940 w 6105267"/>
              <a:gd name="connsiteY34" fmla="*/ 3015985 h 6858000"/>
              <a:gd name="connsiteX35" fmla="*/ 5503944 w 6105267"/>
              <a:gd name="connsiteY35" fmla="*/ 3123335 h 6858000"/>
              <a:gd name="connsiteX36" fmla="*/ 5525532 w 6105267"/>
              <a:gd name="connsiteY36" fmla="*/ 3258473 h 6858000"/>
              <a:gd name="connsiteX37" fmla="*/ 5589758 w 6105267"/>
              <a:gd name="connsiteY37" fmla="*/ 3453699 h 6858000"/>
              <a:gd name="connsiteX38" fmla="*/ 5596144 w 6105267"/>
              <a:gd name="connsiteY38" fmla="*/ 3534624 h 6858000"/>
              <a:gd name="connsiteX39" fmla="*/ 5597750 w 6105267"/>
              <a:gd name="connsiteY39" fmla="*/ 3534129 h 6858000"/>
              <a:gd name="connsiteX40" fmla="*/ 5618377 w 6105267"/>
              <a:gd name="connsiteY40" fmla="*/ 3588431 h 6858000"/>
              <a:gd name="connsiteX41" fmla="*/ 5655472 w 6105267"/>
              <a:gd name="connsiteY41" fmla="*/ 3678877 h 6858000"/>
              <a:gd name="connsiteX42" fmla="*/ 5683015 w 6105267"/>
              <a:gd name="connsiteY42" fmla="*/ 3762025 h 6858000"/>
              <a:gd name="connsiteX43" fmla="*/ 5696643 w 6105267"/>
              <a:gd name="connsiteY43" fmla="*/ 3773888 h 6858000"/>
              <a:gd name="connsiteX44" fmla="*/ 5768491 w 6105267"/>
              <a:gd name="connsiteY44" fmla="*/ 3914399 h 6858000"/>
              <a:gd name="connsiteX45" fmla="*/ 5793123 w 6105267"/>
              <a:gd name="connsiteY45" fmla="*/ 3969952 h 6858000"/>
              <a:gd name="connsiteX46" fmla="*/ 5808321 w 6105267"/>
              <a:gd name="connsiteY46" fmla="*/ 3988153 h 6858000"/>
              <a:gd name="connsiteX47" fmla="*/ 5825621 w 6105267"/>
              <a:gd name="connsiteY47" fmla="*/ 4015525 h 6858000"/>
              <a:gd name="connsiteX48" fmla="*/ 5860672 w 6105267"/>
              <a:gd name="connsiteY48" fmla="*/ 4061579 h 6858000"/>
              <a:gd name="connsiteX49" fmla="*/ 5894095 w 6105267"/>
              <a:gd name="connsiteY49" fmla="*/ 4128857 h 6858000"/>
              <a:gd name="connsiteX50" fmla="*/ 5903513 w 6105267"/>
              <a:gd name="connsiteY50" fmla="*/ 4187661 h 6858000"/>
              <a:gd name="connsiteX51" fmla="*/ 5949086 w 6105267"/>
              <a:gd name="connsiteY51" fmla="*/ 4366139 h 6858000"/>
              <a:gd name="connsiteX52" fmla="*/ 5949261 w 6105267"/>
              <a:gd name="connsiteY52" fmla="*/ 4449185 h 6858000"/>
              <a:gd name="connsiteX53" fmla="*/ 5961816 w 6105267"/>
              <a:gd name="connsiteY53" fmla="*/ 4494562 h 6858000"/>
              <a:gd name="connsiteX54" fmla="*/ 5998138 w 6105267"/>
              <a:gd name="connsiteY54" fmla="*/ 4697518 h 6858000"/>
              <a:gd name="connsiteX55" fmla="*/ 6007819 w 6105267"/>
              <a:gd name="connsiteY55" fmla="*/ 4858148 h 6858000"/>
              <a:gd name="connsiteX56" fmla="*/ 6007749 w 6105267"/>
              <a:gd name="connsiteY56" fmla="*/ 4964715 h 6858000"/>
              <a:gd name="connsiteX57" fmla="*/ 6005269 w 6105267"/>
              <a:gd name="connsiteY57" fmla="*/ 5150567 h 6858000"/>
              <a:gd name="connsiteX58" fmla="*/ 6001127 w 6105267"/>
              <a:gd name="connsiteY58" fmla="*/ 5164609 h 6858000"/>
              <a:gd name="connsiteX59" fmla="*/ 5998514 w 6105267"/>
              <a:gd name="connsiteY59" fmla="*/ 5189673 h 6858000"/>
              <a:gd name="connsiteX60" fmla="*/ 6018409 w 6105267"/>
              <a:gd name="connsiteY60" fmla="*/ 5227157 h 6858000"/>
              <a:gd name="connsiteX61" fmla="*/ 6036748 w 6105267"/>
              <a:gd name="connsiteY61" fmla="*/ 5322752 h 6858000"/>
              <a:gd name="connsiteX62" fmla="*/ 6037677 w 6105267"/>
              <a:gd name="connsiteY62" fmla="*/ 5354807 h 6858000"/>
              <a:gd name="connsiteX63" fmla="*/ 6053435 w 6105267"/>
              <a:gd name="connsiteY63" fmla="*/ 5387547 h 6858000"/>
              <a:gd name="connsiteX64" fmla="*/ 6068640 w 6105267"/>
              <a:gd name="connsiteY64" fmla="*/ 5474503 h 6858000"/>
              <a:gd name="connsiteX65" fmla="*/ 6080922 w 6105267"/>
              <a:gd name="connsiteY65" fmla="*/ 5561070 h 6858000"/>
              <a:gd name="connsiteX66" fmla="*/ 6096949 w 6105267"/>
              <a:gd name="connsiteY66" fmla="*/ 5648179 h 6858000"/>
              <a:gd name="connsiteX67" fmla="*/ 6096746 w 6105267"/>
              <a:gd name="connsiteY67" fmla="*/ 5862844 h 6858000"/>
              <a:gd name="connsiteX68" fmla="*/ 6045436 w 6105267"/>
              <a:gd name="connsiteY68" fmla="*/ 6124480 h 6858000"/>
              <a:gd name="connsiteX69" fmla="*/ 6030489 w 6105267"/>
              <a:gd name="connsiteY69" fmla="*/ 6317666 h 6858000"/>
              <a:gd name="connsiteX70" fmla="*/ 6007492 w 6105267"/>
              <a:gd name="connsiteY70" fmla="*/ 6440818 h 6858000"/>
              <a:gd name="connsiteX71" fmla="*/ 6009467 w 6105267"/>
              <a:gd name="connsiteY71" fmla="*/ 6487076 h 6858000"/>
              <a:gd name="connsiteX72" fmla="*/ 5995064 w 6105267"/>
              <a:gd name="connsiteY72" fmla="*/ 6540791 h 6858000"/>
              <a:gd name="connsiteX73" fmla="*/ 5986207 w 6105267"/>
              <a:gd name="connsiteY73" fmla="*/ 6695855 h 6858000"/>
              <a:gd name="connsiteX74" fmla="*/ 5979428 w 6105267"/>
              <a:gd name="connsiteY74" fmla="*/ 6754678 h 6858000"/>
              <a:gd name="connsiteX75" fmla="*/ 5984543 w 6105267"/>
              <a:gd name="connsiteY75" fmla="*/ 6811016 h 6858000"/>
              <a:gd name="connsiteX76" fmla="*/ 5979671 w 6105267"/>
              <a:gd name="connsiteY76" fmla="*/ 6858000 h 6858000"/>
              <a:gd name="connsiteX77" fmla="*/ 0 w 6105267"/>
              <a:gd name="connsiteY77" fmla="*/ 6858000 h 6858000"/>
              <a:gd name="connsiteX78" fmla="*/ 0 w 6105267"/>
              <a:gd name="connsiteY78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491940 w 6105267"/>
              <a:gd name="connsiteY33" fmla="*/ 3015985 h 6858000"/>
              <a:gd name="connsiteX34" fmla="*/ 5503944 w 6105267"/>
              <a:gd name="connsiteY34" fmla="*/ 3123335 h 6858000"/>
              <a:gd name="connsiteX35" fmla="*/ 5525532 w 6105267"/>
              <a:gd name="connsiteY35" fmla="*/ 3258473 h 6858000"/>
              <a:gd name="connsiteX36" fmla="*/ 5589758 w 6105267"/>
              <a:gd name="connsiteY36" fmla="*/ 3453699 h 6858000"/>
              <a:gd name="connsiteX37" fmla="*/ 5596144 w 6105267"/>
              <a:gd name="connsiteY37" fmla="*/ 3534624 h 6858000"/>
              <a:gd name="connsiteX38" fmla="*/ 5597750 w 6105267"/>
              <a:gd name="connsiteY38" fmla="*/ 3534129 h 6858000"/>
              <a:gd name="connsiteX39" fmla="*/ 5618377 w 6105267"/>
              <a:gd name="connsiteY39" fmla="*/ 3588431 h 6858000"/>
              <a:gd name="connsiteX40" fmla="*/ 5655472 w 6105267"/>
              <a:gd name="connsiteY40" fmla="*/ 3678877 h 6858000"/>
              <a:gd name="connsiteX41" fmla="*/ 5683015 w 6105267"/>
              <a:gd name="connsiteY41" fmla="*/ 3762025 h 6858000"/>
              <a:gd name="connsiteX42" fmla="*/ 5696643 w 6105267"/>
              <a:gd name="connsiteY42" fmla="*/ 3773888 h 6858000"/>
              <a:gd name="connsiteX43" fmla="*/ 5768491 w 6105267"/>
              <a:gd name="connsiteY43" fmla="*/ 3914399 h 6858000"/>
              <a:gd name="connsiteX44" fmla="*/ 5793123 w 6105267"/>
              <a:gd name="connsiteY44" fmla="*/ 3969952 h 6858000"/>
              <a:gd name="connsiteX45" fmla="*/ 5808321 w 6105267"/>
              <a:gd name="connsiteY45" fmla="*/ 3988153 h 6858000"/>
              <a:gd name="connsiteX46" fmla="*/ 5825621 w 6105267"/>
              <a:gd name="connsiteY46" fmla="*/ 4015525 h 6858000"/>
              <a:gd name="connsiteX47" fmla="*/ 5860672 w 6105267"/>
              <a:gd name="connsiteY47" fmla="*/ 4061579 h 6858000"/>
              <a:gd name="connsiteX48" fmla="*/ 5894095 w 6105267"/>
              <a:gd name="connsiteY48" fmla="*/ 4128857 h 6858000"/>
              <a:gd name="connsiteX49" fmla="*/ 5903513 w 6105267"/>
              <a:gd name="connsiteY49" fmla="*/ 4187661 h 6858000"/>
              <a:gd name="connsiteX50" fmla="*/ 5949086 w 6105267"/>
              <a:gd name="connsiteY50" fmla="*/ 4366139 h 6858000"/>
              <a:gd name="connsiteX51" fmla="*/ 5949261 w 6105267"/>
              <a:gd name="connsiteY51" fmla="*/ 4449185 h 6858000"/>
              <a:gd name="connsiteX52" fmla="*/ 5961816 w 6105267"/>
              <a:gd name="connsiteY52" fmla="*/ 4494562 h 6858000"/>
              <a:gd name="connsiteX53" fmla="*/ 5998138 w 6105267"/>
              <a:gd name="connsiteY53" fmla="*/ 4697518 h 6858000"/>
              <a:gd name="connsiteX54" fmla="*/ 6007819 w 6105267"/>
              <a:gd name="connsiteY54" fmla="*/ 4858148 h 6858000"/>
              <a:gd name="connsiteX55" fmla="*/ 6007749 w 6105267"/>
              <a:gd name="connsiteY55" fmla="*/ 4964715 h 6858000"/>
              <a:gd name="connsiteX56" fmla="*/ 6005269 w 6105267"/>
              <a:gd name="connsiteY56" fmla="*/ 5150567 h 6858000"/>
              <a:gd name="connsiteX57" fmla="*/ 6001127 w 6105267"/>
              <a:gd name="connsiteY57" fmla="*/ 5164609 h 6858000"/>
              <a:gd name="connsiteX58" fmla="*/ 5998514 w 6105267"/>
              <a:gd name="connsiteY58" fmla="*/ 5189673 h 6858000"/>
              <a:gd name="connsiteX59" fmla="*/ 6018409 w 6105267"/>
              <a:gd name="connsiteY59" fmla="*/ 5227157 h 6858000"/>
              <a:gd name="connsiteX60" fmla="*/ 6036748 w 6105267"/>
              <a:gd name="connsiteY60" fmla="*/ 5322752 h 6858000"/>
              <a:gd name="connsiteX61" fmla="*/ 6037677 w 6105267"/>
              <a:gd name="connsiteY61" fmla="*/ 5354807 h 6858000"/>
              <a:gd name="connsiteX62" fmla="*/ 6053435 w 6105267"/>
              <a:gd name="connsiteY62" fmla="*/ 5387547 h 6858000"/>
              <a:gd name="connsiteX63" fmla="*/ 6068640 w 6105267"/>
              <a:gd name="connsiteY63" fmla="*/ 5474503 h 6858000"/>
              <a:gd name="connsiteX64" fmla="*/ 6080922 w 6105267"/>
              <a:gd name="connsiteY64" fmla="*/ 5561070 h 6858000"/>
              <a:gd name="connsiteX65" fmla="*/ 6096949 w 6105267"/>
              <a:gd name="connsiteY65" fmla="*/ 5648179 h 6858000"/>
              <a:gd name="connsiteX66" fmla="*/ 6096746 w 6105267"/>
              <a:gd name="connsiteY66" fmla="*/ 5862844 h 6858000"/>
              <a:gd name="connsiteX67" fmla="*/ 6045436 w 6105267"/>
              <a:gd name="connsiteY67" fmla="*/ 6124480 h 6858000"/>
              <a:gd name="connsiteX68" fmla="*/ 6030489 w 6105267"/>
              <a:gd name="connsiteY68" fmla="*/ 6317666 h 6858000"/>
              <a:gd name="connsiteX69" fmla="*/ 6007492 w 6105267"/>
              <a:gd name="connsiteY69" fmla="*/ 6440818 h 6858000"/>
              <a:gd name="connsiteX70" fmla="*/ 6009467 w 6105267"/>
              <a:gd name="connsiteY70" fmla="*/ 6487076 h 6858000"/>
              <a:gd name="connsiteX71" fmla="*/ 5995064 w 6105267"/>
              <a:gd name="connsiteY71" fmla="*/ 6540791 h 6858000"/>
              <a:gd name="connsiteX72" fmla="*/ 5986207 w 6105267"/>
              <a:gd name="connsiteY72" fmla="*/ 6695855 h 6858000"/>
              <a:gd name="connsiteX73" fmla="*/ 5979428 w 6105267"/>
              <a:gd name="connsiteY73" fmla="*/ 6754678 h 6858000"/>
              <a:gd name="connsiteX74" fmla="*/ 5984543 w 6105267"/>
              <a:gd name="connsiteY74" fmla="*/ 6811016 h 6858000"/>
              <a:gd name="connsiteX75" fmla="*/ 5979671 w 6105267"/>
              <a:gd name="connsiteY75" fmla="*/ 6858000 h 6858000"/>
              <a:gd name="connsiteX76" fmla="*/ 0 w 6105267"/>
              <a:gd name="connsiteY76" fmla="*/ 6858000 h 6858000"/>
              <a:gd name="connsiteX77" fmla="*/ 0 w 6105267"/>
              <a:gd name="connsiteY77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491940 w 6105267"/>
              <a:gd name="connsiteY33" fmla="*/ 3015985 h 6858000"/>
              <a:gd name="connsiteX34" fmla="*/ 5503944 w 6105267"/>
              <a:gd name="connsiteY34" fmla="*/ 3123335 h 6858000"/>
              <a:gd name="connsiteX35" fmla="*/ 5525532 w 6105267"/>
              <a:gd name="connsiteY35" fmla="*/ 3258473 h 6858000"/>
              <a:gd name="connsiteX36" fmla="*/ 5589758 w 6105267"/>
              <a:gd name="connsiteY36" fmla="*/ 3453699 h 6858000"/>
              <a:gd name="connsiteX37" fmla="*/ 5596144 w 6105267"/>
              <a:gd name="connsiteY37" fmla="*/ 3534624 h 6858000"/>
              <a:gd name="connsiteX38" fmla="*/ 5597750 w 6105267"/>
              <a:gd name="connsiteY38" fmla="*/ 3534129 h 6858000"/>
              <a:gd name="connsiteX39" fmla="*/ 5618377 w 6105267"/>
              <a:gd name="connsiteY39" fmla="*/ 3588431 h 6858000"/>
              <a:gd name="connsiteX40" fmla="*/ 5655472 w 6105267"/>
              <a:gd name="connsiteY40" fmla="*/ 3678877 h 6858000"/>
              <a:gd name="connsiteX41" fmla="*/ 5683015 w 6105267"/>
              <a:gd name="connsiteY41" fmla="*/ 3762025 h 6858000"/>
              <a:gd name="connsiteX42" fmla="*/ 5696643 w 6105267"/>
              <a:gd name="connsiteY42" fmla="*/ 3773888 h 6858000"/>
              <a:gd name="connsiteX43" fmla="*/ 5768491 w 6105267"/>
              <a:gd name="connsiteY43" fmla="*/ 3914399 h 6858000"/>
              <a:gd name="connsiteX44" fmla="*/ 5793123 w 6105267"/>
              <a:gd name="connsiteY44" fmla="*/ 3969952 h 6858000"/>
              <a:gd name="connsiteX45" fmla="*/ 5808321 w 6105267"/>
              <a:gd name="connsiteY45" fmla="*/ 3988153 h 6858000"/>
              <a:gd name="connsiteX46" fmla="*/ 5825621 w 6105267"/>
              <a:gd name="connsiteY46" fmla="*/ 4015525 h 6858000"/>
              <a:gd name="connsiteX47" fmla="*/ 5860672 w 6105267"/>
              <a:gd name="connsiteY47" fmla="*/ 4061579 h 6858000"/>
              <a:gd name="connsiteX48" fmla="*/ 5894095 w 6105267"/>
              <a:gd name="connsiteY48" fmla="*/ 4128857 h 6858000"/>
              <a:gd name="connsiteX49" fmla="*/ 5903513 w 6105267"/>
              <a:gd name="connsiteY49" fmla="*/ 4187661 h 6858000"/>
              <a:gd name="connsiteX50" fmla="*/ 5949086 w 6105267"/>
              <a:gd name="connsiteY50" fmla="*/ 4366139 h 6858000"/>
              <a:gd name="connsiteX51" fmla="*/ 5949261 w 6105267"/>
              <a:gd name="connsiteY51" fmla="*/ 4449185 h 6858000"/>
              <a:gd name="connsiteX52" fmla="*/ 5961816 w 6105267"/>
              <a:gd name="connsiteY52" fmla="*/ 4494562 h 6858000"/>
              <a:gd name="connsiteX53" fmla="*/ 5998138 w 6105267"/>
              <a:gd name="connsiteY53" fmla="*/ 4697518 h 6858000"/>
              <a:gd name="connsiteX54" fmla="*/ 6007819 w 6105267"/>
              <a:gd name="connsiteY54" fmla="*/ 4858148 h 6858000"/>
              <a:gd name="connsiteX55" fmla="*/ 6007749 w 6105267"/>
              <a:gd name="connsiteY55" fmla="*/ 4964715 h 6858000"/>
              <a:gd name="connsiteX56" fmla="*/ 6005269 w 6105267"/>
              <a:gd name="connsiteY56" fmla="*/ 5150567 h 6858000"/>
              <a:gd name="connsiteX57" fmla="*/ 6001127 w 6105267"/>
              <a:gd name="connsiteY57" fmla="*/ 5164609 h 6858000"/>
              <a:gd name="connsiteX58" fmla="*/ 5998514 w 6105267"/>
              <a:gd name="connsiteY58" fmla="*/ 5189673 h 6858000"/>
              <a:gd name="connsiteX59" fmla="*/ 6018409 w 6105267"/>
              <a:gd name="connsiteY59" fmla="*/ 5227157 h 6858000"/>
              <a:gd name="connsiteX60" fmla="*/ 6036748 w 6105267"/>
              <a:gd name="connsiteY60" fmla="*/ 5322752 h 6858000"/>
              <a:gd name="connsiteX61" fmla="*/ 6037677 w 6105267"/>
              <a:gd name="connsiteY61" fmla="*/ 5354807 h 6858000"/>
              <a:gd name="connsiteX62" fmla="*/ 6053435 w 6105267"/>
              <a:gd name="connsiteY62" fmla="*/ 5387547 h 6858000"/>
              <a:gd name="connsiteX63" fmla="*/ 6068640 w 6105267"/>
              <a:gd name="connsiteY63" fmla="*/ 5474503 h 6858000"/>
              <a:gd name="connsiteX64" fmla="*/ 6080922 w 6105267"/>
              <a:gd name="connsiteY64" fmla="*/ 5561070 h 6858000"/>
              <a:gd name="connsiteX65" fmla="*/ 6096949 w 6105267"/>
              <a:gd name="connsiteY65" fmla="*/ 5648179 h 6858000"/>
              <a:gd name="connsiteX66" fmla="*/ 6096746 w 6105267"/>
              <a:gd name="connsiteY66" fmla="*/ 5862844 h 6858000"/>
              <a:gd name="connsiteX67" fmla="*/ 6045436 w 6105267"/>
              <a:gd name="connsiteY67" fmla="*/ 6124480 h 6858000"/>
              <a:gd name="connsiteX68" fmla="*/ 6030489 w 6105267"/>
              <a:gd name="connsiteY68" fmla="*/ 6317666 h 6858000"/>
              <a:gd name="connsiteX69" fmla="*/ 6007492 w 6105267"/>
              <a:gd name="connsiteY69" fmla="*/ 6440818 h 6858000"/>
              <a:gd name="connsiteX70" fmla="*/ 6009467 w 6105267"/>
              <a:gd name="connsiteY70" fmla="*/ 6487076 h 6858000"/>
              <a:gd name="connsiteX71" fmla="*/ 5995064 w 6105267"/>
              <a:gd name="connsiteY71" fmla="*/ 6540791 h 6858000"/>
              <a:gd name="connsiteX72" fmla="*/ 5986207 w 6105267"/>
              <a:gd name="connsiteY72" fmla="*/ 6695855 h 6858000"/>
              <a:gd name="connsiteX73" fmla="*/ 5979428 w 6105267"/>
              <a:gd name="connsiteY73" fmla="*/ 6754678 h 6858000"/>
              <a:gd name="connsiteX74" fmla="*/ 5984543 w 6105267"/>
              <a:gd name="connsiteY74" fmla="*/ 6811016 h 6858000"/>
              <a:gd name="connsiteX75" fmla="*/ 5979671 w 6105267"/>
              <a:gd name="connsiteY75" fmla="*/ 6858000 h 6858000"/>
              <a:gd name="connsiteX76" fmla="*/ 0 w 6105267"/>
              <a:gd name="connsiteY76" fmla="*/ 6858000 h 6858000"/>
              <a:gd name="connsiteX77" fmla="*/ 0 w 6105267"/>
              <a:gd name="connsiteY77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25621 w 6105267"/>
              <a:gd name="connsiteY45" fmla="*/ 4015525 h 6858000"/>
              <a:gd name="connsiteX46" fmla="*/ 5860672 w 6105267"/>
              <a:gd name="connsiteY46" fmla="*/ 4061579 h 6858000"/>
              <a:gd name="connsiteX47" fmla="*/ 5894095 w 6105267"/>
              <a:gd name="connsiteY47" fmla="*/ 4128857 h 6858000"/>
              <a:gd name="connsiteX48" fmla="*/ 5903513 w 6105267"/>
              <a:gd name="connsiteY48" fmla="*/ 4187661 h 6858000"/>
              <a:gd name="connsiteX49" fmla="*/ 5949086 w 6105267"/>
              <a:gd name="connsiteY49" fmla="*/ 4366139 h 6858000"/>
              <a:gd name="connsiteX50" fmla="*/ 5949261 w 6105267"/>
              <a:gd name="connsiteY50" fmla="*/ 4449185 h 6858000"/>
              <a:gd name="connsiteX51" fmla="*/ 5961816 w 6105267"/>
              <a:gd name="connsiteY51" fmla="*/ 4494562 h 6858000"/>
              <a:gd name="connsiteX52" fmla="*/ 5998138 w 6105267"/>
              <a:gd name="connsiteY52" fmla="*/ 4697518 h 6858000"/>
              <a:gd name="connsiteX53" fmla="*/ 6007819 w 6105267"/>
              <a:gd name="connsiteY53" fmla="*/ 4858148 h 6858000"/>
              <a:gd name="connsiteX54" fmla="*/ 6007749 w 6105267"/>
              <a:gd name="connsiteY54" fmla="*/ 4964715 h 6858000"/>
              <a:gd name="connsiteX55" fmla="*/ 6005269 w 6105267"/>
              <a:gd name="connsiteY55" fmla="*/ 5150567 h 6858000"/>
              <a:gd name="connsiteX56" fmla="*/ 6001127 w 6105267"/>
              <a:gd name="connsiteY56" fmla="*/ 5164609 h 6858000"/>
              <a:gd name="connsiteX57" fmla="*/ 5998514 w 6105267"/>
              <a:gd name="connsiteY57" fmla="*/ 5189673 h 6858000"/>
              <a:gd name="connsiteX58" fmla="*/ 6018409 w 6105267"/>
              <a:gd name="connsiteY58" fmla="*/ 5227157 h 6858000"/>
              <a:gd name="connsiteX59" fmla="*/ 6036748 w 6105267"/>
              <a:gd name="connsiteY59" fmla="*/ 5322752 h 6858000"/>
              <a:gd name="connsiteX60" fmla="*/ 6037677 w 6105267"/>
              <a:gd name="connsiteY60" fmla="*/ 5354807 h 6858000"/>
              <a:gd name="connsiteX61" fmla="*/ 6053435 w 6105267"/>
              <a:gd name="connsiteY61" fmla="*/ 5387547 h 6858000"/>
              <a:gd name="connsiteX62" fmla="*/ 6068640 w 6105267"/>
              <a:gd name="connsiteY62" fmla="*/ 5474503 h 6858000"/>
              <a:gd name="connsiteX63" fmla="*/ 6080922 w 6105267"/>
              <a:gd name="connsiteY63" fmla="*/ 5561070 h 6858000"/>
              <a:gd name="connsiteX64" fmla="*/ 6096949 w 6105267"/>
              <a:gd name="connsiteY64" fmla="*/ 5648179 h 6858000"/>
              <a:gd name="connsiteX65" fmla="*/ 6096746 w 6105267"/>
              <a:gd name="connsiteY65" fmla="*/ 5862844 h 6858000"/>
              <a:gd name="connsiteX66" fmla="*/ 6045436 w 6105267"/>
              <a:gd name="connsiteY66" fmla="*/ 6124480 h 6858000"/>
              <a:gd name="connsiteX67" fmla="*/ 6030489 w 6105267"/>
              <a:gd name="connsiteY67" fmla="*/ 6317666 h 6858000"/>
              <a:gd name="connsiteX68" fmla="*/ 6007492 w 6105267"/>
              <a:gd name="connsiteY68" fmla="*/ 6440818 h 6858000"/>
              <a:gd name="connsiteX69" fmla="*/ 6009467 w 6105267"/>
              <a:gd name="connsiteY69" fmla="*/ 6487076 h 6858000"/>
              <a:gd name="connsiteX70" fmla="*/ 5995064 w 6105267"/>
              <a:gd name="connsiteY70" fmla="*/ 6540791 h 6858000"/>
              <a:gd name="connsiteX71" fmla="*/ 5986207 w 6105267"/>
              <a:gd name="connsiteY71" fmla="*/ 6695855 h 6858000"/>
              <a:gd name="connsiteX72" fmla="*/ 5979428 w 6105267"/>
              <a:gd name="connsiteY72" fmla="*/ 6754678 h 6858000"/>
              <a:gd name="connsiteX73" fmla="*/ 5984543 w 6105267"/>
              <a:gd name="connsiteY73" fmla="*/ 6811016 h 6858000"/>
              <a:gd name="connsiteX74" fmla="*/ 5979671 w 6105267"/>
              <a:gd name="connsiteY74" fmla="*/ 6858000 h 6858000"/>
              <a:gd name="connsiteX75" fmla="*/ 0 w 6105267"/>
              <a:gd name="connsiteY75" fmla="*/ 6858000 h 6858000"/>
              <a:gd name="connsiteX76" fmla="*/ 0 w 6105267"/>
              <a:gd name="connsiteY76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25621 w 6105267"/>
              <a:gd name="connsiteY45" fmla="*/ 4015525 h 6858000"/>
              <a:gd name="connsiteX46" fmla="*/ 5860672 w 6105267"/>
              <a:gd name="connsiteY46" fmla="*/ 4061579 h 6858000"/>
              <a:gd name="connsiteX47" fmla="*/ 5894095 w 6105267"/>
              <a:gd name="connsiteY47" fmla="*/ 4128857 h 6858000"/>
              <a:gd name="connsiteX48" fmla="*/ 5903513 w 6105267"/>
              <a:gd name="connsiteY48" fmla="*/ 4187661 h 6858000"/>
              <a:gd name="connsiteX49" fmla="*/ 5949086 w 6105267"/>
              <a:gd name="connsiteY49" fmla="*/ 4366139 h 6858000"/>
              <a:gd name="connsiteX50" fmla="*/ 5949261 w 6105267"/>
              <a:gd name="connsiteY50" fmla="*/ 4449185 h 6858000"/>
              <a:gd name="connsiteX51" fmla="*/ 5961816 w 6105267"/>
              <a:gd name="connsiteY51" fmla="*/ 4494562 h 6858000"/>
              <a:gd name="connsiteX52" fmla="*/ 5998138 w 6105267"/>
              <a:gd name="connsiteY52" fmla="*/ 4697518 h 6858000"/>
              <a:gd name="connsiteX53" fmla="*/ 6007819 w 6105267"/>
              <a:gd name="connsiteY53" fmla="*/ 4858148 h 6858000"/>
              <a:gd name="connsiteX54" fmla="*/ 6007749 w 6105267"/>
              <a:gd name="connsiteY54" fmla="*/ 4964715 h 6858000"/>
              <a:gd name="connsiteX55" fmla="*/ 6005269 w 6105267"/>
              <a:gd name="connsiteY55" fmla="*/ 5150567 h 6858000"/>
              <a:gd name="connsiteX56" fmla="*/ 6001127 w 6105267"/>
              <a:gd name="connsiteY56" fmla="*/ 5164609 h 6858000"/>
              <a:gd name="connsiteX57" fmla="*/ 5998514 w 6105267"/>
              <a:gd name="connsiteY57" fmla="*/ 5189673 h 6858000"/>
              <a:gd name="connsiteX58" fmla="*/ 6018409 w 6105267"/>
              <a:gd name="connsiteY58" fmla="*/ 5227157 h 6858000"/>
              <a:gd name="connsiteX59" fmla="*/ 6036748 w 6105267"/>
              <a:gd name="connsiteY59" fmla="*/ 5322752 h 6858000"/>
              <a:gd name="connsiteX60" fmla="*/ 6037677 w 6105267"/>
              <a:gd name="connsiteY60" fmla="*/ 5354807 h 6858000"/>
              <a:gd name="connsiteX61" fmla="*/ 6053435 w 6105267"/>
              <a:gd name="connsiteY61" fmla="*/ 5387547 h 6858000"/>
              <a:gd name="connsiteX62" fmla="*/ 6068640 w 6105267"/>
              <a:gd name="connsiteY62" fmla="*/ 5474503 h 6858000"/>
              <a:gd name="connsiteX63" fmla="*/ 6080922 w 6105267"/>
              <a:gd name="connsiteY63" fmla="*/ 5561070 h 6858000"/>
              <a:gd name="connsiteX64" fmla="*/ 6096949 w 6105267"/>
              <a:gd name="connsiteY64" fmla="*/ 5648179 h 6858000"/>
              <a:gd name="connsiteX65" fmla="*/ 6096746 w 6105267"/>
              <a:gd name="connsiteY65" fmla="*/ 5862844 h 6858000"/>
              <a:gd name="connsiteX66" fmla="*/ 6045436 w 6105267"/>
              <a:gd name="connsiteY66" fmla="*/ 6124480 h 6858000"/>
              <a:gd name="connsiteX67" fmla="*/ 6030489 w 6105267"/>
              <a:gd name="connsiteY67" fmla="*/ 6317666 h 6858000"/>
              <a:gd name="connsiteX68" fmla="*/ 6007492 w 6105267"/>
              <a:gd name="connsiteY68" fmla="*/ 6440818 h 6858000"/>
              <a:gd name="connsiteX69" fmla="*/ 6009467 w 6105267"/>
              <a:gd name="connsiteY69" fmla="*/ 6487076 h 6858000"/>
              <a:gd name="connsiteX70" fmla="*/ 5995064 w 6105267"/>
              <a:gd name="connsiteY70" fmla="*/ 6540791 h 6858000"/>
              <a:gd name="connsiteX71" fmla="*/ 5986207 w 6105267"/>
              <a:gd name="connsiteY71" fmla="*/ 6695855 h 6858000"/>
              <a:gd name="connsiteX72" fmla="*/ 5979428 w 6105267"/>
              <a:gd name="connsiteY72" fmla="*/ 6754678 h 6858000"/>
              <a:gd name="connsiteX73" fmla="*/ 5984543 w 6105267"/>
              <a:gd name="connsiteY73" fmla="*/ 6811016 h 6858000"/>
              <a:gd name="connsiteX74" fmla="*/ 5979671 w 6105267"/>
              <a:gd name="connsiteY74" fmla="*/ 6858000 h 6858000"/>
              <a:gd name="connsiteX75" fmla="*/ 0 w 6105267"/>
              <a:gd name="connsiteY75" fmla="*/ 6858000 h 6858000"/>
              <a:gd name="connsiteX76" fmla="*/ 0 w 6105267"/>
              <a:gd name="connsiteY76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18409 w 6105267"/>
              <a:gd name="connsiteY57" fmla="*/ 5227157 h 6858000"/>
              <a:gd name="connsiteX58" fmla="*/ 6036748 w 6105267"/>
              <a:gd name="connsiteY58" fmla="*/ 5322752 h 6858000"/>
              <a:gd name="connsiteX59" fmla="*/ 6037677 w 6105267"/>
              <a:gd name="connsiteY59" fmla="*/ 5354807 h 6858000"/>
              <a:gd name="connsiteX60" fmla="*/ 6053435 w 6105267"/>
              <a:gd name="connsiteY60" fmla="*/ 5387547 h 6858000"/>
              <a:gd name="connsiteX61" fmla="*/ 6068640 w 6105267"/>
              <a:gd name="connsiteY61" fmla="*/ 5474503 h 6858000"/>
              <a:gd name="connsiteX62" fmla="*/ 6080922 w 6105267"/>
              <a:gd name="connsiteY62" fmla="*/ 5561070 h 6858000"/>
              <a:gd name="connsiteX63" fmla="*/ 6096949 w 6105267"/>
              <a:gd name="connsiteY63" fmla="*/ 5648179 h 6858000"/>
              <a:gd name="connsiteX64" fmla="*/ 6096746 w 6105267"/>
              <a:gd name="connsiteY64" fmla="*/ 5862844 h 6858000"/>
              <a:gd name="connsiteX65" fmla="*/ 6045436 w 6105267"/>
              <a:gd name="connsiteY65" fmla="*/ 6124480 h 6858000"/>
              <a:gd name="connsiteX66" fmla="*/ 6030489 w 6105267"/>
              <a:gd name="connsiteY66" fmla="*/ 6317666 h 6858000"/>
              <a:gd name="connsiteX67" fmla="*/ 6007492 w 6105267"/>
              <a:gd name="connsiteY67" fmla="*/ 6440818 h 6858000"/>
              <a:gd name="connsiteX68" fmla="*/ 6009467 w 6105267"/>
              <a:gd name="connsiteY68" fmla="*/ 6487076 h 6858000"/>
              <a:gd name="connsiteX69" fmla="*/ 5995064 w 6105267"/>
              <a:gd name="connsiteY69" fmla="*/ 6540791 h 6858000"/>
              <a:gd name="connsiteX70" fmla="*/ 5986207 w 6105267"/>
              <a:gd name="connsiteY70" fmla="*/ 6695855 h 6858000"/>
              <a:gd name="connsiteX71" fmla="*/ 5979428 w 6105267"/>
              <a:gd name="connsiteY71" fmla="*/ 6754678 h 6858000"/>
              <a:gd name="connsiteX72" fmla="*/ 5984543 w 6105267"/>
              <a:gd name="connsiteY72" fmla="*/ 6811016 h 6858000"/>
              <a:gd name="connsiteX73" fmla="*/ 5979671 w 6105267"/>
              <a:gd name="connsiteY73" fmla="*/ 6858000 h 6858000"/>
              <a:gd name="connsiteX74" fmla="*/ 0 w 6105267"/>
              <a:gd name="connsiteY74" fmla="*/ 6858000 h 6858000"/>
              <a:gd name="connsiteX75" fmla="*/ 0 w 6105267"/>
              <a:gd name="connsiteY75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18409 w 6105267"/>
              <a:gd name="connsiteY57" fmla="*/ 5227157 h 6858000"/>
              <a:gd name="connsiteX58" fmla="*/ 6036748 w 6105267"/>
              <a:gd name="connsiteY58" fmla="*/ 5322752 h 6858000"/>
              <a:gd name="connsiteX59" fmla="*/ 6037677 w 6105267"/>
              <a:gd name="connsiteY59" fmla="*/ 5354807 h 6858000"/>
              <a:gd name="connsiteX60" fmla="*/ 6053435 w 6105267"/>
              <a:gd name="connsiteY60" fmla="*/ 5387547 h 6858000"/>
              <a:gd name="connsiteX61" fmla="*/ 6068640 w 6105267"/>
              <a:gd name="connsiteY61" fmla="*/ 5474503 h 6858000"/>
              <a:gd name="connsiteX62" fmla="*/ 6080922 w 6105267"/>
              <a:gd name="connsiteY62" fmla="*/ 5561070 h 6858000"/>
              <a:gd name="connsiteX63" fmla="*/ 6096949 w 6105267"/>
              <a:gd name="connsiteY63" fmla="*/ 5648179 h 6858000"/>
              <a:gd name="connsiteX64" fmla="*/ 6096746 w 6105267"/>
              <a:gd name="connsiteY64" fmla="*/ 5862844 h 6858000"/>
              <a:gd name="connsiteX65" fmla="*/ 6045436 w 6105267"/>
              <a:gd name="connsiteY65" fmla="*/ 6124480 h 6858000"/>
              <a:gd name="connsiteX66" fmla="*/ 6030489 w 6105267"/>
              <a:gd name="connsiteY66" fmla="*/ 6317666 h 6858000"/>
              <a:gd name="connsiteX67" fmla="*/ 6007492 w 6105267"/>
              <a:gd name="connsiteY67" fmla="*/ 6440818 h 6858000"/>
              <a:gd name="connsiteX68" fmla="*/ 6009467 w 6105267"/>
              <a:gd name="connsiteY68" fmla="*/ 6487076 h 6858000"/>
              <a:gd name="connsiteX69" fmla="*/ 5995064 w 6105267"/>
              <a:gd name="connsiteY69" fmla="*/ 6540791 h 6858000"/>
              <a:gd name="connsiteX70" fmla="*/ 5986207 w 6105267"/>
              <a:gd name="connsiteY70" fmla="*/ 6695855 h 6858000"/>
              <a:gd name="connsiteX71" fmla="*/ 5979428 w 6105267"/>
              <a:gd name="connsiteY71" fmla="*/ 6754678 h 6858000"/>
              <a:gd name="connsiteX72" fmla="*/ 5984543 w 6105267"/>
              <a:gd name="connsiteY72" fmla="*/ 6811016 h 6858000"/>
              <a:gd name="connsiteX73" fmla="*/ 5979671 w 6105267"/>
              <a:gd name="connsiteY73" fmla="*/ 6858000 h 6858000"/>
              <a:gd name="connsiteX74" fmla="*/ 0 w 6105267"/>
              <a:gd name="connsiteY74" fmla="*/ 6858000 h 6858000"/>
              <a:gd name="connsiteX75" fmla="*/ 0 w 6105267"/>
              <a:gd name="connsiteY75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186352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186352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06168 w 6105267"/>
              <a:gd name="connsiteY41" fmla="*/ 3797701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22836 w 6105267"/>
              <a:gd name="connsiteY41" fmla="*/ 3814370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22836 w 6105267"/>
              <a:gd name="connsiteY41" fmla="*/ 3814370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55472 w 6105267"/>
              <a:gd name="connsiteY38" fmla="*/ 3678877 h 6858000"/>
              <a:gd name="connsiteX39" fmla="*/ 5683015 w 6105267"/>
              <a:gd name="connsiteY39" fmla="*/ 3762025 h 6858000"/>
              <a:gd name="connsiteX40" fmla="*/ 5722836 w 6105267"/>
              <a:gd name="connsiteY40" fmla="*/ 3814370 h 6858000"/>
              <a:gd name="connsiteX41" fmla="*/ 5768491 w 6105267"/>
              <a:gd name="connsiteY41" fmla="*/ 3914399 h 6858000"/>
              <a:gd name="connsiteX42" fmla="*/ 5793123 w 6105267"/>
              <a:gd name="connsiteY42" fmla="*/ 3969952 h 6858000"/>
              <a:gd name="connsiteX43" fmla="*/ 5808321 w 6105267"/>
              <a:gd name="connsiteY43" fmla="*/ 3988153 h 6858000"/>
              <a:gd name="connsiteX44" fmla="*/ 5860672 w 6105267"/>
              <a:gd name="connsiteY44" fmla="*/ 4061579 h 6858000"/>
              <a:gd name="connsiteX45" fmla="*/ 5894095 w 6105267"/>
              <a:gd name="connsiteY45" fmla="*/ 4128857 h 6858000"/>
              <a:gd name="connsiteX46" fmla="*/ 5903513 w 6105267"/>
              <a:gd name="connsiteY46" fmla="*/ 4187661 h 6858000"/>
              <a:gd name="connsiteX47" fmla="*/ 5949086 w 6105267"/>
              <a:gd name="connsiteY47" fmla="*/ 4366139 h 6858000"/>
              <a:gd name="connsiteX48" fmla="*/ 5949261 w 6105267"/>
              <a:gd name="connsiteY48" fmla="*/ 4449185 h 6858000"/>
              <a:gd name="connsiteX49" fmla="*/ 5961816 w 6105267"/>
              <a:gd name="connsiteY49" fmla="*/ 4494562 h 6858000"/>
              <a:gd name="connsiteX50" fmla="*/ 5998138 w 6105267"/>
              <a:gd name="connsiteY50" fmla="*/ 4697518 h 6858000"/>
              <a:gd name="connsiteX51" fmla="*/ 6007819 w 6105267"/>
              <a:gd name="connsiteY51" fmla="*/ 4858148 h 6858000"/>
              <a:gd name="connsiteX52" fmla="*/ 6007749 w 6105267"/>
              <a:gd name="connsiteY52" fmla="*/ 4964715 h 6858000"/>
              <a:gd name="connsiteX53" fmla="*/ 6005269 w 6105267"/>
              <a:gd name="connsiteY53" fmla="*/ 5150567 h 6858000"/>
              <a:gd name="connsiteX54" fmla="*/ 6001127 w 6105267"/>
              <a:gd name="connsiteY54" fmla="*/ 5164609 h 6858000"/>
              <a:gd name="connsiteX55" fmla="*/ 5998514 w 6105267"/>
              <a:gd name="connsiteY55" fmla="*/ 5189673 h 6858000"/>
              <a:gd name="connsiteX56" fmla="*/ 6036748 w 6105267"/>
              <a:gd name="connsiteY56" fmla="*/ 5322752 h 6858000"/>
              <a:gd name="connsiteX57" fmla="*/ 6037677 w 6105267"/>
              <a:gd name="connsiteY57" fmla="*/ 5354807 h 6858000"/>
              <a:gd name="connsiteX58" fmla="*/ 6053435 w 6105267"/>
              <a:gd name="connsiteY58" fmla="*/ 5387547 h 6858000"/>
              <a:gd name="connsiteX59" fmla="*/ 6068640 w 6105267"/>
              <a:gd name="connsiteY59" fmla="*/ 5474503 h 6858000"/>
              <a:gd name="connsiteX60" fmla="*/ 6080922 w 6105267"/>
              <a:gd name="connsiteY60" fmla="*/ 5561070 h 6858000"/>
              <a:gd name="connsiteX61" fmla="*/ 6096949 w 6105267"/>
              <a:gd name="connsiteY61" fmla="*/ 5648179 h 6858000"/>
              <a:gd name="connsiteX62" fmla="*/ 6096746 w 6105267"/>
              <a:gd name="connsiteY62" fmla="*/ 5862844 h 6858000"/>
              <a:gd name="connsiteX63" fmla="*/ 6045436 w 6105267"/>
              <a:gd name="connsiteY63" fmla="*/ 6124480 h 6858000"/>
              <a:gd name="connsiteX64" fmla="*/ 6030489 w 6105267"/>
              <a:gd name="connsiteY64" fmla="*/ 6317666 h 6858000"/>
              <a:gd name="connsiteX65" fmla="*/ 6007492 w 6105267"/>
              <a:gd name="connsiteY65" fmla="*/ 6440818 h 6858000"/>
              <a:gd name="connsiteX66" fmla="*/ 6009467 w 6105267"/>
              <a:gd name="connsiteY66" fmla="*/ 6487076 h 6858000"/>
              <a:gd name="connsiteX67" fmla="*/ 5995064 w 6105267"/>
              <a:gd name="connsiteY67" fmla="*/ 6540791 h 6858000"/>
              <a:gd name="connsiteX68" fmla="*/ 5986207 w 6105267"/>
              <a:gd name="connsiteY68" fmla="*/ 6695855 h 6858000"/>
              <a:gd name="connsiteX69" fmla="*/ 5979428 w 6105267"/>
              <a:gd name="connsiteY69" fmla="*/ 6754678 h 6858000"/>
              <a:gd name="connsiteX70" fmla="*/ 5984543 w 6105267"/>
              <a:gd name="connsiteY70" fmla="*/ 6811016 h 6858000"/>
              <a:gd name="connsiteX71" fmla="*/ 5979671 w 6105267"/>
              <a:gd name="connsiteY71" fmla="*/ 6858000 h 6858000"/>
              <a:gd name="connsiteX72" fmla="*/ 0 w 6105267"/>
              <a:gd name="connsiteY72" fmla="*/ 6858000 h 6858000"/>
              <a:gd name="connsiteX73" fmla="*/ 0 w 6105267"/>
              <a:gd name="connsiteY73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20805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597750 w 6105267"/>
              <a:gd name="connsiteY37" fmla="*/ 3520805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2069 w 6105267"/>
              <a:gd name="connsiteY36" fmla="*/ 3514638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9" name="Marcador de Posição de Conteúdo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0CDFB6E7-F892-6810-C8CC-E1E186FBB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70" y="1198641"/>
            <a:ext cx="6109557" cy="4734907"/>
          </a:xfrm>
          <a:custGeom>
            <a:avLst/>
            <a:gdLst>
              <a:gd name="connsiteX0" fmla="*/ 0 w 6109557"/>
              <a:gd name="connsiteY0" fmla="*/ 0 h 4734907"/>
              <a:gd name="connsiteX1" fmla="*/ 6109557 w 6109557"/>
              <a:gd name="connsiteY1" fmla="*/ 0 h 4734907"/>
              <a:gd name="connsiteX2" fmla="*/ 6109557 w 6109557"/>
              <a:gd name="connsiteY2" fmla="*/ 4734907 h 4734907"/>
              <a:gd name="connsiteX3" fmla="*/ 0 w 6109557"/>
              <a:gd name="connsiteY3" fmla="*/ 4734907 h 4734907"/>
              <a:gd name="connsiteX4" fmla="*/ 0 w 6109557"/>
              <a:gd name="connsiteY4" fmla="*/ 0 h 473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9557" h="4734907" fill="none" extrusionOk="0">
                <a:moveTo>
                  <a:pt x="0" y="0"/>
                </a:moveTo>
                <a:cubicBezTo>
                  <a:pt x="1668205" y="-33775"/>
                  <a:pt x="4754196" y="138873"/>
                  <a:pt x="6109557" y="0"/>
                </a:cubicBezTo>
                <a:cubicBezTo>
                  <a:pt x="6035786" y="2331564"/>
                  <a:pt x="5953674" y="3789968"/>
                  <a:pt x="6109557" y="4734907"/>
                </a:cubicBezTo>
                <a:cubicBezTo>
                  <a:pt x="4171535" y="4597577"/>
                  <a:pt x="764064" y="4597051"/>
                  <a:pt x="0" y="4734907"/>
                </a:cubicBezTo>
                <a:cubicBezTo>
                  <a:pt x="152408" y="4033072"/>
                  <a:pt x="73868" y="1366342"/>
                  <a:pt x="0" y="0"/>
                </a:cubicBezTo>
                <a:close/>
              </a:path>
              <a:path w="6109557" h="4734907" stroke="0" extrusionOk="0">
                <a:moveTo>
                  <a:pt x="0" y="0"/>
                </a:moveTo>
                <a:cubicBezTo>
                  <a:pt x="2301951" y="-101487"/>
                  <a:pt x="4263145" y="-162162"/>
                  <a:pt x="6109557" y="0"/>
                </a:cubicBezTo>
                <a:cubicBezTo>
                  <a:pt x="6170270" y="2357576"/>
                  <a:pt x="6048485" y="2829722"/>
                  <a:pt x="6109557" y="4734907"/>
                </a:cubicBezTo>
                <a:cubicBezTo>
                  <a:pt x="3380047" y="4784972"/>
                  <a:pt x="697873" y="4576458"/>
                  <a:pt x="0" y="4734907"/>
                </a:cubicBezTo>
                <a:cubicBezTo>
                  <a:pt x="-24452" y="2849341"/>
                  <a:pt x="-67663" y="2074758"/>
                  <a:pt x="0" y="0"/>
                </a:cubicBezTo>
                <a:close/>
              </a:path>
            </a:pathLst>
          </a:custGeom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</p:pic>
      <p:sp>
        <p:nvSpPr>
          <p:cNvPr id="50" name="Marcador de Posição da Data 3">
            <a:extLst>
              <a:ext uri="{FF2B5EF4-FFF2-40B4-BE49-F238E27FC236}">
                <a16:creationId xmlns:a16="http://schemas.microsoft.com/office/drawing/2014/main" id="{3660E31B-C7C9-64B1-2F19-526AEFCE4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 smtClean="0"/>
              <a:pPr>
                <a:spcAft>
                  <a:spcPts val="600"/>
                </a:spcAft>
              </a:pPr>
              <a:t>6/8/2024</a:t>
            </a:fld>
            <a:endParaRPr lang="en-US"/>
          </a:p>
        </p:txBody>
      </p:sp>
      <p:sp>
        <p:nvSpPr>
          <p:cNvPr id="51" name="Marcador de Posição do Número do Diapositivo 5">
            <a:extLst>
              <a:ext uri="{FF2B5EF4-FFF2-40B4-BE49-F238E27FC236}">
                <a16:creationId xmlns:a16="http://schemas.microsoft.com/office/drawing/2014/main" id="{35F2316C-E952-7C09-C335-B4603D82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77BA40CA-C561-9D6C-7289-3361AC8FC780}"/>
              </a:ext>
            </a:extLst>
          </p:cNvPr>
          <p:cNvSpPr txBox="1">
            <a:spLocks/>
          </p:cNvSpPr>
          <p:nvPr/>
        </p:nvSpPr>
        <p:spPr>
          <a:xfrm rot="5400000">
            <a:off x="9405822" y="3348936"/>
            <a:ext cx="4943478" cy="438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Novel </a:t>
            </a:r>
            <a:r>
              <a:rPr lang="en-US" sz="1600" dirty="0">
                <a:solidFill>
                  <a:schemeClr val="accent6"/>
                </a:solidFill>
                <a:ea typeface="+mn-ea"/>
                <a:cs typeface="+mn-cs"/>
              </a:rPr>
              <a:t>Variational Quantum Algorithms </a:t>
            </a: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for MaxCut</a:t>
            </a:r>
          </a:p>
        </p:txBody>
      </p:sp>
      <p:pic>
        <p:nvPicPr>
          <p:cNvPr id="54" name="Imagem 53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C1BA302B-4F76-CD61-9624-8C977A164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56" name="Imagem 55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B1368375-2903-5021-A684-E27BB030A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59" name="Imagem 58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DD09298D-5E22-ADC3-392E-E088E44C1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2D3CFCC8-E359-E4C5-AAA4-C3D2AF9D80DA}"/>
              </a:ext>
            </a:extLst>
          </p:cNvPr>
          <p:cNvSpPr txBox="1"/>
          <p:nvPr/>
        </p:nvSpPr>
        <p:spPr>
          <a:xfrm>
            <a:off x="7449245" y="5325984"/>
            <a:ext cx="1554007" cy="384721"/>
          </a:xfrm>
          <a:custGeom>
            <a:avLst/>
            <a:gdLst>
              <a:gd name="connsiteX0" fmla="*/ 0 w 1554007"/>
              <a:gd name="connsiteY0" fmla="*/ 0 h 384721"/>
              <a:gd name="connsiteX1" fmla="*/ 518002 w 1554007"/>
              <a:gd name="connsiteY1" fmla="*/ 0 h 384721"/>
              <a:gd name="connsiteX2" fmla="*/ 1004925 w 1554007"/>
              <a:gd name="connsiteY2" fmla="*/ 0 h 384721"/>
              <a:gd name="connsiteX3" fmla="*/ 1554007 w 1554007"/>
              <a:gd name="connsiteY3" fmla="*/ 0 h 384721"/>
              <a:gd name="connsiteX4" fmla="*/ 1554007 w 1554007"/>
              <a:gd name="connsiteY4" fmla="*/ 384721 h 384721"/>
              <a:gd name="connsiteX5" fmla="*/ 1067085 w 1554007"/>
              <a:gd name="connsiteY5" fmla="*/ 384721 h 384721"/>
              <a:gd name="connsiteX6" fmla="*/ 564623 w 1554007"/>
              <a:gd name="connsiteY6" fmla="*/ 384721 h 384721"/>
              <a:gd name="connsiteX7" fmla="*/ 0 w 1554007"/>
              <a:gd name="connsiteY7" fmla="*/ 384721 h 384721"/>
              <a:gd name="connsiteX8" fmla="*/ 0 w 1554007"/>
              <a:gd name="connsiteY8" fmla="*/ 0 h 384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007" h="384721" fill="none" extrusionOk="0">
                <a:moveTo>
                  <a:pt x="0" y="0"/>
                </a:moveTo>
                <a:cubicBezTo>
                  <a:pt x="258323" y="-21777"/>
                  <a:pt x="340733" y="3912"/>
                  <a:pt x="518002" y="0"/>
                </a:cubicBezTo>
                <a:cubicBezTo>
                  <a:pt x="695271" y="-3912"/>
                  <a:pt x="767984" y="17047"/>
                  <a:pt x="1004925" y="0"/>
                </a:cubicBezTo>
                <a:cubicBezTo>
                  <a:pt x="1241866" y="-17047"/>
                  <a:pt x="1411223" y="1385"/>
                  <a:pt x="1554007" y="0"/>
                </a:cubicBezTo>
                <a:cubicBezTo>
                  <a:pt x="1549739" y="176014"/>
                  <a:pt x="1570443" y="232921"/>
                  <a:pt x="1554007" y="384721"/>
                </a:cubicBezTo>
                <a:cubicBezTo>
                  <a:pt x="1319152" y="405845"/>
                  <a:pt x="1302869" y="380765"/>
                  <a:pt x="1067085" y="384721"/>
                </a:cubicBezTo>
                <a:cubicBezTo>
                  <a:pt x="831301" y="388677"/>
                  <a:pt x="811023" y="375589"/>
                  <a:pt x="564623" y="384721"/>
                </a:cubicBezTo>
                <a:cubicBezTo>
                  <a:pt x="318223" y="393853"/>
                  <a:pt x="156966" y="399880"/>
                  <a:pt x="0" y="384721"/>
                </a:cubicBezTo>
                <a:cubicBezTo>
                  <a:pt x="11875" y="278889"/>
                  <a:pt x="-1919" y="110266"/>
                  <a:pt x="0" y="0"/>
                </a:cubicBezTo>
                <a:close/>
              </a:path>
              <a:path w="1554007" h="384721" stroke="0" extrusionOk="0">
                <a:moveTo>
                  <a:pt x="0" y="0"/>
                </a:moveTo>
                <a:cubicBezTo>
                  <a:pt x="189813" y="9785"/>
                  <a:pt x="390362" y="-13285"/>
                  <a:pt x="518002" y="0"/>
                </a:cubicBezTo>
                <a:cubicBezTo>
                  <a:pt x="645642" y="13285"/>
                  <a:pt x="810183" y="22650"/>
                  <a:pt x="1067085" y="0"/>
                </a:cubicBezTo>
                <a:cubicBezTo>
                  <a:pt x="1323987" y="-22650"/>
                  <a:pt x="1439652" y="-13751"/>
                  <a:pt x="1554007" y="0"/>
                </a:cubicBezTo>
                <a:cubicBezTo>
                  <a:pt x="1568018" y="185736"/>
                  <a:pt x="1548710" y="239880"/>
                  <a:pt x="1554007" y="384721"/>
                </a:cubicBezTo>
                <a:cubicBezTo>
                  <a:pt x="1452293" y="367469"/>
                  <a:pt x="1287860" y="408931"/>
                  <a:pt x="1051545" y="384721"/>
                </a:cubicBezTo>
                <a:cubicBezTo>
                  <a:pt x="815230" y="360511"/>
                  <a:pt x="664286" y="389523"/>
                  <a:pt x="533542" y="384721"/>
                </a:cubicBezTo>
                <a:cubicBezTo>
                  <a:pt x="402798" y="379919"/>
                  <a:pt x="257602" y="389328"/>
                  <a:pt x="0" y="384721"/>
                </a:cubicBezTo>
                <a:cubicBezTo>
                  <a:pt x="13636" y="266243"/>
                  <a:pt x="-19066" y="174658"/>
                  <a:pt x="0" y="0"/>
                </a:cubicBezTo>
                <a:close/>
              </a:path>
            </a:pathLst>
          </a:custGeom>
          <a:solidFill>
            <a:srgbClr val="F2F2F2">
              <a:alpha val="95000"/>
            </a:srgb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3756606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950" i="1" dirty="0" err="1">
                <a:solidFill>
                  <a:schemeClr val="bg1"/>
                </a:solidFill>
              </a:rPr>
              <a:t>VQAs</a:t>
            </a:r>
            <a:r>
              <a:rPr lang="pt-PT" sz="950" i="1" dirty="0">
                <a:solidFill>
                  <a:schemeClr val="bg1"/>
                </a:solidFill>
              </a:rPr>
              <a:t>: </a:t>
            </a:r>
            <a:r>
              <a:rPr lang="pt-PT" sz="950" i="1" dirty="0" err="1">
                <a:solidFill>
                  <a:schemeClr val="bg1"/>
                </a:solidFill>
              </a:rPr>
              <a:t>Applications</a:t>
            </a:r>
            <a:r>
              <a:rPr lang="pt-PT" sz="950" i="1" dirty="0">
                <a:solidFill>
                  <a:schemeClr val="bg1"/>
                </a:solidFill>
              </a:rPr>
              <a:t>. </a:t>
            </a:r>
            <a:r>
              <a:rPr lang="pt-PT" sz="950" i="1" dirty="0" err="1">
                <a:solidFill>
                  <a:schemeClr val="bg1"/>
                </a:solidFill>
              </a:rPr>
              <a:t>Taken</a:t>
            </a:r>
            <a:r>
              <a:rPr lang="pt-PT" sz="950" i="1" dirty="0">
                <a:solidFill>
                  <a:schemeClr val="bg1"/>
                </a:solidFill>
              </a:rPr>
              <a:t> </a:t>
            </a:r>
            <a:r>
              <a:rPr lang="pt-PT" sz="950" i="1" dirty="0" err="1">
                <a:solidFill>
                  <a:schemeClr val="bg1"/>
                </a:solidFill>
              </a:rPr>
              <a:t>from</a:t>
            </a:r>
            <a:r>
              <a:rPr lang="pt-PT" sz="950" i="1" dirty="0">
                <a:solidFill>
                  <a:schemeClr val="bg1"/>
                </a:solidFill>
              </a:rPr>
              <a:t> </a:t>
            </a:r>
            <a:r>
              <a:rPr lang="pt-PT" sz="950" b="1" dirty="0">
                <a:solidFill>
                  <a:schemeClr val="accent6"/>
                </a:solidFill>
              </a:rPr>
              <a:t>[1]</a:t>
            </a:r>
            <a:r>
              <a:rPr lang="pt-PT" sz="9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FA4909A8-D4BA-A8F7-A76F-964E150767F2}"/>
              </a:ext>
            </a:extLst>
          </p:cNvPr>
          <p:cNvSpPr txBox="1"/>
          <p:nvPr/>
        </p:nvSpPr>
        <p:spPr>
          <a:xfrm>
            <a:off x="-1458" y="6261912"/>
            <a:ext cx="34128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6"/>
                </a:solidFill>
              </a:rPr>
              <a:t>[1]</a:t>
            </a:r>
            <a:r>
              <a:rPr lang="en-CA" sz="1000" b="1" dirty="0">
                <a:solidFill>
                  <a:schemeClr val="accent1"/>
                </a:solidFill>
              </a:rPr>
              <a:t> </a:t>
            </a:r>
            <a:r>
              <a:rPr lang="en-CA" sz="1000" dirty="0"/>
              <a:t>- M. </a:t>
            </a:r>
            <a:r>
              <a:rPr lang="en-CA" sz="1000" dirty="0" err="1"/>
              <a:t>Cerezo</a:t>
            </a:r>
            <a:r>
              <a:rPr lang="en-CA" sz="1000" dirty="0"/>
              <a:t> et al. “Variational quantum algorithms”. In: Nature Reviews Physics 3.9 (Aug. 2021), 625–644.</a:t>
            </a:r>
          </a:p>
        </p:txBody>
      </p:sp>
      <p:pic>
        <p:nvPicPr>
          <p:cNvPr id="62" name="Imagem 61" descr="Uma imagem com Gráficos&#10;&#10;Descrição gerada automaticamente">
            <a:extLst>
              <a:ext uri="{FF2B5EF4-FFF2-40B4-BE49-F238E27FC236}">
                <a16:creationId xmlns:a16="http://schemas.microsoft.com/office/drawing/2014/main" id="{DD9A7F72-AA91-8493-5474-21629DF1F17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11416" y="4105066"/>
            <a:ext cx="2422457" cy="693709"/>
          </a:xfrm>
          <a:prstGeom prst="rect">
            <a:avLst/>
          </a:prstGeom>
        </p:spPr>
      </p:pic>
      <p:sp>
        <p:nvSpPr>
          <p:cNvPr id="63" name="Título 1">
            <a:extLst>
              <a:ext uri="{FF2B5EF4-FFF2-40B4-BE49-F238E27FC236}">
                <a16:creationId xmlns:a16="http://schemas.microsoft.com/office/drawing/2014/main" id="{8FE3D4E8-5F96-FA6B-57FB-B1181DDA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24455"/>
            <a:ext cx="4406153" cy="3128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Variational Quantum Algorithms -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45756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85C3B91-CB76-463A-BA96-A849DB47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6D0007A-2C1A-4FDA-B3C9-B9F1ACBB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090057" y="4371518"/>
            <a:ext cx="10101943" cy="248648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756104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819273 w 9288370"/>
              <a:gd name="connsiteY3" fmla="*/ 1589727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456865 w 9288370"/>
              <a:gd name="connsiteY6" fmla="*/ 1510292 h 1857909"/>
              <a:gd name="connsiteX7" fmla="*/ 1463005 w 9288370"/>
              <a:gd name="connsiteY7" fmla="*/ 1511279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952094 w 9288370"/>
              <a:gd name="connsiteY51" fmla="*/ 409302 h 1857909"/>
              <a:gd name="connsiteX52" fmla="*/ 8231938 w 9288370"/>
              <a:gd name="connsiteY52" fmla="*/ 259259 h 1857909"/>
              <a:gd name="connsiteX53" fmla="*/ 8428864 w 9288370"/>
              <a:gd name="connsiteY53" fmla="*/ 208471 h 1857909"/>
              <a:gd name="connsiteX54" fmla="*/ 8616510 w 9288370"/>
              <a:gd name="connsiteY54" fmla="*/ 161973 h 1857909"/>
              <a:gd name="connsiteX55" fmla="*/ 8826766 w 9288370"/>
              <a:gd name="connsiteY55" fmla="*/ 152111 h 1857909"/>
              <a:gd name="connsiteX56" fmla="*/ 8917647 w 9288370"/>
              <a:gd name="connsiteY56" fmla="*/ 112232 h 1857909"/>
              <a:gd name="connsiteX57" fmla="*/ 9182272 w 9288370"/>
              <a:gd name="connsiteY57" fmla="*/ 37171 h 1857909"/>
              <a:gd name="connsiteX58" fmla="*/ 9232990 w 9288370"/>
              <a:gd name="connsiteY58" fmla="*/ 24074 h 1857909"/>
              <a:gd name="connsiteX59" fmla="*/ 9288370 w 9288370"/>
              <a:gd name="connsiteY59" fmla="*/ 0 h 1857909"/>
              <a:gd name="connsiteX60" fmla="*/ 0 w 9288370"/>
              <a:gd name="connsiteY60" fmla="*/ 0 h 1857909"/>
              <a:gd name="connsiteX61" fmla="*/ 0 w 9288370"/>
              <a:gd name="connsiteY61" fmla="*/ 1756104 h 1857909"/>
              <a:gd name="connsiteX0" fmla="*/ 0 w 9288370"/>
              <a:gd name="connsiteY0" fmla="*/ 1756104 h 1800080"/>
              <a:gd name="connsiteX1" fmla="*/ 122709 w 9288370"/>
              <a:gd name="connsiteY1" fmla="*/ 1800080 h 1800080"/>
              <a:gd name="connsiteX2" fmla="*/ 370426 w 9288370"/>
              <a:gd name="connsiteY2" fmla="*/ 1702965 h 1800080"/>
              <a:gd name="connsiteX3" fmla="*/ 819273 w 9288370"/>
              <a:gd name="connsiteY3" fmla="*/ 1589727 h 1800080"/>
              <a:gd name="connsiteX4" fmla="*/ 971617 w 9288370"/>
              <a:gd name="connsiteY4" fmla="*/ 1522494 h 1800080"/>
              <a:gd name="connsiteX5" fmla="*/ 1186668 w 9288370"/>
              <a:gd name="connsiteY5" fmla="*/ 1521861 h 1800080"/>
              <a:gd name="connsiteX6" fmla="*/ 1456865 w 9288370"/>
              <a:gd name="connsiteY6" fmla="*/ 1510292 h 1800080"/>
              <a:gd name="connsiteX7" fmla="*/ 1463005 w 9288370"/>
              <a:gd name="connsiteY7" fmla="*/ 1511279 h 1800080"/>
              <a:gd name="connsiteX8" fmla="*/ 1604999 w 9288370"/>
              <a:gd name="connsiteY8" fmla="*/ 1513599 h 1800080"/>
              <a:gd name="connsiteX9" fmla="*/ 1717911 w 9288370"/>
              <a:gd name="connsiteY9" fmla="*/ 1497764 h 1800080"/>
              <a:gd name="connsiteX10" fmla="*/ 1794234 w 9288370"/>
              <a:gd name="connsiteY10" fmla="*/ 1464331 h 1800080"/>
              <a:gd name="connsiteX11" fmla="*/ 2101780 w 9288370"/>
              <a:gd name="connsiteY11" fmla="*/ 1409907 h 1800080"/>
              <a:gd name="connsiteX12" fmla="*/ 2244830 w 9288370"/>
              <a:gd name="connsiteY12" fmla="*/ 1388540 h 1800080"/>
              <a:gd name="connsiteX13" fmla="*/ 2428648 w 9288370"/>
              <a:gd name="connsiteY13" fmla="*/ 1372736 h 1800080"/>
              <a:gd name="connsiteX14" fmla="*/ 2645882 w 9288370"/>
              <a:gd name="connsiteY14" fmla="*/ 1341971 h 1800080"/>
              <a:gd name="connsiteX15" fmla="*/ 2707413 w 9288370"/>
              <a:gd name="connsiteY15" fmla="*/ 1347156 h 1800080"/>
              <a:gd name="connsiteX16" fmla="*/ 2843134 w 9288370"/>
              <a:gd name="connsiteY16" fmla="*/ 1323561 h 1800080"/>
              <a:gd name="connsiteX17" fmla="*/ 2923804 w 9288370"/>
              <a:gd name="connsiteY17" fmla="*/ 1314224 h 1800080"/>
              <a:gd name="connsiteX18" fmla="*/ 2953618 w 9288370"/>
              <a:gd name="connsiteY18" fmla="*/ 1318186 h 1800080"/>
              <a:gd name="connsiteX19" fmla="*/ 2995816 w 9288370"/>
              <a:gd name="connsiteY19" fmla="*/ 1318670 h 1800080"/>
              <a:gd name="connsiteX20" fmla="*/ 3352700 w 9288370"/>
              <a:gd name="connsiteY20" fmla="*/ 1264183 h 1800080"/>
              <a:gd name="connsiteX21" fmla="*/ 3444611 w 9288370"/>
              <a:gd name="connsiteY21" fmla="*/ 1236739 h 1800080"/>
              <a:gd name="connsiteX22" fmla="*/ 3650072 w 9288370"/>
              <a:gd name="connsiteY22" fmla="*/ 1217421 h 1800080"/>
              <a:gd name="connsiteX23" fmla="*/ 3707853 w 9288370"/>
              <a:gd name="connsiteY23" fmla="*/ 1241722 h 1800080"/>
              <a:gd name="connsiteX24" fmla="*/ 3925616 w 9288370"/>
              <a:gd name="connsiteY24" fmla="*/ 1253751 h 1800080"/>
              <a:gd name="connsiteX25" fmla="*/ 3954387 w 9288370"/>
              <a:gd name="connsiteY25" fmla="*/ 1263789 h 1800080"/>
              <a:gd name="connsiteX26" fmla="*/ 3995849 w 9288370"/>
              <a:gd name="connsiteY26" fmla="*/ 1272939 h 1800080"/>
              <a:gd name="connsiteX27" fmla="*/ 4067546 w 9288370"/>
              <a:gd name="connsiteY27" fmla="*/ 1294697 h 1800080"/>
              <a:gd name="connsiteX28" fmla="*/ 4190310 w 9288370"/>
              <a:gd name="connsiteY28" fmla="*/ 1307786 h 1800080"/>
              <a:gd name="connsiteX29" fmla="*/ 4230008 w 9288370"/>
              <a:gd name="connsiteY29" fmla="*/ 1303546 h 1800080"/>
              <a:gd name="connsiteX30" fmla="*/ 4575478 w 9288370"/>
              <a:gd name="connsiteY30" fmla="*/ 1261726 h 1800080"/>
              <a:gd name="connsiteX31" fmla="*/ 4650026 w 9288370"/>
              <a:gd name="connsiteY31" fmla="*/ 1265798 h 1800080"/>
              <a:gd name="connsiteX32" fmla="*/ 4792008 w 9288370"/>
              <a:gd name="connsiteY32" fmla="*/ 1243899 h 1800080"/>
              <a:gd name="connsiteX33" fmla="*/ 4954126 w 9288370"/>
              <a:gd name="connsiteY33" fmla="*/ 1204617 h 1800080"/>
              <a:gd name="connsiteX34" fmla="*/ 5309678 w 9288370"/>
              <a:gd name="connsiteY34" fmla="*/ 1128278 h 1800080"/>
              <a:gd name="connsiteX35" fmla="*/ 5474724 w 9288370"/>
              <a:gd name="connsiteY35" fmla="*/ 1091167 h 1800080"/>
              <a:gd name="connsiteX36" fmla="*/ 5612132 w 9288370"/>
              <a:gd name="connsiteY36" fmla="*/ 1051509 h 1800080"/>
              <a:gd name="connsiteX37" fmla="*/ 5776618 w 9288370"/>
              <a:gd name="connsiteY37" fmla="*/ 1053037 h 1800080"/>
              <a:gd name="connsiteX38" fmla="*/ 5785786 w 9288370"/>
              <a:gd name="connsiteY38" fmla="*/ 1051213 h 1800080"/>
              <a:gd name="connsiteX39" fmla="*/ 5829381 w 9288370"/>
              <a:gd name="connsiteY39" fmla="*/ 1046878 h 1800080"/>
              <a:gd name="connsiteX40" fmla="*/ 5943596 w 9288370"/>
              <a:gd name="connsiteY40" fmla="*/ 1043237 h 1800080"/>
              <a:gd name="connsiteX41" fmla="*/ 5985730 w 9288370"/>
              <a:gd name="connsiteY41" fmla="*/ 1035396 h 1800080"/>
              <a:gd name="connsiteX42" fmla="*/ 6103109 w 9288370"/>
              <a:gd name="connsiteY42" fmla="*/ 1019019 h 1800080"/>
              <a:gd name="connsiteX43" fmla="*/ 6222406 w 9288370"/>
              <a:gd name="connsiteY43" fmla="*/ 985341 h 1800080"/>
              <a:gd name="connsiteX44" fmla="*/ 6598672 w 9288370"/>
              <a:gd name="connsiteY44" fmla="*/ 902062 h 1800080"/>
              <a:gd name="connsiteX45" fmla="*/ 6766149 w 9288370"/>
              <a:gd name="connsiteY45" fmla="*/ 846132 h 1800080"/>
              <a:gd name="connsiteX46" fmla="*/ 6886312 w 9288370"/>
              <a:gd name="connsiteY46" fmla="*/ 781877 h 1800080"/>
              <a:gd name="connsiteX47" fmla="*/ 7006457 w 9288370"/>
              <a:gd name="connsiteY47" fmla="*/ 699758 h 1800080"/>
              <a:gd name="connsiteX48" fmla="*/ 7231643 w 9288370"/>
              <a:gd name="connsiteY48" fmla="*/ 640778 h 1800080"/>
              <a:gd name="connsiteX49" fmla="*/ 7363123 w 9288370"/>
              <a:gd name="connsiteY49" fmla="*/ 593682 h 1800080"/>
              <a:gd name="connsiteX50" fmla="*/ 7588368 w 9288370"/>
              <a:gd name="connsiteY50" fmla="*/ 531129 h 1800080"/>
              <a:gd name="connsiteX51" fmla="*/ 7952094 w 9288370"/>
              <a:gd name="connsiteY51" fmla="*/ 409302 h 1800080"/>
              <a:gd name="connsiteX52" fmla="*/ 8231938 w 9288370"/>
              <a:gd name="connsiteY52" fmla="*/ 259259 h 1800080"/>
              <a:gd name="connsiteX53" fmla="*/ 8428864 w 9288370"/>
              <a:gd name="connsiteY53" fmla="*/ 208471 h 1800080"/>
              <a:gd name="connsiteX54" fmla="*/ 8616510 w 9288370"/>
              <a:gd name="connsiteY54" fmla="*/ 161973 h 1800080"/>
              <a:gd name="connsiteX55" fmla="*/ 8826766 w 9288370"/>
              <a:gd name="connsiteY55" fmla="*/ 152111 h 1800080"/>
              <a:gd name="connsiteX56" fmla="*/ 8917647 w 9288370"/>
              <a:gd name="connsiteY56" fmla="*/ 112232 h 1800080"/>
              <a:gd name="connsiteX57" fmla="*/ 9182272 w 9288370"/>
              <a:gd name="connsiteY57" fmla="*/ 37171 h 1800080"/>
              <a:gd name="connsiteX58" fmla="*/ 9232990 w 9288370"/>
              <a:gd name="connsiteY58" fmla="*/ 24074 h 1800080"/>
              <a:gd name="connsiteX59" fmla="*/ 9288370 w 9288370"/>
              <a:gd name="connsiteY59" fmla="*/ 0 h 1800080"/>
              <a:gd name="connsiteX60" fmla="*/ 0 w 9288370"/>
              <a:gd name="connsiteY60" fmla="*/ 0 h 1800080"/>
              <a:gd name="connsiteX61" fmla="*/ 0 w 9288370"/>
              <a:gd name="connsiteY61" fmla="*/ 1756104 h 1800080"/>
              <a:gd name="connsiteX0" fmla="*/ 0 w 9288370"/>
              <a:gd name="connsiteY0" fmla="*/ 1756104 h 1800080"/>
              <a:gd name="connsiteX1" fmla="*/ 122709 w 9288370"/>
              <a:gd name="connsiteY1" fmla="*/ 1800080 h 1800080"/>
              <a:gd name="connsiteX2" fmla="*/ 370426 w 9288370"/>
              <a:gd name="connsiteY2" fmla="*/ 1702965 h 1800080"/>
              <a:gd name="connsiteX3" fmla="*/ 819273 w 9288370"/>
              <a:gd name="connsiteY3" fmla="*/ 1589727 h 1800080"/>
              <a:gd name="connsiteX4" fmla="*/ 971617 w 9288370"/>
              <a:gd name="connsiteY4" fmla="*/ 1522494 h 1800080"/>
              <a:gd name="connsiteX5" fmla="*/ 1186668 w 9288370"/>
              <a:gd name="connsiteY5" fmla="*/ 1521861 h 1800080"/>
              <a:gd name="connsiteX6" fmla="*/ 1456865 w 9288370"/>
              <a:gd name="connsiteY6" fmla="*/ 1510292 h 1800080"/>
              <a:gd name="connsiteX7" fmla="*/ 1463005 w 9288370"/>
              <a:gd name="connsiteY7" fmla="*/ 1511279 h 1800080"/>
              <a:gd name="connsiteX8" fmla="*/ 1604999 w 9288370"/>
              <a:gd name="connsiteY8" fmla="*/ 1513599 h 1800080"/>
              <a:gd name="connsiteX9" fmla="*/ 1717911 w 9288370"/>
              <a:gd name="connsiteY9" fmla="*/ 1497764 h 1800080"/>
              <a:gd name="connsiteX10" fmla="*/ 1794234 w 9288370"/>
              <a:gd name="connsiteY10" fmla="*/ 1464331 h 1800080"/>
              <a:gd name="connsiteX11" fmla="*/ 2101780 w 9288370"/>
              <a:gd name="connsiteY11" fmla="*/ 1409907 h 1800080"/>
              <a:gd name="connsiteX12" fmla="*/ 2244830 w 9288370"/>
              <a:gd name="connsiteY12" fmla="*/ 1388540 h 1800080"/>
              <a:gd name="connsiteX13" fmla="*/ 2428648 w 9288370"/>
              <a:gd name="connsiteY13" fmla="*/ 1372736 h 1800080"/>
              <a:gd name="connsiteX14" fmla="*/ 2645882 w 9288370"/>
              <a:gd name="connsiteY14" fmla="*/ 1341971 h 1800080"/>
              <a:gd name="connsiteX15" fmla="*/ 2707413 w 9288370"/>
              <a:gd name="connsiteY15" fmla="*/ 1347156 h 1800080"/>
              <a:gd name="connsiteX16" fmla="*/ 2843134 w 9288370"/>
              <a:gd name="connsiteY16" fmla="*/ 1323561 h 1800080"/>
              <a:gd name="connsiteX17" fmla="*/ 2923804 w 9288370"/>
              <a:gd name="connsiteY17" fmla="*/ 1314224 h 1800080"/>
              <a:gd name="connsiteX18" fmla="*/ 2953618 w 9288370"/>
              <a:gd name="connsiteY18" fmla="*/ 1318186 h 1800080"/>
              <a:gd name="connsiteX19" fmla="*/ 2995816 w 9288370"/>
              <a:gd name="connsiteY19" fmla="*/ 1318670 h 1800080"/>
              <a:gd name="connsiteX20" fmla="*/ 3352700 w 9288370"/>
              <a:gd name="connsiteY20" fmla="*/ 1264183 h 1800080"/>
              <a:gd name="connsiteX21" fmla="*/ 3444611 w 9288370"/>
              <a:gd name="connsiteY21" fmla="*/ 1236739 h 1800080"/>
              <a:gd name="connsiteX22" fmla="*/ 3650072 w 9288370"/>
              <a:gd name="connsiteY22" fmla="*/ 1217421 h 1800080"/>
              <a:gd name="connsiteX23" fmla="*/ 3707853 w 9288370"/>
              <a:gd name="connsiteY23" fmla="*/ 1241722 h 1800080"/>
              <a:gd name="connsiteX24" fmla="*/ 3925616 w 9288370"/>
              <a:gd name="connsiteY24" fmla="*/ 1253751 h 1800080"/>
              <a:gd name="connsiteX25" fmla="*/ 3954387 w 9288370"/>
              <a:gd name="connsiteY25" fmla="*/ 1263789 h 1800080"/>
              <a:gd name="connsiteX26" fmla="*/ 3995849 w 9288370"/>
              <a:gd name="connsiteY26" fmla="*/ 1272939 h 1800080"/>
              <a:gd name="connsiteX27" fmla="*/ 4067546 w 9288370"/>
              <a:gd name="connsiteY27" fmla="*/ 1294697 h 1800080"/>
              <a:gd name="connsiteX28" fmla="*/ 4190310 w 9288370"/>
              <a:gd name="connsiteY28" fmla="*/ 1307786 h 1800080"/>
              <a:gd name="connsiteX29" fmla="*/ 4230008 w 9288370"/>
              <a:gd name="connsiteY29" fmla="*/ 1303546 h 1800080"/>
              <a:gd name="connsiteX30" fmla="*/ 4575478 w 9288370"/>
              <a:gd name="connsiteY30" fmla="*/ 1261726 h 1800080"/>
              <a:gd name="connsiteX31" fmla="*/ 4650026 w 9288370"/>
              <a:gd name="connsiteY31" fmla="*/ 1265798 h 1800080"/>
              <a:gd name="connsiteX32" fmla="*/ 4792008 w 9288370"/>
              <a:gd name="connsiteY32" fmla="*/ 1243899 h 1800080"/>
              <a:gd name="connsiteX33" fmla="*/ 4954126 w 9288370"/>
              <a:gd name="connsiteY33" fmla="*/ 1204617 h 1800080"/>
              <a:gd name="connsiteX34" fmla="*/ 5309678 w 9288370"/>
              <a:gd name="connsiteY34" fmla="*/ 1128278 h 1800080"/>
              <a:gd name="connsiteX35" fmla="*/ 5474724 w 9288370"/>
              <a:gd name="connsiteY35" fmla="*/ 1091167 h 1800080"/>
              <a:gd name="connsiteX36" fmla="*/ 5612132 w 9288370"/>
              <a:gd name="connsiteY36" fmla="*/ 1051509 h 1800080"/>
              <a:gd name="connsiteX37" fmla="*/ 5776618 w 9288370"/>
              <a:gd name="connsiteY37" fmla="*/ 1053037 h 1800080"/>
              <a:gd name="connsiteX38" fmla="*/ 5785786 w 9288370"/>
              <a:gd name="connsiteY38" fmla="*/ 1051213 h 1800080"/>
              <a:gd name="connsiteX39" fmla="*/ 5829381 w 9288370"/>
              <a:gd name="connsiteY39" fmla="*/ 1046878 h 1800080"/>
              <a:gd name="connsiteX40" fmla="*/ 5943596 w 9288370"/>
              <a:gd name="connsiteY40" fmla="*/ 1043237 h 1800080"/>
              <a:gd name="connsiteX41" fmla="*/ 5985730 w 9288370"/>
              <a:gd name="connsiteY41" fmla="*/ 1035396 h 1800080"/>
              <a:gd name="connsiteX42" fmla="*/ 6103109 w 9288370"/>
              <a:gd name="connsiteY42" fmla="*/ 1019019 h 1800080"/>
              <a:gd name="connsiteX43" fmla="*/ 6222406 w 9288370"/>
              <a:gd name="connsiteY43" fmla="*/ 985341 h 1800080"/>
              <a:gd name="connsiteX44" fmla="*/ 6598672 w 9288370"/>
              <a:gd name="connsiteY44" fmla="*/ 902062 h 1800080"/>
              <a:gd name="connsiteX45" fmla="*/ 6766149 w 9288370"/>
              <a:gd name="connsiteY45" fmla="*/ 846132 h 1800080"/>
              <a:gd name="connsiteX46" fmla="*/ 6886312 w 9288370"/>
              <a:gd name="connsiteY46" fmla="*/ 781877 h 1800080"/>
              <a:gd name="connsiteX47" fmla="*/ 7006457 w 9288370"/>
              <a:gd name="connsiteY47" fmla="*/ 699758 h 1800080"/>
              <a:gd name="connsiteX48" fmla="*/ 7231643 w 9288370"/>
              <a:gd name="connsiteY48" fmla="*/ 640778 h 1800080"/>
              <a:gd name="connsiteX49" fmla="*/ 7363123 w 9288370"/>
              <a:gd name="connsiteY49" fmla="*/ 593682 h 1800080"/>
              <a:gd name="connsiteX50" fmla="*/ 7588368 w 9288370"/>
              <a:gd name="connsiteY50" fmla="*/ 531129 h 1800080"/>
              <a:gd name="connsiteX51" fmla="*/ 7952094 w 9288370"/>
              <a:gd name="connsiteY51" fmla="*/ 409302 h 1800080"/>
              <a:gd name="connsiteX52" fmla="*/ 8231938 w 9288370"/>
              <a:gd name="connsiteY52" fmla="*/ 259259 h 1800080"/>
              <a:gd name="connsiteX53" fmla="*/ 8428864 w 9288370"/>
              <a:gd name="connsiteY53" fmla="*/ 208471 h 1800080"/>
              <a:gd name="connsiteX54" fmla="*/ 8616510 w 9288370"/>
              <a:gd name="connsiteY54" fmla="*/ 161973 h 1800080"/>
              <a:gd name="connsiteX55" fmla="*/ 8826766 w 9288370"/>
              <a:gd name="connsiteY55" fmla="*/ 152111 h 1800080"/>
              <a:gd name="connsiteX56" fmla="*/ 8917647 w 9288370"/>
              <a:gd name="connsiteY56" fmla="*/ 112232 h 1800080"/>
              <a:gd name="connsiteX57" fmla="*/ 9182272 w 9288370"/>
              <a:gd name="connsiteY57" fmla="*/ 37171 h 1800080"/>
              <a:gd name="connsiteX58" fmla="*/ 9232990 w 9288370"/>
              <a:gd name="connsiteY58" fmla="*/ 24074 h 1800080"/>
              <a:gd name="connsiteX59" fmla="*/ 9288370 w 9288370"/>
              <a:gd name="connsiteY59" fmla="*/ 0 h 1800080"/>
              <a:gd name="connsiteX60" fmla="*/ 0 w 9288370"/>
              <a:gd name="connsiteY60" fmla="*/ 0 h 1800080"/>
              <a:gd name="connsiteX61" fmla="*/ 0 w 9288370"/>
              <a:gd name="connsiteY61" fmla="*/ 1756104 h 1800080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51857 w 9288370"/>
              <a:gd name="connsiteY57" fmla="*/ 71188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51857 w 9288370"/>
              <a:gd name="connsiteY57" fmla="*/ 71188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17647 w 9288370"/>
              <a:gd name="connsiteY56" fmla="*/ 112232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891264 w 9288370"/>
              <a:gd name="connsiteY51" fmla="*/ 453524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288370" h="1789875">
                <a:moveTo>
                  <a:pt x="0" y="1756104"/>
                </a:moveTo>
                <a:cubicBezTo>
                  <a:pt x="61180" y="1773031"/>
                  <a:pt x="118015" y="1783153"/>
                  <a:pt x="161815" y="1789875"/>
                </a:cubicBezTo>
                <a:cubicBezTo>
                  <a:pt x="322341" y="1722532"/>
                  <a:pt x="218534" y="1803822"/>
                  <a:pt x="370426" y="1702965"/>
                </a:cubicBezTo>
                <a:cubicBezTo>
                  <a:pt x="508969" y="1649765"/>
                  <a:pt x="618829" y="1670489"/>
                  <a:pt x="745408" y="1599932"/>
                </a:cubicBezTo>
                <a:cubicBezTo>
                  <a:pt x="817915" y="1594528"/>
                  <a:pt x="901695" y="1525191"/>
                  <a:pt x="975961" y="1542905"/>
                </a:cubicBezTo>
                <a:cubicBezTo>
                  <a:pt x="1035022" y="1540098"/>
                  <a:pt x="1097347" y="1540789"/>
                  <a:pt x="1186668" y="1521861"/>
                </a:cubicBezTo>
                <a:lnTo>
                  <a:pt x="1330860" y="1520498"/>
                </a:lnTo>
                <a:lnTo>
                  <a:pt x="1476040" y="153168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358831" y="968813"/>
                  <a:pt x="6404896" y="961529"/>
                </a:cubicBezTo>
                <a:cubicBezTo>
                  <a:pt x="6487490" y="942036"/>
                  <a:pt x="6389790" y="916113"/>
                  <a:pt x="6598672" y="902062"/>
                </a:cubicBezTo>
                <a:cubicBezTo>
                  <a:pt x="6696217" y="878308"/>
                  <a:pt x="6709364" y="844002"/>
                  <a:pt x="6770494" y="825722"/>
                </a:cubicBezTo>
                <a:cubicBezTo>
                  <a:pt x="6832967" y="795893"/>
                  <a:pt x="6935533" y="769635"/>
                  <a:pt x="6977557" y="751262"/>
                </a:cubicBezTo>
                <a:cubicBezTo>
                  <a:pt x="6995591" y="740300"/>
                  <a:pt x="7053021" y="680053"/>
                  <a:pt x="7084667" y="686151"/>
                </a:cubicBezTo>
                <a:cubicBezTo>
                  <a:pt x="7094088" y="675153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617509" y="543641"/>
                  <a:pt x="7688303" y="524325"/>
                </a:cubicBezTo>
                <a:cubicBezTo>
                  <a:pt x="7717431" y="484097"/>
                  <a:pt x="7800658" y="514711"/>
                  <a:pt x="7891264" y="453524"/>
                </a:cubicBezTo>
                <a:cubicBezTo>
                  <a:pt x="7981870" y="392337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11401" y="167204"/>
                  <a:pt x="8761591" y="158914"/>
                </a:cubicBezTo>
                <a:lnTo>
                  <a:pt x="8921992" y="129240"/>
                </a:lnTo>
                <a:cubicBezTo>
                  <a:pt x="8981244" y="110083"/>
                  <a:pt x="8982856" y="143808"/>
                  <a:pt x="9095372" y="91599"/>
                </a:cubicBezTo>
                <a:cubicBezTo>
                  <a:pt x="9110407" y="90152"/>
                  <a:pt x="9232026" y="41068"/>
                  <a:pt x="9250369" y="34279"/>
                </a:cubicBezTo>
                <a:lnTo>
                  <a:pt x="9288370" y="0"/>
                </a:lnTo>
                <a:lnTo>
                  <a:pt x="0" y="0"/>
                </a:lnTo>
                <a:lnTo>
                  <a:pt x="0" y="1756104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4D88283D-1E88-B860-0A9D-AC667A2A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0"/>
            <a:ext cx="9493249" cy="157797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VQAs – Basic structure</a:t>
            </a:r>
          </a:p>
        </p:txBody>
      </p:sp>
      <p:sp>
        <p:nvSpPr>
          <p:cNvPr id="50" name="Marcador de Posição de Conteúdo 2">
            <a:extLst>
              <a:ext uri="{FF2B5EF4-FFF2-40B4-BE49-F238E27FC236}">
                <a16:creationId xmlns:a16="http://schemas.microsoft.com/office/drawing/2014/main" id="{349F73BF-F3B0-9E34-1D24-EC8CD581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1963878"/>
            <a:ext cx="6172031" cy="4006568"/>
          </a:xfrm>
        </p:spPr>
        <p:txBody>
          <a:bodyPr>
            <a:noAutofit/>
          </a:bodyPr>
          <a:lstStyle/>
          <a:p>
            <a:pPr>
              <a:spcAft>
                <a:spcPts val="1000"/>
              </a:spcAft>
            </a:pPr>
            <a:r>
              <a:rPr lang="en-US" sz="1800" dirty="0"/>
              <a:t>VQAs solve the </a:t>
            </a:r>
            <a:r>
              <a:rPr lang="en-US" sz="1800" b="1" dirty="0"/>
              <a:t>optimization</a:t>
            </a:r>
            <a:r>
              <a:rPr lang="en-US" sz="1800" dirty="0"/>
              <a:t> task </a:t>
            </a:r>
            <a:r>
              <a:rPr lang="en-US" sz="1800" b="1" dirty="0">
                <a:solidFill>
                  <a:schemeClr val="accent6"/>
                </a:solidFill>
              </a:rPr>
              <a:t>[1]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r>
              <a:rPr lang="en-US" sz="1800" dirty="0"/>
              <a:t>Basic VQA </a:t>
            </a:r>
            <a:r>
              <a:rPr lang="en-US" sz="1800" b="1" dirty="0"/>
              <a:t>structure</a:t>
            </a:r>
            <a:r>
              <a:rPr lang="en-US" sz="1800" dirty="0"/>
              <a:t>:</a:t>
            </a:r>
          </a:p>
          <a:p>
            <a:pPr lvl="1">
              <a:spcAft>
                <a:spcPts val="2000"/>
              </a:spcAft>
              <a:buClr>
                <a:schemeClr val="tx1"/>
              </a:buClr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Cost function </a:t>
            </a:r>
            <a:r>
              <a:rPr lang="en-US" sz="1800" dirty="0"/>
              <a:t>– To be minimized:</a:t>
            </a:r>
          </a:p>
          <a:p>
            <a:pPr marL="228600" lvl="1" indent="0">
              <a:buNone/>
            </a:pPr>
            <a:endParaRPr lang="en-US" sz="1800" dirty="0">
              <a:ea typeface="Cambria Math" panose="02040503050406030204" pitchFamily="18" charset="0"/>
            </a:endParaRPr>
          </a:p>
          <a:p>
            <a:pPr lvl="1">
              <a:buClr>
                <a:schemeClr val="tx1"/>
              </a:buClr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Ansatz</a:t>
            </a:r>
            <a:r>
              <a:rPr lang="en-US" sz="1800" dirty="0"/>
              <a:t> – Quantum circuit form:</a:t>
            </a:r>
          </a:p>
          <a:p>
            <a:pPr lvl="2"/>
            <a:r>
              <a:rPr lang="en-US" sz="1800" dirty="0"/>
              <a:t>Problem-inspired vs. problem-agnostic;</a:t>
            </a:r>
          </a:p>
          <a:p>
            <a:pPr lvl="1">
              <a:buClr>
                <a:schemeClr val="tx1"/>
              </a:buClr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Gradients</a:t>
            </a:r>
            <a:r>
              <a:rPr lang="en-US" sz="1800" dirty="0"/>
              <a:t> – Parameter-shift rule:</a:t>
            </a:r>
          </a:p>
          <a:p>
            <a:pPr marL="411480" lvl="2" indent="0" algn="ctr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51" name="Marcador de Posição da Data 3">
            <a:extLst>
              <a:ext uri="{FF2B5EF4-FFF2-40B4-BE49-F238E27FC236}">
                <a16:creationId xmlns:a16="http://schemas.microsoft.com/office/drawing/2014/main" id="{3D49EB03-EAED-B6DE-81BA-C053A45418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/>
          <a:lstStyle/>
          <a:p>
            <a:fld id="{76FD8831-F20B-489B-86E4-734A3E31ABF4}" type="datetime1">
              <a:rPr lang="en-US" smtClean="0"/>
              <a:t>6/8/2024</a:t>
            </a:fld>
            <a:endParaRPr lang="en-US"/>
          </a:p>
        </p:txBody>
      </p:sp>
      <p:sp>
        <p:nvSpPr>
          <p:cNvPr id="53" name="Marcador de Posição do Número do Diapositivo 5">
            <a:extLst>
              <a:ext uri="{FF2B5EF4-FFF2-40B4-BE49-F238E27FC236}">
                <a16:creationId xmlns:a16="http://schemas.microsoft.com/office/drawing/2014/main" id="{92226FEB-2C96-EEB7-2EF8-B87D22E5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13</a:t>
            </a:fld>
            <a:endParaRPr lang="en-US"/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C23A17D8-64B0-880C-85E4-527531946DB1}"/>
              </a:ext>
            </a:extLst>
          </p:cNvPr>
          <p:cNvSpPr txBox="1">
            <a:spLocks/>
          </p:cNvSpPr>
          <p:nvPr/>
        </p:nvSpPr>
        <p:spPr>
          <a:xfrm rot="5400000">
            <a:off x="9405822" y="3348936"/>
            <a:ext cx="4943478" cy="438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Novel </a:t>
            </a:r>
            <a:r>
              <a:rPr lang="en-US" sz="1600" dirty="0">
                <a:solidFill>
                  <a:schemeClr val="accent6"/>
                </a:solidFill>
                <a:ea typeface="+mn-ea"/>
                <a:cs typeface="+mn-cs"/>
              </a:rPr>
              <a:t>Variational Quantum Algorithms </a:t>
            </a: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for MaxCut</a:t>
            </a:r>
          </a:p>
        </p:txBody>
      </p:sp>
      <p:pic>
        <p:nvPicPr>
          <p:cNvPr id="56" name="Imagem 55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F731312E-688C-B4BB-A159-5583E1992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57" name="Imagem 56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91484D65-8160-365B-E118-609E1E43C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58" name="Imagem 57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112E8C4C-A567-8768-E191-59B0003D8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C515CCB-F4B3-8976-29A3-DF11226B1D83}"/>
                  </a:ext>
                </a:extLst>
              </p:cNvPr>
              <p:cNvSpPr txBox="1"/>
              <p:nvPr/>
            </p:nvSpPr>
            <p:spPr>
              <a:xfrm>
                <a:off x="2666460" y="5721074"/>
                <a:ext cx="6871112" cy="534698"/>
              </a:xfrm>
              <a:custGeom>
                <a:avLst/>
                <a:gdLst>
                  <a:gd name="connsiteX0" fmla="*/ 0 w 6871112"/>
                  <a:gd name="connsiteY0" fmla="*/ 0 h 534698"/>
                  <a:gd name="connsiteX1" fmla="*/ 710015 w 6871112"/>
                  <a:gd name="connsiteY1" fmla="*/ 0 h 534698"/>
                  <a:gd name="connsiteX2" fmla="*/ 1076474 w 6871112"/>
                  <a:gd name="connsiteY2" fmla="*/ 0 h 534698"/>
                  <a:gd name="connsiteX3" fmla="*/ 1717778 w 6871112"/>
                  <a:gd name="connsiteY3" fmla="*/ 0 h 534698"/>
                  <a:gd name="connsiteX4" fmla="*/ 2221660 w 6871112"/>
                  <a:gd name="connsiteY4" fmla="*/ 0 h 534698"/>
                  <a:gd name="connsiteX5" fmla="*/ 2656830 w 6871112"/>
                  <a:gd name="connsiteY5" fmla="*/ 0 h 534698"/>
                  <a:gd name="connsiteX6" fmla="*/ 3160712 w 6871112"/>
                  <a:gd name="connsiteY6" fmla="*/ 0 h 534698"/>
                  <a:gd name="connsiteX7" fmla="*/ 3870726 w 6871112"/>
                  <a:gd name="connsiteY7" fmla="*/ 0 h 534698"/>
                  <a:gd name="connsiteX8" fmla="*/ 4580741 w 6871112"/>
                  <a:gd name="connsiteY8" fmla="*/ 0 h 534698"/>
                  <a:gd name="connsiteX9" fmla="*/ 5084623 w 6871112"/>
                  <a:gd name="connsiteY9" fmla="*/ 0 h 534698"/>
                  <a:gd name="connsiteX10" fmla="*/ 5794638 w 6871112"/>
                  <a:gd name="connsiteY10" fmla="*/ 0 h 534698"/>
                  <a:gd name="connsiteX11" fmla="*/ 6161097 w 6871112"/>
                  <a:gd name="connsiteY11" fmla="*/ 0 h 534698"/>
                  <a:gd name="connsiteX12" fmla="*/ 6871112 w 6871112"/>
                  <a:gd name="connsiteY12" fmla="*/ 0 h 534698"/>
                  <a:gd name="connsiteX13" fmla="*/ 6871112 w 6871112"/>
                  <a:gd name="connsiteY13" fmla="*/ 534698 h 534698"/>
                  <a:gd name="connsiteX14" fmla="*/ 6435942 w 6871112"/>
                  <a:gd name="connsiteY14" fmla="*/ 534698 h 534698"/>
                  <a:gd name="connsiteX15" fmla="*/ 6000771 w 6871112"/>
                  <a:gd name="connsiteY15" fmla="*/ 534698 h 534698"/>
                  <a:gd name="connsiteX16" fmla="*/ 5634312 w 6871112"/>
                  <a:gd name="connsiteY16" fmla="*/ 534698 h 534698"/>
                  <a:gd name="connsiteX17" fmla="*/ 5267853 w 6871112"/>
                  <a:gd name="connsiteY17" fmla="*/ 534698 h 534698"/>
                  <a:gd name="connsiteX18" fmla="*/ 4557838 w 6871112"/>
                  <a:gd name="connsiteY18" fmla="*/ 534698 h 534698"/>
                  <a:gd name="connsiteX19" fmla="*/ 3916534 w 6871112"/>
                  <a:gd name="connsiteY19" fmla="*/ 534698 h 534698"/>
                  <a:gd name="connsiteX20" fmla="*/ 3412652 w 6871112"/>
                  <a:gd name="connsiteY20" fmla="*/ 534698 h 534698"/>
                  <a:gd name="connsiteX21" fmla="*/ 2908771 w 6871112"/>
                  <a:gd name="connsiteY21" fmla="*/ 534698 h 534698"/>
                  <a:gd name="connsiteX22" fmla="*/ 2198756 w 6871112"/>
                  <a:gd name="connsiteY22" fmla="*/ 534698 h 534698"/>
                  <a:gd name="connsiteX23" fmla="*/ 1832297 w 6871112"/>
                  <a:gd name="connsiteY23" fmla="*/ 534698 h 534698"/>
                  <a:gd name="connsiteX24" fmla="*/ 1465837 w 6871112"/>
                  <a:gd name="connsiteY24" fmla="*/ 534698 h 534698"/>
                  <a:gd name="connsiteX25" fmla="*/ 824533 w 6871112"/>
                  <a:gd name="connsiteY25" fmla="*/ 534698 h 534698"/>
                  <a:gd name="connsiteX26" fmla="*/ 0 w 6871112"/>
                  <a:gd name="connsiteY26" fmla="*/ 534698 h 534698"/>
                  <a:gd name="connsiteX27" fmla="*/ 0 w 6871112"/>
                  <a:gd name="connsiteY27" fmla="*/ 0 h 53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71112" h="534698" extrusionOk="0">
                    <a:moveTo>
                      <a:pt x="0" y="0"/>
                    </a:moveTo>
                    <a:cubicBezTo>
                      <a:pt x="222664" y="-49826"/>
                      <a:pt x="382624" y="33804"/>
                      <a:pt x="710015" y="0"/>
                    </a:cubicBezTo>
                    <a:cubicBezTo>
                      <a:pt x="1037407" y="-33804"/>
                      <a:pt x="895586" y="18552"/>
                      <a:pt x="1076474" y="0"/>
                    </a:cubicBezTo>
                    <a:cubicBezTo>
                      <a:pt x="1257362" y="-18552"/>
                      <a:pt x="1536818" y="68521"/>
                      <a:pt x="1717778" y="0"/>
                    </a:cubicBezTo>
                    <a:cubicBezTo>
                      <a:pt x="1898738" y="-68521"/>
                      <a:pt x="1992491" y="28252"/>
                      <a:pt x="2221660" y="0"/>
                    </a:cubicBezTo>
                    <a:cubicBezTo>
                      <a:pt x="2450829" y="-28252"/>
                      <a:pt x="2527704" y="24017"/>
                      <a:pt x="2656830" y="0"/>
                    </a:cubicBezTo>
                    <a:cubicBezTo>
                      <a:pt x="2785956" y="-24017"/>
                      <a:pt x="2966506" y="174"/>
                      <a:pt x="3160712" y="0"/>
                    </a:cubicBezTo>
                    <a:cubicBezTo>
                      <a:pt x="3354918" y="-174"/>
                      <a:pt x="3650991" y="85157"/>
                      <a:pt x="3870726" y="0"/>
                    </a:cubicBezTo>
                    <a:cubicBezTo>
                      <a:pt x="4090461" y="-85157"/>
                      <a:pt x="4377885" y="78645"/>
                      <a:pt x="4580741" y="0"/>
                    </a:cubicBezTo>
                    <a:cubicBezTo>
                      <a:pt x="4783598" y="-78645"/>
                      <a:pt x="4895031" y="3102"/>
                      <a:pt x="5084623" y="0"/>
                    </a:cubicBezTo>
                    <a:cubicBezTo>
                      <a:pt x="5274215" y="-3102"/>
                      <a:pt x="5443833" y="30814"/>
                      <a:pt x="5794638" y="0"/>
                    </a:cubicBezTo>
                    <a:cubicBezTo>
                      <a:pt x="6145443" y="-30814"/>
                      <a:pt x="5983051" y="35126"/>
                      <a:pt x="6161097" y="0"/>
                    </a:cubicBezTo>
                    <a:cubicBezTo>
                      <a:pt x="6339143" y="-35126"/>
                      <a:pt x="6549058" y="11028"/>
                      <a:pt x="6871112" y="0"/>
                    </a:cubicBezTo>
                    <a:cubicBezTo>
                      <a:pt x="6917889" y="243429"/>
                      <a:pt x="6850663" y="323792"/>
                      <a:pt x="6871112" y="534698"/>
                    </a:cubicBezTo>
                    <a:cubicBezTo>
                      <a:pt x="6705790" y="550927"/>
                      <a:pt x="6594370" y="533669"/>
                      <a:pt x="6435942" y="534698"/>
                    </a:cubicBezTo>
                    <a:cubicBezTo>
                      <a:pt x="6277514" y="535727"/>
                      <a:pt x="6172147" y="502667"/>
                      <a:pt x="6000771" y="534698"/>
                    </a:cubicBezTo>
                    <a:cubicBezTo>
                      <a:pt x="5829395" y="566729"/>
                      <a:pt x="5810163" y="528789"/>
                      <a:pt x="5634312" y="534698"/>
                    </a:cubicBezTo>
                    <a:cubicBezTo>
                      <a:pt x="5458461" y="540607"/>
                      <a:pt x="5415465" y="520350"/>
                      <a:pt x="5267853" y="534698"/>
                    </a:cubicBezTo>
                    <a:cubicBezTo>
                      <a:pt x="5120241" y="549046"/>
                      <a:pt x="4756607" y="499299"/>
                      <a:pt x="4557838" y="534698"/>
                    </a:cubicBezTo>
                    <a:cubicBezTo>
                      <a:pt x="4359069" y="570097"/>
                      <a:pt x="4210725" y="518129"/>
                      <a:pt x="3916534" y="534698"/>
                    </a:cubicBezTo>
                    <a:cubicBezTo>
                      <a:pt x="3622343" y="551267"/>
                      <a:pt x="3529052" y="497728"/>
                      <a:pt x="3412652" y="534698"/>
                    </a:cubicBezTo>
                    <a:cubicBezTo>
                      <a:pt x="3296252" y="571668"/>
                      <a:pt x="3049621" y="527019"/>
                      <a:pt x="2908771" y="534698"/>
                    </a:cubicBezTo>
                    <a:cubicBezTo>
                      <a:pt x="2767921" y="542377"/>
                      <a:pt x="2391963" y="525914"/>
                      <a:pt x="2198756" y="534698"/>
                    </a:cubicBezTo>
                    <a:cubicBezTo>
                      <a:pt x="2005549" y="543482"/>
                      <a:pt x="2008593" y="522138"/>
                      <a:pt x="1832297" y="534698"/>
                    </a:cubicBezTo>
                    <a:cubicBezTo>
                      <a:pt x="1656001" y="547258"/>
                      <a:pt x="1578091" y="514249"/>
                      <a:pt x="1465837" y="534698"/>
                    </a:cubicBezTo>
                    <a:cubicBezTo>
                      <a:pt x="1353583" y="555147"/>
                      <a:pt x="1133391" y="457822"/>
                      <a:pt x="824533" y="534698"/>
                    </a:cubicBezTo>
                    <a:cubicBezTo>
                      <a:pt x="515675" y="611574"/>
                      <a:pt x="393180" y="450973"/>
                      <a:pt x="0" y="534698"/>
                    </a:cubicBezTo>
                    <a:cubicBezTo>
                      <a:pt x="-42814" y="283600"/>
                      <a:pt x="41682" y="121582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42011709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P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pt-P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>
                          <m:f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func>
                              <m:funcPr>
                                <m:ctrlP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PT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pt-PT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</m:nary>
                  </m:oMath>
                </a14:m>
                <a:r>
                  <a:rPr lang="pt-PT" sz="1800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C515CCB-F4B3-8976-29A3-DF11226B1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460" y="5721074"/>
                <a:ext cx="6871112" cy="534698"/>
              </a:xfrm>
              <a:prstGeom prst="rect">
                <a:avLst/>
              </a:prstGeom>
              <a:blipFill>
                <a:blip r:embed="rId7"/>
                <a:stretch>
                  <a:fillRect t="-54000" b="-92000"/>
                </a:stretch>
              </a:blipFill>
              <a:ln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420117091">
                      <a:custGeom>
                        <a:avLst/>
                        <a:gdLst>
                          <a:gd name="connsiteX0" fmla="*/ 0 w 6871112"/>
                          <a:gd name="connsiteY0" fmla="*/ 0 h 534698"/>
                          <a:gd name="connsiteX1" fmla="*/ 710015 w 6871112"/>
                          <a:gd name="connsiteY1" fmla="*/ 0 h 534698"/>
                          <a:gd name="connsiteX2" fmla="*/ 1076474 w 6871112"/>
                          <a:gd name="connsiteY2" fmla="*/ 0 h 534698"/>
                          <a:gd name="connsiteX3" fmla="*/ 1717778 w 6871112"/>
                          <a:gd name="connsiteY3" fmla="*/ 0 h 534698"/>
                          <a:gd name="connsiteX4" fmla="*/ 2221660 w 6871112"/>
                          <a:gd name="connsiteY4" fmla="*/ 0 h 534698"/>
                          <a:gd name="connsiteX5" fmla="*/ 2656830 w 6871112"/>
                          <a:gd name="connsiteY5" fmla="*/ 0 h 534698"/>
                          <a:gd name="connsiteX6" fmla="*/ 3160712 w 6871112"/>
                          <a:gd name="connsiteY6" fmla="*/ 0 h 534698"/>
                          <a:gd name="connsiteX7" fmla="*/ 3870726 w 6871112"/>
                          <a:gd name="connsiteY7" fmla="*/ 0 h 534698"/>
                          <a:gd name="connsiteX8" fmla="*/ 4580741 w 6871112"/>
                          <a:gd name="connsiteY8" fmla="*/ 0 h 534698"/>
                          <a:gd name="connsiteX9" fmla="*/ 5084623 w 6871112"/>
                          <a:gd name="connsiteY9" fmla="*/ 0 h 534698"/>
                          <a:gd name="connsiteX10" fmla="*/ 5794638 w 6871112"/>
                          <a:gd name="connsiteY10" fmla="*/ 0 h 534698"/>
                          <a:gd name="connsiteX11" fmla="*/ 6161097 w 6871112"/>
                          <a:gd name="connsiteY11" fmla="*/ 0 h 534698"/>
                          <a:gd name="connsiteX12" fmla="*/ 6871112 w 6871112"/>
                          <a:gd name="connsiteY12" fmla="*/ 0 h 534698"/>
                          <a:gd name="connsiteX13" fmla="*/ 6871112 w 6871112"/>
                          <a:gd name="connsiteY13" fmla="*/ 534698 h 534698"/>
                          <a:gd name="connsiteX14" fmla="*/ 6435942 w 6871112"/>
                          <a:gd name="connsiteY14" fmla="*/ 534698 h 534698"/>
                          <a:gd name="connsiteX15" fmla="*/ 6000771 w 6871112"/>
                          <a:gd name="connsiteY15" fmla="*/ 534698 h 534698"/>
                          <a:gd name="connsiteX16" fmla="*/ 5634312 w 6871112"/>
                          <a:gd name="connsiteY16" fmla="*/ 534698 h 534698"/>
                          <a:gd name="connsiteX17" fmla="*/ 5267853 w 6871112"/>
                          <a:gd name="connsiteY17" fmla="*/ 534698 h 534698"/>
                          <a:gd name="connsiteX18" fmla="*/ 4557838 w 6871112"/>
                          <a:gd name="connsiteY18" fmla="*/ 534698 h 534698"/>
                          <a:gd name="connsiteX19" fmla="*/ 3916534 w 6871112"/>
                          <a:gd name="connsiteY19" fmla="*/ 534698 h 534698"/>
                          <a:gd name="connsiteX20" fmla="*/ 3412652 w 6871112"/>
                          <a:gd name="connsiteY20" fmla="*/ 534698 h 534698"/>
                          <a:gd name="connsiteX21" fmla="*/ 2908771 w 6871112"/>
                          <a:gd name="connsiteY21" fmla="*/ 534698 h 534698"/>
                          <a:gd name="connsiteX22" fmla="*/ 2198756 w 6871112"/>
                          <a:gd name="connsiteY22" fmla="*/ 534698 h 534698"/>
                          <a:gd name="connsiteX23" fmla="*/ 1832297 w 6871112"/>
                          <a:gd name="connsiteY23" fmla="*/ 534698 h 534698"/>
                          <a:gd name="connsiteX24" fmla="*/ 1465837 w 6871112"/>
                          <a:gd name="connsiteY24" fmla="*/ 534698 h 534698"/>
                          <a:gd name="connsiteX25" fmla="*/ 824533 w 6871112"/>
                          <a:gd name="connsiteY25" fmla="*/ 534698 h 534698"/>
                          <a:gd name="connsiteX26" fmla="*/ 0 w 6871112"/>
                          <a:gd name="connsiteY26" fmla="*/ 534698 h 534698"/>
                          <a:gd name="connsiteX27" fmla="*/ 0 w 6871112"/>
                          <a:gd name="connsiteY27" fmla="*/ 0 h 5346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</a:cxnLst>
                        <a:rect l="l" t="t" r="r" b="b"/>
                        <a:pathLst>
                          <a:path w="6871112" h="534698" extrusionOk="0">
                            <a:moveTo>
                              <a:pt x="0" y="0"/>
                            </a:moveTo>
                            <a:cubicBezTo>
                              <a:pt x="222664" y="-49826"/>
                              <a:pt x="382624" y="33804"/>
                              <a:pt x="710015" y="0"/>
                            </a:cubicBezTo>
                            <a:cubicBezTo>
                              <a:pt x="1037407" y="-33804"/>
                              <a:pt x="895586" y="18552"/>
                              <a:pt x="1076474" y="0"/>
                            </a:cubicBezTo>
                            <a:cubicBezTo>
                              <a:pt x="1257362" y="-18552"/>
                              <a:pt x="1536818" y="68521"/>
                              <a:pt x="1717778" y="0"/>
                            </a:cubicBezTo>
                            <a:cubicBezTo>
                              <a:pt x="1898738" y="-68521"/>
                              <a:pt x="1992491" y="28252"/>
                              <a:pt x="2221660" y="0"/>
                            </a:cubicBezTo>
                            <a:cubicBezTo>
                              <a:pt x="2450829" y="-28252"/>
                              <a:pt x="2527704" y="24017"/>
                              <a:pt x="2656830" y="0"/>
                            </a:cubicBezTo>
                            <a:cubicBezTo>
                              <a:pt x="2785956" y="-24017"/>
                              <a:pt x="2966506" y="174"/>
                              <a:pt x="3160712" y="0"/>
                            </a:cubicBezTo>
                            <a:cubicBezTo>
                              <a:pt x="3354918" y="-174"/>
                              <a:pt x="3650991" y="85157"/>
                              <a:pt x="3870726" y="0"/>
                            </a:cubicBezTo>
                            <a:cubicBezTo>
                              <a:pt x="4090461" y="-85157"/>
                              <a:pt x="4377885" y="78645"/>
                              <a:pt x="4580741" y="0"/>
                            </a:cubicBezTo>
                            <a:cubicBezTo>
                              <a:pt x="4783598" y="-78645"/>
                              <a:pt x="4895031" y="3102"/>
                              <a:pt x="5084623" y="0"/>
                            </a:cubicBezTo>
                            <a:cubicBezTo>
                              <a:pt x="5274215" y="-3102"/>
                              <a:pt x="5443833" y="30814"/>
                              <a:pt x="5794638" y="0"/>
                            </a:cubicBezTo>
                            <a:cubicBezTo>
                              <a:pt x="6145443" y="-30814"/>
                              <a:pt x="5983051" y="35126"/>
                              <a:pt x="6161097" y="0"/>
                            </a:cubicBezTo>
                            <a:cubicBezTo>
                              <a:pt x="6339143" y="-35126"/>
                              <a:pt x="6549058" y="11028"/>
                              <a:pt x="6871112" y="0"/>
                            </a:cubicBezTo>
                            <a:cubicBezTo>
                              <a:pt x="6917889" y="243429"/>
                              <a:pt x="6850663" y="323792"/>
                              <a:pt x="6871112" y="534698"/>
                            </a:cubicBezTo>
                            <a:cubicBezTo>
                              <a:pt x="6705790" y="550927"/>
                              <a:pt x="6594370" y="533669"/>
                              <a:pt x="6435942" y="534698"/>
                            </a:cubicBezTo>
                            <a:cubicBezTo>
                              <a:pt x="6277514" y="535727"/>
                              <a:pt x="6172147" y="502667"/>
                              <a:pt x="6000771" y="534698"/>
                            </a:cubicBezTo>
                            <a:cubicBezTo>
                              <a:pt x="5829395" y="566729"/>
                              <a:pt x="5810163" y="528789"/>
                              <a:pt x="5634312" y="534698"/>
                            </a:cubicBezTo>
                            <a:cubicBezTo>
                              <a:pt x="5458461" y="540607"/>
                              <a:pt x="5415465" y="520350"/>
                              <a:pt x="5267853" y="534698"/>
                            </a:cubicBezTo>
                            <a:cubicBezTo>
                              <a:pt x="5120241" y="549046"/>
                              <a:pt x="4756607" y="499299"/>
                              <a:pt x="4557838" y="534698"/>
                            </a:cubicBezTo>
                            <a:cubicBezTo>
                              <a:pt x="4359069" y="570097"/>
                              <a:pt x="4210725" y="518129"/>
                              <a:pt x="3916534" y="534698"/>
                            </a:cubicBezTo>
                            <a:cubicBezTo>
                              <a:pt x="3622343" y="551267"/>
                              <a:pt x="3529052" y="497728"/>
                              <a:pt x="3412652" y="534698"/>
                            </a:cubicBezTo>
                            <a:cubicBezTo>
                              <a:pt x="3296252" y="571668"/>
                              <a:pt x="3049621" y="527019"/>
                              <a:pt x="2908771" y="534698"/>
                            </a:cubicBezTo>
                            <a:cubicBezTo>
                              <a:pt x="2767921" y="542377"/>
                              <a:pt x="2391963" y="525914"/>
                              <a:pt x="2198756" y="534698"/>
                            </a:cubicBezTo>
                            <a:cubicBezTo>
                              <a:pt x="2005549" y="543482"/>
                              <a:pt x="2008593" y="522138"/>
                              <a:pt x="1832297" y="534698"/>
                            </a:cubicBezTo>
                            <a:cubicBezTo>
                              <a:pt x="1656001" y="547258"/>
                              <a:pt x="1578091" y="514249"/>
                              <a:pt x="1465837" y="534698"/>
                            </a:cubicBezTo>
                            <a:cubicBezTo>
                              <a:pt x="1353583" y="555147"/>
                              <a:pt x="1133391" y="457822"/>
                              <a:pt x="824533" y="534698"/>
                            </a:cubicBezTo>
                            <a:cubicBezTo>
                              <a:pt x="515675" y="611574"/>
                              <a:pt x="393180" y="450973"/>
                              <a:pt x="0" y="534698"/>
                            </a:cubicBezTo>
                            <a:cubicBezTo>
                              <a:pt x="-42814" y="283600"/>
                              <a:pt x="41682" y="12158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0D0BBF3-AB50-8258-7BBA-A2A960A6D20D}"/>
                  </a:ext>
                </a:extLst>
              </p:cNvPr>
              <p:cNvSpPr txBox="1"/>
              <p:nvPr/>
            </p:nvSpPr>
            <p:spPr>
              <a:xfrm>
                <a:off x="2355293" y="2471452"/>
                <a:ext cx="2112245" cy="453009"/>
              </a:xfrm>
              <a:custGeom>
                <a:avLst/>
                <a:gdLst>
                  <a:gd name="connsiteX0" fmla="*/ 0 w 2112245"/>
                  <a:gd name="connsiteY0" fmla="*/ 0 h 453009"/>
                  <a:gd name="connsiteX1" fmla="*/ 506939 w 2112245"/>
                  <a:gd name="connsiteY1" fmla="*/ 0 h 453009"/>
                  <a:gd name="connsiteX2" fmla="*/ 1035000 w 2112245"/>
                  <a:gd name="connsiteY2" fmla="*/ 0 h 453009"/>
                  <a:gd name="connsiteX3" fmla="*/ 1499694 w 2112245"/>
                  <a:gd name="connsiteY3" fmla="*/ 0 h 453009"/>
                  <a:gd name="connsiteX4" fmla="*/ 2112245 w 2112245"/>
                  <a:gd name="connsiteY4" fmla="*/ 0 h 453009"/>
                  <a:gd name="connsiteX5" fmla="*/ 2112245 w 2112245"/>
                  <a:gd name="connsiteY5" fmla="*/ 453009 h 453009"/>
                  <a:gd name="connsiteX6" fmla="*/ 1647551 w 2112245"/>
                  <a:gd name="connsiteY6" fmla="*/ 453009 h 453009"/>
                  <a:gd name="connsiteX7" fmla="*/ 1182857 w 2112245"/>
                  <a:gd name="connsiteY7" fmla="*/ 453009 h 453009"/>
                  <a:gd name="connsiteX8" fmla="*/ 697041 w 2112245"/>
                  <a:gd name="connsiteY8" fmla="*/ 453009 h 453009"/>
                  <a:gd name="connsiteX9" fmla="*/ 0 w 2112245"/>
                  <a:gd name="connsiteY9" fmla="*/ 453009 h 453009"/>
                  <a:gd name="connsiteX10" fmla="*/ 0 w 2112245"/>
                  <a:gd name="connsiteY10" fmla="*/ 0 h 45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2245" h="453009" extrusionOk="0">
                    <a:moveTo>
                      <a:pt x="0" y="0"/>
                    </a:moveTo>
                    <a:cubicBezTo>
                      <a:pt x="129298" y="-50342"/>
                      <a:pt x="316851" y="43302"/>
                      <a:pt x="506939" y="0"/>
                    </a:cubicBezTo>
                    <a:cubicBezTo>
                      <a:pt x="697027" y="-43302"/>
                      <a:pt x="878554" y="21942"/>
                      <a:pt x="1035000" y="0"/>
                    </a:cubicBezTo>
                    <a:cubicBezTo>
                      <a:pt x="1191446" y="-21942"/>
                      <a:pt x="1329680" y="8258"/>
                      <a:pt x="1499694" y="0"/>
                    </a:cubicBezTo>
                    <a:cubicBezTo>
                      <a:pt x="1669708" y="-8258"/>
                      <a:pt x="1880672" y="59549"/>
                      <a:pt x="2112245" y="0"/>
                    </a:cubicBezTo>
                    <a:cubicBezTo>
                      <a:pt x="2128690" y="156672"/>
                      <a:pt x="2090433" y="321284"/>
                      <a:pt x="2112245" y="453009"/>
                    </a:cubicBezTo>
                    <a:cubicBezTo>
                      <a:pt x="1933464" y="469813"/>
                      <a:pt x="1804585" y="439291"/>
                      <a:pt x="1647551" y="453009"/>
                    </a:cubicBezTo>
                    <a:cubicBezTo>
                      <a:pt x="1490517" y="466727"/>
                      <a:pt x="1299759" y="433710"/>
                      <a:pt x="1182857" y="453009"/>
                    </a:cubicBezTo>
                    <a:cubicBezTo>
                      <a:pt x="1065955" y="472308"/>
                      <a:pt x="845318" y="406082"/>
                      <a:pt x="697041" y="453009"/>
                    </a:cubicBezTo>
                    <a:cubicBezTo>
                      <a:pt x="548764" y="499936"/>
                      <a:pt x="261064" y="376108"/>
                      <a:pt x="0" y="453009"/>
                    </a:cubicBezTo>
                    <a:cubicBezTo>
                      <a:pt x="-13114" y="300568"/>
                      <a:pt x="45033" y="130280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211705621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pt-PT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PT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pt-PT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⋆</m:t>
                        </m:r>
                      </m:sup>
                    </m:sSup>
                    <m:r>
                      <a:rPr lang="pt-PT" sz="1800" i="1" kern="1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pt-PT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1800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pt-PT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pt-PT" sz="1800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pt-PT" sz="1800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lim>
                            </m:limLow>
                          </m:fName>
                          <m:e>
                            <m: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0D0BBF3-AB50-8258-7BBA-A2A960A6D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93" y="2471452"/>
                <a:ext cx="2112245" cy="453009"/>
              </a:xfrm>
              <a:prstGeom prst="rect">
                <a:avLst/>
              </a:prstGeom>
              <a:blipFill>
                <a:blip r:embed="rId8"/>
                <a:stretch>
                  <a:fillRect r="-1425"/>
                </a:stretch>
              </a:blipFill>
              <a:ln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2117056217">
                      <a:custGeom>
                        <a:avLst/>
                        <a:gdLst>
                          <a:gd name="connsiteX0" fmla="*/ 0 w 2112245"/>
                          <a:gd name="connsiteY0" fmla="*/ 0 h 453009"/>
                          <a:gd name="connsiteX1" fmla="*/ 506939 w 2112245"/>
                          <a:gd name="connsiteY1" fmla="*/ 0 h 453009"/>
                          <a:gd name="connsiteX2" fmla="*/ 1035000 w 2112245"/>
                          <a:gd name="connsiteY2" fmla="*/ 0 h 453009"/>
                          <a:gd name="connsiteX3" fmla="*/ 1499694 w 2112245"/>
                          <a:gd name="connsiteY3" fmla="*/ 0 h 453009"/>
                          <a:gd name="connsiteX4" fmla="*/ 2112245 w 2112245"/>
                          <a:gd name="connsiteY4" fmla="*/ 0 h 453009"/>
                          <a:gd name="connsiteX5" fmla="*/ 2112245 w 2112245"/>
                          <a:gd name="connsiteY5" fmla="*/ 453009 h 453009"/>
                          <a:gd name="connsiteX6" fmla="*/ 1647551 w 2112245"/>
                          <a:gd name="connsiteY6" fmla="*/ 453009 h 453009"/>
                          <a:gd name="connsiteX7" fmla="*/ 1182857 w 2112245"/>
                          <a:gd name="connsiteY7" fmla="*/ 453009 h 453009"/>
                          <a:gd name="connsiteX8" fmla="*/ 697041 w 2112245"/>
                          <a:gd name="connsiteY8" fmla="*/ 453009 h 453009"/>
                          <a:gd name="connsiteX9" fmla="*/ 0 w 2112245"/>
                          <a:gd name="connsiteY9" fmla="*/ 453009 h 453009"/>
                          <a:gd name="connsiteX10" fmla="*/ 0 w 2112245"/>
                          <a:gd name="connsiteY10" fmla="*/ 0 h 4530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12245" h="453009" extrusionOk="0">
                            <a:moveTo>
                              <a:pt x="0" y="0"/>
                            </a:moveTo>
                            <a:cubicBezTo>
                              <a:pt x="129298" y="-50342"/>
                              <a:pt x="316851" y="43302"/>
                              <a:pt x="506939" y="0"/>
                            </a:cubicBezTo>
                            <a:cubicBezTo>
                              <a:pt x="697027" y="-43302"/>
                              <a:pt x="878554" y="21942"/>
                              <a:pt x="1035000" y="0"/>
                            </a:cubicBezTo>
                            <a:cubicBezTo>
                              <a:pt x="1191446" y="-21942"/>
                              <a:pt x="1329680" y="8258"/>
                              <a:pt x="1499694" y="0"/>
                            </a:cubicBezTo>
                            <a:cubicBezTo>
                              <a:pt x="1669708" y="-8258"/>
                              <a:pt x="1880672" y="59549"/>
                              <a:pt x="2112245" y="0"/>
                            </a:cubicBezTo>
                            <a:cubicBezTo>
                              <a:pt x="2128690" y="156672"/>
                              <a:pt x="2090433" y="321284"/>
                              <a:pt x="2112245" y="453009"/>
                            </a:cubicBezTo>
                            <a:cubicBezTo>
                              <a:pt x="1933464" y="469813"/>
                              <a:pt x="1804585" y="439291"/>
                              <a:pt x="1647551" y="453009"/>
                            </a:cubicBezTo>
                            <a:cubicBezTo>
                              <a:pt x="1490517" y="466727"/>
                              <a:pt x="1299759" y="433710"/>
                              <a:pt x="1182857" y="453009"/>
                            </a:cubicBezTo>
                            <a:cubicBezTo>
                              <a:pt x="1065955" y="472308"/>
                              <a:pt x="845318" y="406082"/>
                              <a:pt x="697041" y="453009"/>
                            </a:cubicBezTo>
                            <a:cubicBezTo>
                              <a:pt x="548764" y="499936"/>
                              <a:pt x="261064" y="376108"/>
                              <a:pt x="0" y="453009"/>
                            </a:cubicBezTo>
                            <a:cubicBezTo>
                              <a:pt x="-13114" y="300568"/>
                              <a:pt x="45033" y="13028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CaixaDeTexto 60">
            <a:extLst>
              <a:ext uri="{FF2B5EF4-FFF2-40B4-BE49-F238E27FC236}">
                <a16:creationId xmlns:a16="http://schemas.microsoft.com/office/drawing/2014/main" id="{35774E6B-A3D4-EE2B-EC58-8CC699EBE52F}"/>
              </a:ext>
            </a:extLst>
          </p:cNvPr>
          <p:cNvSpPr txBox="1"/>
          <p:nvPr/>
        </p:nvSpPr>
        <p:spPr>
          <a:xfrm>
            <a:off x="-1458" y="6281212"/>
            <a:ext cx="26679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solidFill>
                  <a:schemeClr val="accent6"/>
                </a:solidFill>
              </a:rPr>
              <a:t>[1]</a:t>
            </a:r>
            <a:r>
              <a:rPr lang="en-CA" sz="900" b="1" dirty="0">
                <a:solidFill>
                  <a:schemeClr val="accent1"/>
                </a:solidFill>
              </a:rPr>
              <a:t> </a:t>
            </a:r>
            <a:r>
              <a:rPr lang="en-CA" sz="900" dirty="0"/>
              <a:t>- M. </a:t>
            </a:r>
            <a:r>
              <a:rPr lang="en-CA" sz="900" dirty="0" err="1"/>
              <a:t>Cerezo</a:t>
            </a:r>
            <a:r>
              <a:rPr lang="en-CA" sz="900" dirty="0"/>
              <a:t> et al. “Variational quantum algorithms”. In: Nature Reviews Physics 3.9 (Aug. 2021), 625–644.</a:t>
            </a:r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id="{A3CEA84F-F80F-0013-D9D2-BEC3779818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8408" y="1195620"/>
            <a:ext cx="4522593" cy="3457682"/>
          </a:xfrm>
          <a:custGeom>
            <a:avLst/>
            <a:gdLst>
              <a:gd name="connsiteX0" fmla="*/ 0 w 4522593"/>
              <a:gd name="connsiteY0" fmla="*/ 0 h 3457682"/>
              <a:gd name="connsiteX1" fmla="*/ 429646 w 4522593"/>
              <a:gd name="connsiteY1" fmla="*/ 0 h 3457682"/>
              <a:gd name="connsiteX2" fmla="*/ 904519 w 4522593"/>
              <a:gd name="connsiteY2" fmla="*/ 0 h 3457682"/>
              <a:gd name="connsiteX3" fmla="*/ 1334165 w 4522593"/>
              <a:gd name="connsiteY3" fmla="*/ 0 h 3457682"/>
              <a:gd name="connsiteX4" fmla="*/ 1899489 w 4522593"/>
              <a:gd name="connsiteY4" fmla="*/ 0 h 3457682"/>
              <a:gd name="connsiteX5" fmla="*/ 2374361 w 4522593"/>
              <a:gd name="connsiteY5" fmla="*/ 0 h 3457682"/>
              <a:gd name="connsiteX6" fmla="*/ 3030137 w 4522593"/>
              <a:gd name="connsiteY6" fmla="*/ 0 h 3457682"/>
              <a:gd name="connsiteX7" fmla="*/ 3505010 w 4522593"/>
              <a:gd name="connsiteY7" fmla="*/ 0 h 3457682"/>
              <a:gd name="connsiteX8" fmla="*/ 4522593 w 4522593"/>
              <a:gd name="connsiteY8" fmla="*/ 0 h 3457682"/>
              <a:gd name="connsiteX9" fmla="*/ 4522593 w 4522593"/>
              <a:gd name="connsiteY9" fmla="*/ 507127 h 3457682"/>
              <a:gd name="connsiteX10" fmla="*/ 4522593 w 4522593"/>
              <a:gd name="connsiteY10" fmla="*/ 979677 h 3457682"/>
              <a:gd name="connsiteX11" fmla="*/ 4522593 w 4522593"/>
              <a:gd name="connsiteY11" fmla="*/ 1625111 h 3457682"/>
              <a:gd name="connsiteX12" fmla="*/ 4522593 w 4522593"/>
              <a:gd name="connsiteY12" fmla="*/ 2235968 h 3457682"/>
              <a:gd name="connsiteX13" fmla="*/ 4522593 w 4522593"/>
              <a:gd name="connsiteY13" fmla="*/ 2743094 h 3457682"/>
              <a:gd name="connsiteX14" fmla="*/ 4522593 w 4522593"/>
              <a:gd name="connsiteY14" fmla="*/ 3457682 h 3457682"/>
              <a:gd name="connsiteX15" fmla="*/ 3912043 w 4522593"/>
              <a:gd name="connsiteY15" fmla="*/ 3457682 h 3457682"/>
              <a:gd name="connsiteX16" fmla="*/ 3301493 w 4522593"/>
              <a:gd name="connsiteY16" fmla="*/ 3457682 h 3457682"/>
              <a:gd name="connsiteX17" fmla="*/ 2871847 w 4522593"/>
              <a:gd name="connsiteY17" fmla="*/ 3457682 h 3457682"/>
              <a:gd name="connsiteX18" fmla="*/ 2306522 w 4522593"/>
              <a:gd name="connsiteY18" fmla="*/ 3457682 h 3457682"/>
              <a:gd name="connsiteX19" fmla="*/ 1650746 w 4522593"/>
              <a:gd name="connsiteY19" fmla="*/ 3457682 h 3457682"/>
              <a:gd name="connsiteX20" fmla="*/ 1221100 w 4522593"/>
              <a:gd name="connsiteY20" fmla="*/ 3457682 h 3457682"/>
              <a:gd name="connsiteX21" fmla="*/ 565324 w 4522593"/>
              <a:gd name="connsiteY21" fmla="*/ 3457682 h 3457682"/>
              <a:gd name="connsiteX22" fmla="*/ 0 w 4522593"/>
              <a:gd name="connsiteY22" fmla="*/ 3457682 h 3457682"/>
              <a:gd name="connsiteX23" fmla="*/ 0 w 4522593"/>
              <a:gd name="connsiteY23" fmla="*/ 2985132 h 3457682"/>
              <a:gd name="connsiteX24" fmla="*/ 0 w 4522593"/>
              <a:gd name="connsiteY24" fmla="*/ 2443429 h 3457682"/>
              <a:gd name="connsiteX25" fmla="*/ 0 w 4522593"/>
              <a:gd name="connsiteY25" fmla="*/ 1901725 h 3457682"/>
              <a:gd name="connsiteX26" fmla="*/ 0 w 4522593"/>
              <a:gd name="connsiteY26" fmla="*/ 1394598 h 3457682"/>
              <a:gd name="connsiteX27" fmla="*/ 0 w 4522593"/>
              <a:gd name="connsiteY27" fmla="*/ 922049 h 3457682"/>
              <a:gd name="connsiteX28" fmla="*/ 0 w 4522593"/>
              <a:gd name="connsiteY28" fmla="*/ 0 h 34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2593" h="3457682" fill="none" extrusionOk="0">
                <a:moveTo>
                  <a:pt x="0" y="0"/>
                </a:moveTo>
                <a:cubicBezTo>
                  <a:pt x="119852" y="-13807"/>
                  <a:pt x="246953" y="9287"/>
                  <a:pt x="429646" y="0"/>
                </a:cubicBezTo>
                <a:cubicBezTo>
                  <a:pt x="612339" y="-9287"/>
                  <a:pt x="719563" y="40936"/>
                  <a:pt x="904519" y="0"/>
                </a:cubicBezTo>
                <a:cubicBezTo>
                  <a:pt x="1089475" y="-40936"/>
                  <a:pt x="1124033" y="34395"/>
                  <a:pt x="1334165" y="0"/>
                </a:cubicBezTo>
                <a:cubicBezTo>
                  <a:pt x="1544297" y="-34395"/>
                  <a:pt x="1663301" y="48501"/>
                  <a:pt x="1899489" y="0"/>
                </a:cubicBezTo>
                <a:cubicBezTo>
                  <a:pt x="2135677" y="-48501"/>
                  <a:pt x="2146580" y="41432"/>
                  <a:pt x="2374361" y="0"/>
                </a:cubicBezTo>
                <a:cubicBezTo>
                  <a:pt x="2602142" y="-41432"/>
                  <a:pt x="2736450" y="4675"/>
                  <a:pt x="3030137" y="0"/>
                </a:cubicBezTo>
                <a:cubicBezTo>
                  <a:pt x="3323824" y="-4675"/>
                  <a:pt x="3305040" y="15803"/>
                  <a:pt x="3505010" y="0"/>
                </a:cubicBezTo>
                <a:cubicBezTo>
                  <a:pt x="3704980" y="-15803"/>
                  <a:pt x="4057020" y="68263"/>
                  <a:pt x="4522593" y="0"/>
                </a:cubicBezTo>
                <a:cubicBezTo>
                  <a:pt x="4556394" y="221555"/>
                  <a:pt x="4513478" y="323204"/>
                  <a:pt x="4522593" y="507127"/>
                </a:cubicBezTo>
                <a:cubicBezTo>
                  <a:pt x="4531708" y="691050"/>
                  <a:pt x="4466437" y="845358"/>
                  <a:pt x="4522593" y="979677"/>
                </a:cubicBezTo>
                <a:cubicBezTo>
                  <a:pt x="4578749" y="1113996"/>
                  <a:pt x="4474809" y="1312705"/>
                  <a:pt x="4522593" y="1625111"/>
                </a:cubicBezTo>
                <a:cubicBezTo>
                  <a:pt x="4570377" y="1937517"/>
                  <a:pt x="4513395" y="2008980"/>
                  <a:pt x="4522593" y="2235968"/>
                </a:cubicBezTo>
                <a:cubicBezTo>
                  <a:pt x="4531791" y="2462956"/>
                  <a:pt x="4498150" y="2516404"/>
                  <a:pt x="4522593" y="2743094"/>
                </a:cubicBezTo>
                <a:cubicBezTo>
                  <a:pt x="4547036" y="2969784"/>
                  <a:pt x="4496827" y="3117245"/>
                  <a:pt x="4522593" y="3457682"/>
                </a:cubicBezTo>
                <a:cubicBezTo>
                  <a:pt x="4239593" y="3482861"/>
                  <a:pt x="4058398" y="3429653"/>
                  <a:pt x="3912043" y="3457682"/>
                </a:cubicBezTo>
                <a:cubicBezTo>
                  <a:pt x="3765688" y="3485711"/>
                  <a:pt x="3472451" y="3418735"/>
                  <a:pt x="3301493" y="3457682"/>
                </a:cubicBezTo>
                <a:cubicBezTo>
                  <a:pt x="3130535" y="3496629"/>
                  <a:pt x="2976656" y="3413359"/>
                  <a:pt x="2871847" y="3457682"/>
                </a:cubicBezTo>
                <a:cubicBezTo>
                  <a:pt x="2767038" y="3502005"/>
                  <a:pt x="2567459" y="3452753"/>
                  <a:pt x="2306522" y="3457682"/>
                </a:cubicBezTo>
                <a:cubicBezTo>
                  <a:pt x="2045586" y="3462611"/>
                  <a:pt x="1803388" y="3426228"/>
                  <a:pt x="1650746" y="3457682"/>
                </a:cubicBezTo>
                <a:cubicBezTo>
                  <a:pt x="1498104" y="3489136"/>
                  <a:pt x="1363085" y="3439171"/>
                  <a:pt x="1221100" y="3457682"/>
                </a:cubicBezTo>
                <a:cubicBezTo>
                  <a:pt x="1079115" y="3476193"/>
                  <a:pt x="762103" y="3387874"/>
                  <a:pt x="565324" y="3457682"/>
                </a:cubicBezTo>
                <a:cubicBezTo>
                  <a:pt x="368545" y="3527490"/>
                  <a:pt x="181972" y="3454356"/>
                  <a:pt x="0" y="3457682"/>
                </a:cubicBezTo>
                <a:cubicBezTo>
                  <a:pt x="-16016" y="3346825"/>
                  <a:pt x="42529" y="3145876"/>
                  <a:pt x="0" y="2985132"/>
                </a:cubicBezTo>
                <a:cubicBezTo>
                  <a:pt x="-42529" y="2824388"/>
                  <a:pt x="23969" y="2580088"/>
                  <a:pt x="0" y="2443429"/>
                </a:cubicBezTo>
                <a:cubicBezTo>
                  <a:pt x="-23969" y="2306770"/>
                  <a:pt x="3656" y="2152177"/>
                  <a:pt x="0" y="1901725"/>
                </a:cubicBezTo>
                <a:cubicBezTo>
                  <a:pt x="-3656" y="1651273"/>
                  <a:pt x="272" y="1547381"/>
                  <a:pt x="0" y="1394598"/>
                </a:cubicBezTo>
                <a:cubicBezTo>
                  <a:pt x="-272" y="1241815"/>
                  <a:pt x="9094" y="1097837"/>
                  <a:pt x="0" y="922049"/>
                </a:cubicBezTo>
                <a:cubicBezTo>
                  <a:pt x="-9094" y="746261"/>
                  <a:pt x="85746" y="380168"/>
                  <a:pt x="0" y="0"/>
                </a:cubicBezTo>
                <a:close/>
              </a:path>
              <a:path w="4522593" h="3457682" stroke="0" extrusionOk="0">
                <a:moveTo>
                  <a:pt x="0" y="0"/>
                </a:moveTo>
                <a:cubicBezTo>
                  <a:pt x="266195" y="-60705"/>
                  <a:pt x="367006" y="4797"/>
                  <a:pt x="565324" y="0"/>
                </a:cubicBezTo>
                <a:cubicBezTo>
                  <a:pt x="763642" y="-4797"/>
                  <a:pt x="1082176" y="50043"/>
                  <a:pt x="1221100" y="0"/>
                </a:cubicBezTo>
                <a:cubicBezTo>
                  <a:pt x="1360024" y="-50043"/>
                  <a:pt x="1493715" y="17222"/>
                  <a:pt x="1650746" y="0"/>
                </a:cubicBezTo>
                <a:cubicBezTo>
                  <a:pt x="1807777" y="-17222"/>
                  <a:pt x="1942078" y="1263"/>
                  <a:pt x="2170845" y="0"/>
                </a:cubicBezTo>
                <a:cubicBezTo>
                  <a:pt x="2399612" y="-1263"/>
                  <a:pt x="2567846" y="43434"/>
                  <a:pt x="2781395" y="0"/>
                </a:cubicBezTo>
                <a:cubicBezTo>
                  <a:pt x="2994944" y="-43434"/>
                  <a:pt x="3185703" y="46065"/>
                  <a:pt x="3437171" y="0"/>
                </a:cubicBezTo>
                <a:cubicBezTo>
                  <a:pt x="3688639" y="-46065"/>
                  <a:pt x="4176301" y="126826"/>
                  <a:pt x="4522593" y="0"/>
                </a:cubicBezTo>
                <a:cubicBezTo>
                  <a:pt x="4535783" y="133173"/>
                  <a:pt x="4470856" y="348496"/>
                  <a:pt x="4522593" y="507127"/>
                </a:cubicBezTo>
                <a:cubicBezTo>
                  <a:pt x="4574330" y="665758"/>
                  <a:pt x="4514924" y="866519"/>
                  <a:pt x="4522593" y="979677"/>
                </a:cubicBezTo>
                <a:cubicBezTo>
                  <a:pt x="4530262" y="1092835"/>
                  <a:pt x="4477749" y="1375250"/>
                  <a:pt x="4522593" y="1521380"/>
                </a:cubicBezTo>
                <a:cubicBezTo>
                  <a:pt x="4567437" y="1667510"/>
                  <a:pt x="4512272" y="1943919"/>
                  <a:pt x="4522593" y="2063084"/>
                </a:cubicBezTo>
                <a:cubicBezTo>
                  <a:pt x="4532914" y="2182249"/>
                  <a:pt x="4515130" y="2383418"/>
                  <a:pt x="4522593" y="2673941"/>
                </a:cubicBezTo>
                <a:cubicBezTo>
                  <a:pt x="4530056" y="2964464"/>
                  <a:pt x="4480315" y="3237766"/>
                  <a:pt x="4522593" y="3457682"/>
                </a:cubicBezTo>
                <a:cubicBezTo>
                  <a:pt x="4373100" y="3475281"/>
                  <a:pt x="4265790" y="3415544"/>
                  <a:pt x="4047721" y="3457682"/>
                </a:cubicBezTo>
                <a:cubicBezTo>
                  <a:pt x="3829652" y="3499820"/>
                  <a:pt x="3652362" y="3398891"/>
                  <a:pt x="3482397" y="3457682"/>
                </a:cubicBezTo>
                <a:cubicBezTo>
                  <a:pt x="3312432" y="3516473"/>
                  <a:pt x="3207494" y="3454992"/>
                  <a:pt x="3007524" y="3457682"/>
                </a:cubicBezTo>
                <a:cubicBezTo>
                  <a:pt x="2807554" y="3460372"/>
                  <a:pt x="2608605" y="3388328"/>
                  <a:pt x="2351748" y="3457682"/>
                </a:cubicBezTo>
                <a:cubicBezTo>
                  <a:pt x="2094891" y="3527036"/>
                  <a:pt x="2000109" y="3391765"/>
                  <a:pt x="1741198" y="3457682"/>
                </a:cubicBezTo>
                <a:cubicBezTo>
                  <a:pt x="1482287" y="3523599"/>
                  <a:pt x="1361563" y="3438649"/>
                  <a:pt x="1221100" y="3457682"/>
                </a:cubicBezTo>
                <a:cubicBezTo>
                  <a:pt x="1080637" y="3476715"/>
                  <a:pt x="817006" y="3425602"/>
                  <a:pt x="701002" y="3457682"/>
                </a:cubicBezTo>
                <a:cubicBezTo>
                  <a:pt x="584998" y="3489762"/>
                  <a:pt x="174599" y="3389216"/>
                  <a:pt x="0" y="3457682"/>
                </a:cubicBezTo>
                <a:cubicBezTo>
                  <a:pt x="-22557" y="3351127"/>
                  <a:pt x="14197" y="3144143"/>
                  <a:pt x="0" y="2985132"/>
                </a:cubicBezTo>
                <a:cubicBezTo>
                  <a:pt x="-14197" y="2826121"/>
                  <a:pt x="42662" y="2569381"/>
                  <a:pt x="0" y="2408852"/>
                </a:cubicBezTo>
                <a:cubicBezTo>
                  <a:pt x="-42662" y="2248323"/>
                  <a:pt x="22714" y="2126535"/>
                  <a:pt x="0" y="1867148"/>
                </a:cubicBezTo>
                <a:cubicBezTo>
                  <a:pt x="-22714" y="1607761"/>
                  <a:pt x="71114" y="1474074"/>
                  <a:pt x="0" y="1221714"/>
                </a:cubicBezTo>
                <a:cubicBezTo>
                  <a:pt x="-71114" y="969354"/>
                  <a:pt x="20393" y="792651"/>
                  <a:pt x="0" y="645434"/>
                </a:cubicBezTo>
                <a:cubicBezTo>
                  <a:pt x="-20393" y="498217"/>
                  <a:pt x="9698" y="27941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60B57BC0-C422-C502-C124-2E1AB3D4255B}"/>
              </a:ext>
            </a:extLst>
          </p:cNvPr>
          <p:cNvSpPr txBox="1"/>
          <p:nvPr/>
        </p:nvSpPr>
        <p:spPr>
          <a:xfrm>
            <a:off x="8414144" y="4864022"/>
            <a:ext cx="1611119" cy="646331"/>
          </a:xfrm>
          <a:custGeom>
            <a:avLst/>
            <a:gdLst>
              <a:gd name="connsiteX0" fmla="*/ 0 w 1611119"/>
              <a:gd name="connsiteY0" fmla="*/ 0 h 646331"/>
              <a:gd name="connsiteX1" fmla="*/ 553151 w 1611119"/>
              <a:gd name="connsiteY1" fmla="*/ 0 h 646331"/>
              <a:gd name="connsiteX2" fmla="*/ 1041857 w 1611119"/>
              <a:gd name="connsiteY2" fmla="*/ 0 h 646331"/>
              <a:gd name="connsiteX3" fmla="*/ 1611119 w 1611119"/>
              <a:gd name="connsiteY3" fmla="*/ 0 h 646331"/>
              <a:gd name="connsiteX4" fmla="*/ 1611119 w 1611119"/>
              <a:gd name="connsiteY4" fmla="*/ 310239 h 646331"/>
              <a:gd name="connsiteX5" fmla="*/ 1611119 w 1611119"/>
              <a:gd name="connsiteY5" fmla="*/ 646331 h 646331"/>
              <a:gd name="connsiteX6" fmla="*/ 1090191 w 1611119"/>
              <a:gd name="connsiteY6" fmla="*/ 646331 h 646331"/>
              <a:gd name="connsiteX7" fmla="*/ 585373 w 1611119"/>
              <a:gd name="connsiteY7" fmla="*/ 646331 h 646331"/>
              <a:gd name="connsiteX8" fmla="*/ 0 w 1611119"/>
              <a:gd name="connsiteY8" fmla="*/ 646331 h 646331"/>
              <a:gd name="connsiteX9" fmla="*/ 0 w 1611119"/>
              <a:gd name="connsiteY9" fmla="*/ 323166 h 646331"/>
              <a:gd name="connsiteX10" fmla="*/ 0 w 1611119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11119" h="646331" extrusionOk="0">
                <a:moveTo>
                  <a:pt x="0" y="0"/>
                </a:moveTo>
                <a:cubicBezTo>
                  <a:pt x="160371" y="-16275"/>
                  <a:pt x="316406" y="6008"/>
                  <a:pt x="553151" y="0"/>
                </a:cubicBezTo>
                <a:cubicBezTo>
                  <a:pt x="789896" y="-6008"/>
                  <a:pt x="860904" y="49578"/>
                  <a:pt x="1041857" y="0"/>
                </a:cubicBezTo>
                <a:cubicBezTo>
                  <a:pt x="1222810" y="-49578"/>
                  <a:pt x="1342020" y="65712"/>
                  <a:pt x="1611119" y="0"/>
                </a:cubicBezTo>
                <a:cubicBezTo>
                  <a:pt x="1611987" y="148792"/>
                  <a:pt x="1599116" y="161917"/>
                  <a:pt x="1611119" y="310239"/>
                </a:cubicBezTo>
                <a:cubicBezTo>
                  <a:pt x="1623122" y="458561"/>
                  <a:pt x="1595830" y="528676"/>
                  <a:pt x="1611119" y="646331"/>
                </a:cubicBezTo>
                <a:cubicBezTo>
                  <a:pt x="1354641" y="698642"/>
                  <a:pt x="1311261" y="611901"/>
                  <a:pt x="1090191" y="646331"/>
                </a:cubicBezTo>
                <a:cubicBezTo>
                  <a:pt x="869121" y="680761"/>
                  <a:pt x="830361" y="615155"/>
                  <a:pt x="585373" y="646331"/>
                </a:cubicBezTo>
                <a:cubicBezTo>
                  <a:pt x="340385" y="677507"/>
                  <a:pt x="152006" y="616055"/>
                  <a:pt x="0" y="646331"/>
                </a:cubicBezTo>
                <a:cubicBezTo>
                  <a:pt x="-37343" y="491767"/>
                  <a:pt x="28861" y="461142"/>
                  <a:pt x="0" y="323166"/>
                </a:cubicBezTo>
                <a:cubicBezTo>
                  <a:pt x="-28861" y="185191"/>
                  <a:pt x="33366" y="150298"/>
                  <a:pt x="0" y="0"/>
                </a:cubicBezTo>
                <a:close/>
              </a:path>
            </a:pathLst>
          </a:custGeom>
          <a:solidFill>
            <a:srgbClr val="26262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2918659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Training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– Hybrid loop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B31A72D-08D8-5EC1-5761-718B6E745E09}"/>
                  </a:ext>
                </a:extLst>
              </p:cNvPr>
              <p:cNvSpPr txBox="1"/>
              <p:nvPr/>
            </p:nvSpPr>
            <p:spPr>
              <a:xfrm>
                <a:off x="1640252" y="3906417"/>
                <a:ext cx="3789499" cy="404983"/>
              </a:xfrm>
              <a:custGeom>
                <a:avLst/>
                <a:gdLst>
                  <a:gd name="connsiteX0" fmla="*/ 0 w 3789499"/>
                  <a:gd name="connsiteY0" fmla="*/ 0 h 404983"/>
                  <a:gd name="connsiteX1" fmla="*/ 503462 w 3789499"/>
                  <a:gd name="connsiteY1" fmla="*/ 0 h 404983"/>
                  <a:gd name="connsiteX2" fmla="*/ 931134 w 3789499"/>
                  <a:gd name="connsiteY2" fmla="*/ 0 h 404983"/>
                  <a:gd name="connsiteX3" fmla="*/ 1548281 w 3789499"/>
                  <a:gd name="connsiteY3" fmla="*/ 0 h 404983"/>
                  <a:gd name="connsiteX4" fmla="*/ 2051743 w 3789499"/>
                  <a:gd name="connsiteY4" fmla="*/ 0 h 404983"/>
                  <a:gd name="connsiteX5" fmla="*/ 2555205 w 3789499"/>
                  <a:gd name="connsiteY5" fmla="*/ 0 h 404983"/>
                  <a:gd name="connsiteX6" fmla="*/ 3172352 w 3789499"/>
                  <a:gd name="connsiteY6" fmla="*/ 0 h 404983"/>
                  <a:gd name="connsiteX7" fmla="*/ 3789499 w 3789499"/>
                  <a:gd name="connsiteY7" fmla="*/ 0 h 404983"/>
                  <a:gd name="connsiteX8" fmla="*/ 3789499 w 3789499"/>
                  <a:gd name="connsiteY8" fmla="*/ 404983 h 404983"/>
                  <a:gd name="connsiteX9" fmla="*/ 3323932 w 3789499"/>
                  <a:gd name="connsiteY9" fmla="*/ 404983 h 404983"/>
                  <a:gd name="connsiteX10" fmla="*/ 2782575 w 3789499"/>
                  <a:gd name="connsiteY10" fmla="*/ 404983 h 404983"/>
                  <a:gd name="connsiteX11" fmla="*/ 2241218 w 3789499"/>
                  <a:gd name="connsiteY11" fmla="*/ 404983 h 404983"/>
                  <a:gd name="connsiteX12" fmla="*/ 1737756 w 3789499"/>
                  <a:gd name="connsiteY12" fmla="*/ 404983 h 404983"/>
                  <a:gd name="connsiteX13" fmla="*/ 1120609 w 3789499"/>
                  <a:gd name="connsiteY13" fmla="*/ 404983 h 404983"/>
                  <a:gd name="connsiteX14" fmla="*/ 503462 w 3789499"/>
                  <a:gd name="connsiteY14" fmla="*/ 404983 h 404983"/>
                  <a:gd name="connsiteX15" fmla="*/ 0 w 3789499"/>
                  <a:gd name="connsiteY15" fmla="*/ 404983 h 404983"/>
                  <a:gd name="connsiteX16" fmla="*/ 0 w 3789499"/>
                  <a:gd name="connsiteY16" fmla="*/ 0 h 40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89499" h="404983" extrusionOk="0">
                    <a:moveTo>
                      <a:pt x="0" y="0"/>
                    </a:moveTo>
                    <a:cubicBezTo>
                      <a:pt x="111202" y="-40369"/>
                      <a:pt x="359469" y="15155"/>
                      <a:pt x="503462" y="0"/>
                    </a:cubicBezTo>
                    <a:cubicBezTo>
                      <a:pt x="647455" y="-15155"/>
                      <a:pt x="815879" y="33809"/>
                      <a:pt x="931134" y="0"/>
                    </a:cubicBezTo>
                    <a:cubicBezTo>
                      <a:pt x="1046389" y="-33809"/>
                      <a:pt x="1360566" y="10088"/>
                      <a:pt x="1548281" y="0"/>
                    </a:cubicBezTo>
                    <a:cubicBezTo>
                      <a:pt x="1735996" y="-10088"/>
                      <a:pt x="1851615" y="56696"/>
                      <a:pt x="2051743" y="0"/>
                    </a:cubicBezTo>
                    <a:cubicBezTo>
                      <a:pt x="2251871" y="-56696"/>
                      <a:pt x="2351219" y="33302"/>
                      <a:pt x="2555205" y="0"/>
                    </a:cubicBezTo>
                    <a:cubicBezTo>
                      <a:pt x="2759191" y="-33302"/>
                      <a:pt x="2939188" y="56682"/>
                      <a:pt x="3172352" y="0"/>
                    </a:cubicBezTo>
                    <a:cubicBezTo>
                      <a:pt x="3405516" y="-56682"/>
                      <a:pt x="3622893" y="9013"/>
                      <a:pt x="3789499" y="0"/>
                    </a:cubicBezTo>
                    <a:cubicBezTo>
                      <a:pt x="3834501" y="200210"/>
                      <a:pt x="3742133" y="302115"/>
                      <a:pt x="3789499" y="404983"/>
                    </a:cubicBezTo>
                    <a:cubicBezTo>
                      <a:pt x="3667392" y="423902"/>
                      <a:pt x="3427158" y="352475"/>
                      <a:pt x="3323932" y="404983"/>
                    </a:cubicBezTo>
                    <a:cubicBezTo>
                      <a:pt x="3220706" y="457491"/>
                      <a:pt x="2954436" y="344507"/>
                      <a:pt x="2782575" y="404983"/>
                    </a:cubicBezTo>
                    <a:cubicBezTo>
                      <a:pt x="2610714" y="465459"/>
                      <a:pt x="2387049" y="350139"/>
                      <a:pt x="2241218" y="404983"/>
                    </a:cubicBezTo>
                    <a:cubicBezTo>
                      <a:pt x="2095387" y="459827"/>
                      <a:pt x="1933885" y="389342"/>
                      <a:pt x="1737756" y="404983"/>
                    </a:cubicBezTo>
                    <a:cubicBezTo>
                      <a:pt x="1541627" y="420624"/>
                      <a:pt x="1322544" y="353512"/>
                      <a:pt x="1120609" y="404983"/>
                    </a:cubicBezTo>
                    <a:cubicBezTo>
                      <a:pt x="918674" y="456454"/>
                      <a:pt x="699387" y="344068"/>
                      <a:pt x="503462" y="404983"/>
                    </a:cubicBezTo>
                    <a:cubicBezTo>
                      <a:pt x="307537" y="465898"/>
                      <a:pt x="127590" y="350378"/>
                      <a:pt x="0" y="404983"/>
                    </a:cubicBezTo>
                    <a:cubicBezTo>
                      <a:pt x="-23093" y="219801"/>
                      <a:pt x="44017" y="192196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1800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d>
                      <m:dPr>
                        <m:ctrlPr>
                          <a:rPr lang="pt-PT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sz="1800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  <m:r>
                      <a:rPr lang="pt-PT" sz="1800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pt-PT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pt-PT" sz="1800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𝑇𝑟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pt-PT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pt-PT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B31A72D-08D8-5EC1-5761-718B6E745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252" y="3906417"/>
                <a:ext cx="3789499" cy="404983"/>
              </a:xfrm>
              <a:prstGeom prst="rect">
                <a:avLst/>
              </a:prstGeom>
              <a:blipFill>
                <a:blip r:embed="rId10"/>
                <a:stretch>
                  <a:fillRect t="-84211" b="-139474"/>
                </a:stretch>
              </a:blipFill>
              <a:ln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789499"/>
                          <a:gd name="connsiteY0" fmla="*/ 0 h 404983"/>
                          <a:gd name="connsiteX1" fmla="*/ 503462 w 3789499"/>
                          <a:gd name="connsiteY1" fmla="*/ 0 h 404983"/>
                          <a:gd name="connsiteX2" fmla="*/ 931134 w 3789499"/>
                          <a:gd name="connsiteY2" fmla="*/ 0 h 404983"/>
                          <a:gd name="connsiteX3" fmla="*/ 1548281 w 3789499"/>
                          <a:gd name="connsiteY3" fmla="*/ 0 h 404983"/>
                          <a:gd name="connsiteX4" fmla="*/ 2051743 w 3789499"/>
                          <a:gd name="connsiteY4" fmla="*/ 0 h 404983"/>
                          <a:gd name="connsiteX5" fmla="*/ 2555205 w 3789499"/>
                          <a:gd name="connsiteY5" fmla="*/ 0 h 404983"/>
                          <a:gd name="connsiteX6" fmla="*/ 3172352 w 3789499"/>
                          <a:gd name="connsiteY6" fmla="*/ 0 h 404983"/>
                          <a:gd name="connsiteX7" fmla="*/ 3789499 w 3789499"/>
                          <a:gd name="connsiteY7" fmla="*/ 0 h 404983"/>
                          <a:gd name="connsiteX8" fmla="*/ 3789499 w 3789499"/>
                          <a:gd name="connsiteY8" fmla="*/ 404983 h 404983"/>
                          <a:gd name="connsiteX9" fmla="*/ 3323932 w 3789499"/>
                          <a:gd name="connsiteY9" fmla="*/ 404983 h 404983"/>
                          <a:gd name="connsiteX10" fmla="*/ 2782575 w 3789499"/>
                          <a:gd name="connsiteY10" fmla="*/ 404983 h 404983"/>
                          <a:gd name="connsiteX11" fmla="*/ 2241218 w 3789499"/>
                          <a:gd name="connsiteY11" fmla="*/ 404983 h 404983"/>
                          <a:gd name="connsiteX12" fmla="*/ 1737756 w 3789499"/>
                          <a:gd name="connsiteY12" fmla="*/ 404983 h 404983"/>
                          <a:gd name="connsiteX13" fmla="*/ 1120609 w 3789499"/>
                          <a:gd name="connsiteY13" fmla="*/ 404983 h 404983"/>
                          <a:gd name="connsiteX14" fmla="*/ 503462 w 3789499"/>
                          <a:gd name="connsiteY14" fmla="*/ 404983 h 404983"/>
                          <a:gd name="connsiteX15" fmla="*/ 0 w 3789499"/>
                          <a:gd name="connsiteY15" fmla="*/ 404983 h 404983"/>
                          <a:gd name="connsiteX16" fmla="*/ 0 w 3789499"/>
                          <a:gd name="connsiteY16" fmla="*/ 0 h 4049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789499" h="404983" extrusionOk="0">
                            <a:moveTo>
                              <a:pt x="0" y="0"/>
                            </a:moveTo>
                            <a:cubicBezTo>
                              <a:pt x="111202" y="-40369"/>
                              <a:pt x="359469" y="15155"/>
                              <a:pt x="503462" y="0"/>
                            </a:cubicBezTo>
                            <a:cubicBezTo>
                              <a:pt x="647455" y="-15155"/>
                              <a:pt x="815879" y="33809"/>
                              <a:pt x="931134" y="0"/>
                            </a:cubicBezTo>
                            <a:cubicBezTo>
                              <a:pt x="1046389" y="-33809"/>
                              <a:pt x="1360566" y="10088"/>
                              <a:pt x="1548281" y="0"/>
                            </a:cubicBezTo>
                            <a:cubicBezTo>
                              <a:pt x="1735996" y="-10088"/>
                              <a:pt x="1851615" y="56696"/>
                              <a:pt x="2051743" y="0"/>
                            </a:cubicBezTo>
                            <a:cubicBezTo>
                              <a:pt x="2251871" y="-56696"/>
                              <a:pt x="2351219" y="33302"/>
                              <a:pt x="2555205" y="0"/>
                            </a:cubicBezTo>
                            <a:cubicBezTo>
                              <a:pt x="2759191" y="-33302"/>
                              <a:pt x="2939188" y="56682"/>
                              <a:pt x="3172352" y="0"/>
                            </a:cubicBezTo>
                            <a:cubicBezTo>
                              <a:pt x="3405516" y="-56682"/>
                              <a:pt x="3622893" y="9013"/>
                              <a:pt x="3789499" y="0"/>
                            </a:cubicBezTo>
                            <a:cubicBezTo>
                              <a:pt x="3834501" y="200210"/>
                              <a:pt x="3742133" y="302115"/>
                              <a:pt x="3789499" y="404983"/>
                            </a:cubicBezTo>
                            <a:cubicBezTo>
                              <a:pt x="3667392" y="423902"/>
                              <a:pt x="3427158" y="352475"/>
                              <a:pt x="3323932" y="404983"/>
                            </a:cubicBezTo>
                            <a:cubicBezTo>
                              <a:pt x="3220706" y="457491"/>
                              <a:pt x="2954436" y="344507"/>
                              <a:pt x="2782575" y="404983"/>
                            </a:cubicBezTo>
                            <a:cubicBezTo>
                              <a:pt x="2610714" y="465459"/>
                              <a:pt x="2387049" y="350139"/>
                              <a:pt x="2241218" y="404983"/>
                            </a:cubicBezTo>
                            <a:cubicBezTo>
                              <a:pt x="2095387" y="459827"/>
                              <a:pt x="1933885" y="389342"/>
                              <a:pt x="1737756" y="404983"/>
                            </a:cubicBezTo>
                            <a:cubicBezTo>
                              <a:pt x="1541627" y="420624"/>
                              <a:pt x="1322544" y="353512"/>
                              <a:pt x="1120609" y="404983"/>
                            </a:cubicBezTo>
                            <a:cubicBezTo>
                              <a:pt x="918674" y="456454"/>
                              <a:pt x="699387" y="344068"/>
                              <a:pt x="503462" y="404983"/>
                            </a:cubicBezTo>
                            <a:cubicBezTo>
                              <a:pt x="307537" y="465898"/>
                              <a:pt x="127590" y="350378"/>
                              <a:pt x="0" y="404983"/>
                            </a:cubicBezTo>
                            <a:cubicBezTo>
                              <a:pt x="-23093" y="219801"/>
                              <a:pt x="44017" y="19219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17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6E6D07C-D7A7-4667-8AAE-7A7703B88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060372D-49E1-4033-8E95-17F0FB6EB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005481" y="4233286"/>
            <a:ext cx="10186518" cy="2624714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13486 w 9288370"/>
              <a:gd name="connsiteY22" fmla="*/ 1271949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81198 w 9288370"/>
              <a:gd name="connsiteY21" fmla="*/ 1295462 h 1858154"/>
              <a:gd name="connsiteX22" fmla="*/ 3613486 w 9288370"/>
              <a:gd name="connsiteY22" fmla="*/ 1271949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40504 w 9288370"/>
              <a:gd name="connsiteY20" fmla="*/ 1297738 h 1858154"/>
              <a:gd name="connsiteX21" fmla="*/ 3481198 w 9288370"/>
              <a:gd name="connsiteY21" fmla="*/ 1295462 h 1858154"/>
              <a:gd name="connsiteX22" fmla="*/ 3613486 w 9288370"/>
              <a:gd name="connsiteY22" fmla="*/ 1271949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95816 w 9288370"/>
              <a:gd name="connsiteY18" fmla="*/ 1318670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925616 w 9288370"/>
              <a:gd name="connsiteY23" fmla="*/ 1253751 h 1858154"/>
              <a:gd name="connsiteX24" fmla="*/ 3954387 w 9288370"/>
              <a:gd name="connsiteY24" fmla="*/ 1263789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925616 w 9288370"/>
              <a:gd name="connsiteY23" fmla="*/ 1253751 h 1858154"/>
              <a:gd name="connsiteX24" fmla="*/ 3954387 w 9288370"/>
              <a:gd name="connsiteY24" fmla="*/ 1263789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840245 w 9288370"/>
              <a:gd name="connsiteY23" fmla="*/ 1278918 h 1858154"/>
              <a:gd name="connsiteX24" fmla="*/ 3954387 w 9288370"/>
              <a:gd name="connsiteY24" fmla="*/ 1263789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840245 w 9288370"/>
              <a:gd name="connsiteY23" fmla="*/ 1278918 h 1858154"/>
              <a:gd name="connsiteX24" fmla="*/ 3948288 w 9288370"/>
              <a:gd name="connsiteY24" fmla="*/ 1284762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20050 w 9288370"/>
              <a:gd name="connsiteY22" fmla="*/ 1266889 h 1858154"/>
              <a:gd name="connsiteX23" fmla="*/ 3840245 w 9288370"/>
              <a:gd name="connsiteY23" fmla="*/ 1278918 h 1858154"/>
              <a:gd name="connsiteX24" fmla="*/ 3948288 w 9288370"/>
              <a:gd name="connsiteY24" fmla="*/ 1284762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770070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59132 w 9288370"/>
              <a:gd name="connsiteY3" fmla="*/ 1614202 h 1857909"/>
              <a:gd name="connsiteX4" fmla="*/ 996009 w 9288370"/>
              <a:gd name="connsiteY4" fmla="*/ 1618967 h 1857909"/>
              <a:gd name="connsiteX5" fmla="*/ 1229354 w 9288370"/>
              <a:gd name="connsiteY5" fmla="*/ 1572195 h 1857909"/>
              <a:gd name="connsiteX6" fmla="*/ 1456865 w 9288370"/>
              <a:gd name="connsiteY6" fmla="*/ 1510292 h 1857909"/>
              <a:gd name="connsiteX7" fmla="*/ 1463005 w 9288370"/>
              <a:gd name="connsiteY7" fmla="*/ 1511279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3117774 w 9288370"/>
              <a:gd name="connsiteY18" fmla="*/ 1327059 h 1857909"/>
              <a:gd name="connsiteX19" fmla="*/ 3340504 w 9288370"/>
              <a:gd name="connsiteY19" fmla="*/ 1297738 h 1857909"/>
              <a:gd name="connsiteX20" fmla="*/ 3481198 w 9288370"/>
              <a:gd name="connsiteY20" fmla="*/ 1295462 h 1857909"/>
              <a:gd name="connsiteX21" fmla="*/ 3613486 w 9288370"/>
              <a:gd name="connsiteY21" fmla="*/ 1271949 h 1857909"/>
              <a:gd name="connsiteX22" fmla="*/ 3720050 w 9288370"/>
              <a:gd name="connsiteY22" fmla="*/ 1266889 h 1857909"/>
              <a:gd name="connsiteX23" fmla="*/ 3840245 w 9288370"/>
              <a:gd name="connsiteY23" fmla="*/ 1278918 h 1857909"/>
              <a:gd name="connsiteX24" fmla="*/ 3948288 w 9288370"/>
              <a:gd name="connsiteY24" fmla="*/ 1284762 h 1857909"/>
              <a:gd name="connsiteX25" fmla="*/ 3995849 w 9288370"/>
              <a:gd name="connsiteY25" fmla="*/ 1272939 h 1857909"/>
              <a:gd name="connsiteX26" fmla="*/ 4067546 w 9288370"/>
              <a:gd name="connsiteY26" fmla="*/ 1294697 h 1857909"/>
              <a:gd name="connsiteX27" fmla="*/ 4190310 w 9288370"/>
              <a:gd name="connsiteY27" fmla="*/ 1307786 h 1857909"/>
              <a:gd name="connsiteX28" fmla="*/ 4230008 w 9288370"/>
              <a:gd name="connsiteY28" fmla="*/ 1303546 h 1857909"/>
              <a:gd name="connsiteX29" fmla="*/ 4575478 w 9288370"/>
              <a:gd name="connsiteY29" fmla="*/ 1261726 h 1857909"/>
              <a:gd name="connsiteX30" fmla="*/ 4650026 w 9288370"/>
              <a:gd name="connsiteY30" fmla="*/ 1265798 h 1857909"/>
              <a:gd name="connsiteX31" fmla="*/ 4792008 w 9288370"/>
              <a:gd name="connsiteY31" fmla="*/ 1243899 h 1857909"/>
              <a:gd name="connsiteX32" fmla="*/ 4954126 w 9288370"/>
              <a:gd name="connsiteY32" fmla="*/ 1204617 h 1857909"/>
              <a:gd name="connsiteX33" fmla="*/ 5309678 w 9288370"/>
              <a:gd name="connsiteY33" fmla="*/ 1128278 h 1857909"/>
              <a:gd name="connsiteX34" fmla="*/ 5474724 w 9288370"/>
              <a:gd name="connsiteY34" fmla="*/ 1091167 h 1857909"/>
              <a:gd name="connsiteX35" fmla="*/ 5612132 w 9288370"/>
              <a:gd name="connsiteY35" fmla="*/ 1051509 h 1857909"/>
              <a:gd name="connsiteX36" fmla="*/ 5776618 w 9288370"/>
              <a:gd name="connsiteY36" fmla="*/ 1053037 h 1857909"/>
              <a:gd name="connsiteX37" fmla="*/ 5785786 w 9288370"/>
              <a:gd name="connsiteY37" fmla="*/ 1051213 h 1857909"/>
              <a:gd name="connsiteX38" fmla="*/ 5829381 w 9288370"/>
              <a:gd name="connsiteY38" fmla="*/ 1046878 h 1857909"/>
              <a:gd name="connsiteX39" fmla="*/ 5943596 w 9288370"/>
              <a:gd name="connsiteY39" fmla="*/ 1043237 h 1857909"/>
              <a:gd name="connsiteX40" fmla="*/ 5985730 w 9288370"/>
              <a:gd name="connsiteY40" fmla="*/ 1035396 h 1857909"/>
              <a:gd name="connsiteX41" fmla="*/ 6103109 w 9288370"/>
              <a:gd name="connsiteY41" fmla="*/ 1019019 h 1857909"/>
              <a:gd name="connsiteX42" fmla="*/ 6222406 w 9288370"/>
              <a:gd name="connsiteY42" fmla="*/ 985341 h 1857909"/>
              <a:gd name="connsiteX43" fmla="*/ 6598672 w 9288370"/>
              <a:gd name="connsiteY43" fmla="*/ 902062 h 1857909"/>
              <a:gd name="connsiteX44" fmla="*/ 6766149 w 9288370"/>
              <a:gd name="connsiteY44" fmla="*/ 846132 h 1857909"/>
              <a:gd name="connsiteX45" fmla="*/ 6886312 w 9288370"/>
              <a:gd name="connsiteY45" fmla="*/ 781877 h 1857909"/>
              <a:gd name="connsiteX46" fmla="*/ 7006457 w 9288370"/>
              <a:gd name="connsiteY46" fmla="*/ 699758 h 1857909"/>
              <a:gd name="connsiteX47" fmla="*/ 7231643 w 9288370"/>
              <a:gd name="connsiteY47" fmla="*/ 640778 h 1857909"/>
              <a:gd name="connsiteX48" fmla="*/ 7363123 w 9288370"/>
              <a:gd name="connsiteY48" fmla="*/ 593682 h 1857909"/>
              <a:gd name="connsiteX49" fmla="*/ 7588368 w 9288370"/>
              <a:gd name="connsiteY49" fmla="*/ 531129 h 1857909"/>
              <a:gd name="connsiteX50" fmla="*/ 7952094 w 9288370"/>
              <a:gd name="connsiteY50" fmla="*/ 409302 h 1857909"/>
              <a:gd name="connsiteX51" fmla="*/ 8231938 w 9288370"/>
              <a:gd name="connsiteY51" fmla="*/ 259259 h 1857909"/>
              <a:gd name="connsiteX52" fmla="*/ 8428864 w 9288370"/>
              <a:gd name="connsiteY52" fmla="*/ 208471 h 1857909"/>
              <a:gd name="connsiteX53" fmla="*/ 8616510 w 9288370"/>
              <a:gd name="connsiteY53" fmla="*/ 161973 h 1857909"/>
              <a:gd name="connsiteX54" fmla="*/ 8826766 w 9288370"/>
              <a:gd name="connsiteY54" fmla="*/ 152111 h 1857909"/>
              <a:gd name="connsiteX55" fmla="*/ 8917647 w 9288370"/>
              <a:gd name="connsiteY55" fmla="*/ 112232 h 1857909"/>
              <a:gd name="connsiteX56" fmla="*/ 9182272 w 9288370"/>
              <a:gd name="connsiteY56" fmla="*/ 37171 h 1857909"/>
              <a:gd name="connsiteX57" fmla="*/ 9232990 w 9288370"/>
              <a:gd name="connsiteY57" fmla="*/ 24074 h 1857909"/>
              <a:gd name="connsiteX58" fmla="*/ 9288370 w 9288370"/>
              <a:gd name="connsiteY58" fmla="*/ 0 h 1857909"/>
              <a:gd name="connsiteX59" fmla="*/ 0 w 9288370"/>
              <a:gd name="connsiteY59" fmla="*/ 0 h 1857909"/>
              <a:gd name="connsiteX60" fmla="*/ 0 w 9288370"/>
              <a:gd name="connsiteY60" fmla="*/ 1770070 h 1857909"/>
              <a:gd name="connsiteX0" fmla="*/ 0 w 9288370"/>
              <a:gd name="connsiteY0" fmla="*/ 1770070 h 1774947"/>
              <a:gd name="connsiteX1" fmla="*/ 183987 w 9288370"/>
              <a:gd name="connsiteY1" fmla="*/ 1715297 h 1774947"/>
              <a:gd name="connsiteX2" fmla="*/ 370426 w 9288370"/>
              <a:gd name="connsiteY2" fmla="*/ 1702965 h 1774947"/>
              <a:gd name="connsiteX3" fmla="*/ 759132 w 9288370"/>
              <a:gd name="connsiteY3" fmla="*/ 1614202 h 1774947"/>
              <a:gd name="connsiteX4" fmla="*/ 996009 w 9288370"/>
              <a:gd name="connsiteY4" fmla="*/ 1618967 h 1774947"/>
              <a:gd name="connsiteX5" fmla="*/ 1229354 w 9288370"/>
              <a:gd name="connsiteY5" fmla="*/ 1572195 h 1774947"/>
              <a:gd name="connsiteX6" fmla="*/ 1456865 w 9288370"/>
              <a:gd name="connsiteY6" fmla="*/ 1510292 h 1774947"/>
              <a:gd name="connsiteX7" fmla="*/ 1463005 w 9288370"/>
              <a:gd name="connsiteY7" fmla="*/ 1511279 h 1774947"/>
              <a:gd name="connsiteX8" fmla="*/ 1604999 w 9288370"/>
              <a:gd name="connsiteY8" fmla="*/ 1513599 h 1774947"/>
              <a:gd name="connsiteX9" fmla="*/ 1717911 w 9288370"/>
              <a:gd name="connsiteY9" fmla="*/ 1497764 h 1774947"/>
              <a:gd name="connsiteX10" fmla="*/ 1794234 w 9288370"/>
              <a:gd name="connsiteY10" fmla="*/ 1464331 h 1774947"/>
              <a:gd name="connsiteX11" fmla="*/ 2101780 w 9288370"/>
              <a:gd name="connsiteY11" fmla="*/ 1409907 h 1774947"/>
              <a:gd name="connsiteX12" fmla="*/ 2244830 w 9288370"/>
              <a:gd name="connsiteY12" fmla="*/ 1388540 h 1774947"/>
              <a:gd name="connsiteX13" fmla="*/ 2428648 w 9288370"/>
              <a:gd name="connsiteY13" fmla="*/ 1372736 h 1774947"/>
              <a:gd name="connsiteX14" fmla="*/ 2645882 w 9288370"/>
              <a:gd name="connsiteY14" fmla="*/ 1341971 h 1774947"/>
              <a:gd name="connsiteX15" fmla="*/ 2707413 w 9288370"/>
              <a:gd name="connsiteY15" fmla="*/ 1347156 h 1774947"/>
              <a:gd name="connsiteX16" fmla="*/ 2843134 w 9288370"/>
              <a:gd name="connsiteY16" fmla="*/ 1323561 h 1774947"/>
              <a:gd name="connsiteX17" fmla="*/ 2923804 w 9288370"/>
              <a:gd name="connsiteY17" fmla="*/ 1314224 h 1774947"/>
              <a:gd name="connsiteX18" fmla="*/ 3117774 w 9288370"/>
              <a:gd name="connsiteY18" fmla="*/ 1327059 h 1774947"/>
              <a:gd name="connsiteX19" fmla="*/ 3340504 w 9288370"/>
              <a:gd name="connsiteY19" fmla="*/ 1297738 h 1774947"/>
              <a:gd name="connsiteX20" fmla="*/ 3481198 w 9288370"/>
              <a:gd name="connsiteY20" fmla="*/ 1295462 h 1774947"/>
              <a:gd name="connsiteX21" fmla="*/ 3613486 w 9288370"/>
              <a:gd name="connsiteY21" fmla="*/ 1271949 h 1774947"/>
              <a:gd name="connsiteX22" fmla="*/ 3720050 w 9288370"/>
              <a:gd name="connsiteY22" fmla="*/ 1266889 h 1774947"/>
              <a:gd name="connsiteX23" fmla="*/ 3840245 w 9288370"/>
              <a:gd name="connsiteY23" fmla="*/ 1278918 h 1774947"/>
              <a:gd name="connsiteX24" fmla="*/ 3948288 w 9288370"/>
              <a:gd name="connsiteY24" fmla="*/ 1284762 h 1774947"/>
              <a:gd name="connsiteX25" fmla="*/ 3995849 w 9288370"/>
              <a:gd name="connsiteY25" fmla="*/ 1272939 h 1774947"/>
              <a:gd name="connsiteX26" fmla="*/ 4067546 w 9288370"/>
              <a:gd name="connsiteY26" fmla="*/ 1294697 h 1774947"/>
              <a:gd name="connsiteX27" fmla="*/ 4190310 w 9288370"/>
              <a:gd name="connsiteY27" fmla="*/ 1307786 h 1774947"/>
              <a:gd name="connsiteX28" fmla="*/ 4230008 w 9288370"/>
              <a:gd name="connsiteY28" fmla="*/ 1303546 h 1774947"/>
              <a:gd name="connsiteX29" fmla="*/ 4575478 w 9288370"/>
              <a:gd name="connsiteY29" fmla="*/ 1261726 h 1774947"/>
              <a:gd name="connsiteX30" fmla="*/ 4650026 w 9288370"/>
              <a:gd name="connsiteY30" fmla="*/ 1265798 h 1774947"/>
              <a:gd name="connsiteX31" fmla="*/ 4792008 w 9288370"/>
              <a:gd name="connsiteY31" fmla="*/ 1243899 h 1774947"/>
              <a:gd name="connsiteX32" fmla="*/ 4954126 w 9288370"/>
              <a:gd name="connsiteY32" fmla="*/ 1204617 h 1774947"/>
              <a:gd name="connsiteX33" fmla="*/ 5309678 w 9288370"/>
              <a:gd name="connsiteY33" fmla="*/ 1128278 h 1774947"/>
              <a:gd name="connsiteX34" fmla="*/ 5474724 w 9288370"/>
              <a:gd name="connsiteY34" fmla="*/ 1091167 h 1774947"/>
              <a:gd name="connsiteX35" fmla="*/ 5612132 w 9288370"/>
              <a:gd name="connsiteY35" fmla="*/ 1051509 h 1774947"/>
              <a:gd name="connsiteX36" fmla="*/ 5776618 w 9288370"/>
              <a:gd name="connsiteY36" fmla="*/ 1053037 h 1774947"/>
              <a:gd name="connsiteX37" fmla="*/ 5785786 w 9288370"/>
              <a:gd name="connsiteY37" fmla="*/ 1051213 h 1774947"/>
              <a:gd name="connsiteX38" fmla="*/ 5829381 w 9288370"/>
              <a:gd name="connsiteY38" fmla="*/ 1046878 h 1774947"/>
              <a:gd name="connsiteX39" fmla="*/ 5943596 w 9288370"/>
              <a:gd name="connsiteY39" fmla="*/ 1043237 h 1774947"/>
              <a:gd name="connsiteX40" fmla="*/ 5985730 w 9288370"/>
              <a:gd name="connsiteY40" fmla="*/ 1035396 h 1774947"/>
              <a:gd name="connsiteX41" fmla="*/ 6103109 w 9288370"/>
              <a:gd name="connsiteY41" fmla="*/ 1019019 h 1774947"/>
              <a:gd name="connsiteX42" fmla="*/ 6222406 w 9288370"/>
              <a:gd name="connsiteY42" fmla="*/ 985341 h 1774947"/>
              <a:gd name="connsiteX43" fmla="*/ 6598672 w 9288370"/>
              <a:gd name="connsiteY43" fmla="*/ 902062 h 1774947"/>
              <a:gd name="connsiteX44" fmla="*/ 6766149 w 9288370"/>
              <a:gd name="connsiteY44" fmla="*/ 846132 h 1774947"/>
              <a:gd name="connsiteX45" fmla="*/ 6886312 w 9288370"/>
              <a:gd name="connsiteY45" fmla="*/ 781877 h 1774947"/>
              <a:gd name="connsiteX46" fmla="*/ 7006457 w 9288370"/>
              <a:gd name="connsiteY46" fmla="*/ 699758 h 1774947"/>
              <a:gd name="connsiteX47" fmla="*/ 7231643 w 9288370"/>
              <a:gd name="connsiteY47" fmla="*/ 640778 h 1774947"/>
              <a:gd name="connsiteX48" fmla="*/ 7363123 w 9288370"/>
              <a:gd name="connsiteY48" fmla="*/ 593682 h 1774947"/>
              <a:gd name="connsiteX49" fmla="*/ 7588368 w 9288370"/>
              <a:gd name="connsiteY49" fmla="*/ 531129 h 1774947"/>
              <a:gd name="connsiteX50" fmla="*/ 7952094 w 9288370"/>
              <a:gd name="connsiteY50" fmla="*/ 409302 h 1774947"/>
              <a:gd name="connsiteX51" fmla="*/ 8231938 w 9288370"/>
              <a:gd name="connsiteY51" fmla="*/ 259259 h 1774947"/>
              <a:gd name="connsiteX52" fmla="*/ 8428864 w 9288370"/>
              <a:gd name="connsiteY52" fmla="*/ 208471 h 1774947"/>
              <a:gd name="connsiteX53" fmla="*/ 8616510 w 9288370"/>
              <a:gd name="connsiteY53" fmla="*/ 161973 h 1774947"/>
              <a:gd name="connsiteX54" fmla="*/ 8826766 w 9288370"/>
              <a:gd name="connsiteY54" fmla="*/ 152111 h 1774947"/>
              <a:gd name="connsiteX55" fmla="*/ 8917647 w 9288370"/>
              <a:gd name="connsiteY55" fmla="*/ 112232 h 1774947"/>
              <a:gd name="connsiteX56" fmla="*/ 9182272 w 9288370"/>
              <a:gd name="connsiteY56" fmla="*/ 37171 h 1774947"/>
              <a:gd name="connsiteX57" fmla="*/ 9232990 w 9288370"/>
              <a:gd name="connsiteY57" fmla="*/ 24074 h 1774947"/>
              <a:gd name="connsiteX58" fmla="*/ 9288370 w 9288370"/>
              <a:gd name="connsiteY58" fmla="*/ 0 h 1774947"/>
              <a:gd name="connsiteX59" fmla="*/ 0 w 9288370"/>
              <a:gd name="connsiteY59" fmla="*/ 0 h 1774947"/>
              <a:gd name="connsiteX60" fmla="*/ 0 w 9288370"/>
              <a:gd name="connsiteY60" fmla="*/ 1770070 h 1774947"/>
              <a:gd name="connsiteX0" fmla="*/ 0 w 9288370"/>
              <a:gd name="connsiteY0" fmla="*/ 1770070 h 1774947"/>
              <a:gd name="connsiteX1" fmla="*/ 183987 w 9288370"/>
              <a:gd name="connsiteY1" fmla="*/ 1715297 h 1774947"/>
              <a:gd name="connsiteX2" fmla="*/ 443601 w 9288370"/>
              <a:gd name="connsiteY2" fmla="*/ 1707160 h 1774947"/>
              <a:gd name="connsiteX3" fmla="*/ 759132 w 9288370"/>
              <a:gd name="connsiteY3" fmla="*/ 1614202 h 1774947"/>
              <a:gd name="connsiteX4" fmla="*/ 996009 w 9288370"/>
              <a:gd name="connsiteY4" fmla="*/ 1618967 h 1774947"/>
              <a:gd name="connsiteX5" fmla="*/ 1229354 w 9288370"/>
              <a:gd name="connsiteY5" fmla="*/ 1572195 h 1774947"/>
              <a:gd name="connsiteX6" fmla="*/ 1456865 w 9288370"/>
              <a:gd name="connsiteY6" fmla="*/ 1510292 h 1774947"/>
              <a:gd name="connsiteX7" fmla="*/ 1463005 w 9288370"/>
              <a:gd name="connsiteY7" fmla="*/ 1511279 h 1774947"/>
              <a:gd name="connsiteX8" fmla="*/ 1604999 w 9288370"/>
              <a:gd name="connsiteY8" fmla="*/ 1513599 h 1774947"/>
              <a:gd name="connsiteX9" fmla="*/ 1717911 w 9288370"/>
              <a:gd name="connsiteY9" fmla="*/ 1497764 h 1774947"/>
              <a:gd name="connsiteX10" fmla="*/ 1794234 w 9288370"/>
              <a:gd name="connsiteY10" fmla="*/ 1464331 h 1774947"/>
              <a:gd name="connsiteX11" fmla="*/ 2101780 w 9288370"/>
              <a:gd name="connsiteY11" fmla="*/ 1409907 h 1774947"/>
              <a:gd name="connsiteX12" fmla="*/ 2244830 w 9288370"/>
              <a:gd name="connsiteY12" fmla="*/ 1388540 h 1774947"/>
              <a:gd name="connsiteX13" fmla="*/ 2428648 w 9288370"/>
              <a:gd name="connsiteY13" fmla="*/ 1372736 h 1774947"/>
              <a:gd name="connsiteX14" fmla="*/ 2645882 w 9288370"/>
              <a:gd name="connsiteY14" fmla="*/ 1341971 h 1774947"/>
              <a:gd name="connsiteX15" fmla="*/ 2707413 w 9288370"/>
              <a:gd name="connsiteY15" fmla="*/ 1347156 h 1774947"/>
              <a:gd name="connsiteX16" fmla="*/ 2843134 w 9288370"/>
              <a:gd name="connsiteY16" fmla="*/ 1323561 h 1774947"/>
              <a:gd name="connsiteX17" fmla="*/ 2923804 w 9288370"/>
              <a:gd name="connsiteY17" fmla="*/ 1314224 h 1774947"/>
              <a:gd name="connsiteX18" fmla="*/ 3117774 w 9288370"/>
              <a:gd name="connsiteY18" fmla="*/ 1327059 h 1774947"/>
              <a:gd name="connsiteX19" fmla="*/ 3340504 w 9288370"/>
              <a:gd name="connsiteY19" fmla="*/ 1297738 h 1774947"/>
              <a:gd name="connsiteX20" fmla="*/ 3481198 w 9288370"/>
              <a:gd name="connsiteY20" fmla="*/ 1295462 h 1774947"/>
              <a:gd name="connsiteX21" fmla="*/ 3613486 w 9288370"/>
              <a:gd name="connsiteY21" fmla="*/ 1271949 h 1774947"/>
              <a:gd name="connsiteX22" fmla="*/ 3720050 w 9288370"/>
              <a:gd name="connsiteY22" fmla="*/ 1266889 h 1774947"/>
              <a:gd name="connsiteX23" fmla="*/ 3840245 w 9288370"/>
              <a:gd name="connsiteY23" fmla="*/ 1278918 h 1774947"/>
              <a:gd name="connsiteX24" fmla="*/ 3948288 w 9288370"/>
              <a:gd name="connsiteY24" fmla="*/ 1284762 h 1774947"/>
              <a:gd name="connsiteX25" fmla="*/ 3995849 w 9288370"/>
              <a:gd name="connsiteY25" fmla="*/ 1272939 h 1774947"/>
              <a:gd name="connsiteX26" fmla="*/ 4067546 w 9288370"/>
              <a:gd name="connsiteY26" fmla="*/ 1294697 h 1774947"/>
              <a:gd name="connsiteX27" fmla="*/ 4190310 w 9288370"/>
              <a:gd name="connsiteY27" fmla="*/ 1307786 h 1774947"/>
              <a:gd name="connsiteX28" fmla="*/ 4230008 w 9288370"/>
              <a:gd name="connsiteY28" fmla="*/ 1303546 h 1774947"/>
              <a:gd name="connsiteX29" fmla="*/ 4575478 w 9288370"/>
              <a:gd name="connsiteY29" fmla="*/ 1261726 h 1774947"/>
              <a:gd name="connsiteX30" fmla="*/ 4650026 w 9288370"/>
              <a:gd name="connsiteY30" fmla="*/ 1265798 h 1774947"/>
              <a:gd name="connsiteX31" fmla="*/ 4792008 w 9288370"/>
              <a:gd name="connsiteY31" fmla="*/ 1243899 h 1774947"/>
              <a:gd name="connsiteX32" fmla="*/ 4954126 w 9288370"/>
              <a:gd name="connsiteY32" fmla="*/ 1204617 h 1774947"/>
              <a:gd name="connsiteX33" fmla="*/ 5309678 w 9288370"/>
              <a:gd name="connsiteY33" fmla="*/ 1128278 h 1774947"/>
              <a:gd name="connsiteX34" fmla="*/ 5474724 w 9288370"/>
              <a:gd name="connsiteY34" fmla="*/ 1091167 h 1774947"/>
              <a:gd name="connsiteX35" fmla="*/ 5612132 w 9288370"/>
              <a:gd name="connsiteY35" fmla="*/ 1051509 h 1774947"/>
              <a:gd name="connsiteX36" fmla="*/ 5776618 w 9288370"/>
              <a:gd name="connsiteY36" fmla="*/ 1053037 h 1774947"/>
              <a:gd name="connsiteX37" fmla="*/ 5785786 w 9288370"/>
              <a:gd name="connsiteY37" fmla="*/ 1051213 h 1774947"/>
              <a:gd name="connsiteX38" fmla="*/ 5829381 w 9288370"/>
              <a:gd name="connsiteY38" fmla="*/ 1046878 h 1774947"/>
              <a:gd name="connsiteX39" fmla="*/ 5943596 w 9288370"/>
              <a:gd name="connsiteY39" fmla="*/ 1043237 h 1774947"/>
              <a:gd name="connsiteX40" fmla="*/ 5985730 w 9288370"/>
              <a:gd name="connsiteY40" fmla="*/ 1035396 h 1774947"/>
              <a:gd name="connsiteX41" fmla="*/ 6103109 w 9288370"/>
              <a:gd name="connsiteY41" fmla="*/ 1019019 h 1774947"/>
              <a:gd name="connsiteX42" fmla="*/ 6222406 w 9288370"/>
              <a:gd name="connsiteY42" fmla="*/ 985341 h 1774947"/>
              <a:gd name="connsiteX43" fmla="*/ 6598672 w 9288370"/>
              <a:gd name="connsiteY43" fmla="*/ 902062 h 1774947"/>
              <a:gd name="connsiteX44" fmla="*/ 6766149 w 9288370"/>
              <a:gd name="connsiteY44" fmla="*/ 846132 h 1774947"/>
              <a:gd name="connsiteX45" fmla="*/ 6886312 w 9288370"/>
              <a:gd name="connsiteY45" fmla="*/ 781877 h 1774947"/>
              <a:gd name="connsiteX46" fmla="*/ 7006457 w 9288370"/>
              <a:gd name="connsiteY46" fmla="*/ 699758 h 1774947"/>
              <a:gd name="connsiteX47" fmla="*/ 7231643 w 9288370"/>
              <a:gd name="connsiteY47" fmla="*/ 640778 h 1774947"/>
              <a:gd name="connsiteX48" fmla="*/ 7363123 w 9288370"/>
              <a:gd name="connsiteY48" fmla="*/ 593682 h 1774947"/>
              <a:gd name="connsiteX49" fmla="*/ 7588368 w 9288370"/>
              <a:gd name="connsiteY49" fmla="*/ 531129 h 1774947"/>
              <a:gd name="connsiteX50" fmla="*/ 7952094 w 9288370"/>
              <a:gd name="connsiteY50" fmla="*/ 409302 h 1774947"/>
              <a:gd name="connsiteX51" fmla="*/ 8231938 w 9288370"/>
              <a:gd name="connsiteY51" fmla="*/ 259259 h 1774947"/>
              <a:gd name="connsiteX52" fmla="*/ 8428864 w 9288370"/>
              <a:gd name="connsiteY52" fmla="*/ 208471 h 1774947"/>
              <a:gd name="connsiteX53" fmla="*/ 8616510 w 9288370"/>
              <a:gd name="connsiteY53" fmla="*/ 161973 h 1774947"/>
              <a:gd name="connsiteX54" fmla="*/ 8826766 w 9288370"/>
              <a:gd name="connsiteY54" fmla="*/ 152111 h 1774947"/>
              <a:gd name="connsiteX55" fmla="*/ 8917647 w 9288370"/>
              <a:gd name="connsiteY55" fmla="*/ 112232 h 1774947"/>
              <a:gd name="connsiteX56" fmla="*/ 9182272 w 9288370"/>
              <a:gd name="connsiteY56" fmla="*/ 37171 h 1774947"/>
              <a:gd name="connsiteX57" fmla="*/ 9232990 w 9288370"/>
              <a:gd name="connsiteY57" fmla="*/ 24074 h 1774947"/>
              <a:gd name="connsiteX58" fmla="*/ 9288370 w 9288370"/>
              <a:gd name="connsiteY58" fmla="*/ 0 h 1774947"/>
              <a:gd name="connsiteX59" fmla="*/ 0 w 9288370"/>
              <a:gd name="connsiteY59" fmla="*/ 0 h 1774947"/>
              <a:gd name="connsiteX60" fmla="*/ 0 w 9288370"/>
              <a:gd name="connsiteY60" fmla="*/ 1770070 h 1774947"/>
              <a:gd name="connsiteX0" fmla="*/ 0 w 9288370"/>
              <a:gd name="connsiteY0" fmla="*/ 1770070 h 1774947"/>
              <a:gd name="connsiteX1" fmla="*/ 183987 w 9288370"/>
              <a:gd name="connsiteY1" fmla="*/ 1715297 h 1774947"/>
              <a:gd name="connsiteX2" fmla="*/ 510677 w 9288370"/>
              <a:gd name="connsiteY2" fmla="*/ 1694576 h 1774947"/>
              <a:gd name="connsiteX3" fmla="*/ 759132 w 9288370"/>
              <a:gd name="connsiteY3" fmla="*/ 1614202 h 1774947"/>
              <a:gd name="connsiteX4" fmla="*/ 996009 w 9288370"/>
              <a:gd name="connsiteY4" fmla="*/ 1618967 h 1774947"/>
              <a:gd name="connsiteX5" fmla="*/ 1229354 w 9288370"/>
              <a:gd name="connsiteY5" fmla="*/ 1572195 h 1774947"/>
              <a:gd name="connsiteX6" fmla="*/ 1456865 w 9288370"/>
              <a:gd name="connsiteY6" fmla="*/ 1510292 h 1774947"/>
              <a:gd name="connsiteX7" fmla="*/ 1463005 w 9288370"/>
              <a:gd name="connsiteY7" fmla="*/ 1511279 h 1774947"/>
              <a:gd name="connsiteX8" fmla="*/ 1604999 w 9288370"/>
              <a:gd name="connsiteY8" fmla="*/ 1513599 h 1774947"/>
              <a:gd name="connsiteX9" fmla="*/ 1717911 w 9288370"/>
              <a:gd name="connsiteY9" fmla="*/ 1497764 h 1774947"/>
              <a:gd name="connsiteX10" fmla="*/ 1794234 w 9288370"/>
              <a:gd name="connsiteY10" fmla="*/ 1464331 h 1774947"/>
              <a:gd name="connsiteX11" fmla="*/ 2101780 w 9288370"/>
              <a:gd name="connsiteY11" fmla="*/ 1409907 h 1774947"/>
              <a:gd name="connsiteX12" fmla="*/ 2244830 w 9288370"/>
              <a:gd name="connsiteY12" fmla="*/ 1388540 h 1774947"/>
              <a:gd name="connsiteX13" fmla="*/ 2428648 w 9288370"/>
              <a:gd name="connsiteY13" fmla="*/ 1372736 h 1774947"/>
              <a:gd name="connsiteX14" fmla="*/ 2645882 w 9288370"/>
              <a:gd name="connsiteY14" fmla="*/ 1341971 h 1774947"/>
              <a:gd name="connsiteX15" fmla="*/ 2707413 w 9288370"/>
              <a:gd name="connsiteY15" fmla="*/ 1347156 h 1774947"/>
              <a:gd name="connsiteX16" fmla="*/ 2843134 w 9288370"/>
              <a:gd name="connsiteY16" fmla="*/ 1323561 h 1774947"/>
              <a:gd name="connsiteX17" fmla="*/ 2923804 w 9288370"/>
              <a:gd name="connsiteY17" fmla="*/ 1314224 h 1774947"/>
              <a:gd name="connsiteX18" fmla="*/ 3117774 w 9288370"/>
              <a:gd name="connsiteY18" fmla="*/ 1327059 h 1774947"/>
              <a:gd name="connsiteX19" fmla="*/ 3340504 w 9288370"/>
              <a:gd name="connsiteY19" fmla="*/ 1297738 h 1774947"/>
              <a:gd name="connsiteX20" fmla="*/ 3481198 w 9288370"/>
              <a:gd name="connsiteY20" fmla="*/ 1295462 h 1774947"/>
              <a:gd name="connsiteX21" fmla="*/ 3613486 w 9288370"/>
              <a:gd name="connsiteY21" fmla="*/ 1271949 h 1774947"/>
              <a:gd name="connsiteX22" fmla="*/ 3720050 w 9288370"/>
              <a:gd name="connsiteY22" fmla="*/ 1266889 h 1774947"/>
              <a:gd name="connsiteX23" fmla="*/ 3840245 w 9288370"/>
              <a:gd name="connsiteY23" fmla="*/ 1278918 h 1774947"/>
              <a:gd name="connsiteX24" fmla="*/ 3948288 w 9288370"/>
              <a:gd name="connsiteY24" fmla="*/ 1284762 h 1774947"/>
              <a:gd name="connsiteX25" fmla="*/ 3995849 w 9288370"/>
              <a:gd name="connsiteY25" fmla="*/ 1272939 h 1774947"/>
              <a:gd name="connsiteX26" fmla="*/ 4067546 w 9288370"/>
              <a:gd name="connsiteY26" fmla="*/ 1294697 h 1774947"/>
              <a:gd name="connsiteX27" fmla="*/ 4190310 w 9288370"/>
              <a:gd name="connsiteY27" fmla="*/ 1307786 h 1774947"/>
              <a:gd name="connsiteX28" fmla="*/ 4230008 w 9288370"/>
              <a:gd name="connsiteY28" fmla="*/ 1303546 h 1774947"/>
              <a:gd name="connsiteX29" fmla="*/ 4575478 w 9288370"/>
              <a:gd name="connsiteY29" fmla="*/ 1261726 h 1774947"/>
              <a:gd name="connsiteX30" fmla="*/ 4650026 w 9288370"/>
              <a:gd name="connsiteY30" fmla="*/ 1265798 h 1774947"/>
              <a:gd name="connsiteX31" fmla="*/ 4792008 w 9288370"/>
              <a:gd name="connsiteY31" fmla="*/ 1243899 h 1774947"/>
              <a:gd name="connsiteX32" fmla="*/ 4954126 w 9288370"/>
              <a:gd name="connsiteY32" fmla="*/ 1204617 h 1774947"/>
              <a:gd name="connsiteX33" fmla="*/ 5309678 w 9288370"/>
              <a:gd name="connsiteY33" fmla="*/ 1128278 h 1774947"/>
              <a:gd name="connsiteX34" fmla="*/ 5474724 w 9288370"/>
              <a:gd name="connsiteY34" fmla="*/ 1091167 h 1774947"/>
              <a:gd name="connsiteX35" fmla="*/ 5612132 w 9288370"/>
              <a:gd name="connsiteY35" fmla="*/ 1051509 h 1774947"/>
              <a:gd name="connsiteX36" fmla="*/ 5776618 w 9288370"/>
              <a:gd name="connsiteY36" fmla="*/ 1053037 h 1774947"/>
              <a:gd name="connsiteX37" fmla="*/ 5785786 w 9288370"/>
              <a:gd name="connsiteY37" fmla="*/ 1051213 h 1774947"/>
              <a:gd name="connsiteX38" fmla="*/ 5829381 w 9288370"/>
              <a:gd name="connsiteY38" fmla="*/ 1046878 h 1774947"/>
              <a:gd name="connsiteX39" fmla="*/ 5943596 w 9288370"/>
              <a:gd name="connsiteY39" fmla="*/ 1043237 h 1774947"/>
              <a:gd name="connsiteX40" fmla="*/ 5985730 w 9288370"/>
              <a:gd name="connsiteY40" fmla="*/ 1035396 h 1774947"/>
              <a:gd name="connsiteX41" fmla="*/ 6103109 w 9288370"/>
              <a:gd name="connsiteY41" fmla="*/ 1019019 h 1774947"/>
              <a:gd name="connsiteX42" fmla="*/ 6222406 w 9288370"/>
              <a:gd name="connsiteY42" fmla="*/ 985341 h 1774947"/>
              <a:gd name="connsiteX43" fmla="*/ 6598672 w 9288370"/>
              <a:gd name="connsiteY43" fmla="*/ 902062 h 1774947"/>
              <a:gd name="connsiteX44" fmla="*/ 6766149 w 9288370"/>
              <a:gd name="connsiteY44" fmla="*/ 846132 h 1774947"/>
              <a:gd name="connsiteX45" fmla="*/ 6886312 w 9288370"/>
              <a:gd name="connsiteY45" fmla="*/ 781877 h 1774947"/>
              <a:gd name="connsiteX46" fmla="*/ 7006457 w 9288370"/>
              <a:gd name="connsiteY46" fmla="*/ 699758 h 1774947"/>
              <a:gd name="connsiteX47" fmla="*/ 7231643 w 9288370"/>
              <a:gd name="connsiteY47" fmla="*/ 640778 h 1774947"/>
              <a:gd name="connsiteX48" fmla="*/ 7363123 w 9288370"/>
              <a:gd name="connsiteY48" fmla="*/ 593682 h 1774947"/>
              <a:gd name="connsiteX49" fmla="*/ 7588368 w 9288370"/>
              <a:gd name="connsiteY49" fmla="*/ 531129 h 1774947"/>
              <a:gd name="connsiteX50" fmla="*/ 7952094 w 9288370"/>
              <a:gd name="connsiteY50" fmla="*/ 409302 h 1774947"/>
              <a:gd name="connsiteX51" fmla="*/ 8231938 w 9288370"/>
              <a:gd name="connsiteY51" fmla="*/ 259259 h 1774947"/>
              <a:gd name="connsiteX52" fmla="*/ 8428864 w 9288370"/>
              <a:gd name="connsiteY52" fmla="*/ 208471 h 1774947"/>
              <a:gd name="connsiteX53" fmla="*/ 8616510 w 9288370"/>
              <a:gd name="connsiteY53" fmla="*/ 161973 h 1774947"/>
              <a:gd name="connsiteX54" fmla="*/ 8826766 w 9288370"/>
              <a:gd name="connsiteY54" fmla="*/ 152111 h 1774947"/>
              <a:gd name="connsiteX55" fmla="*/ 8917647 w 9288370"/>
              <a:gd name="connsiteY55" fmla="*/ 112232 h 1774947"/>
              <a:gd name="connsiteX56" fmla="*/ 9182272 w 9288370"/>
              <a:gd name="connsiteY56" fmla="*/ 37171 h 1774947"/>
              <a:gd name="connsiteX57" fmla="*/ 9232990 w 9288370"/>
              <a:gd name="connsiteY57" fmla="*/ 24074 h 1774947"/>
              <a:gd name="connsiteX58" fmla="*/ 9288370 w 9288370"/>
              <a:gd name="connsiteY58" fmla="*/ 0 h 1774947"/>
              <a:gd name="connsiteX59" fmla="*/ 0 w 9288370"/>
              <a:gd name="connsiteY59" fmla="*/ 0 h 1774947"/>
              <a:gd name="connsiteX60" fmla="*/ 0 w 9288370"/>
              <a:gd name="connsiteY60" fmla="*/ 1770070 h 1774947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513599 h 1775882"/>
              <a:gd name="connsiteX9" fmla="*/ 1717911 w 9288370"/>
              <a:gd name="connsiteY9" fmla="*/ 1497764 h 1775882"/>
              <a:gd name="connsiteX10" fmla="*/ 1794234 w 9288370"/>
              <a:gd name="connsiteY10" fmla="*/ 1464331 h 1775882"/>
              <a:gd name="connsiteX11" fmla="*/ 2101780 w 9288370"/>
              <a:gd name="connsiteY11" fmla="*/ 1409907 h 1775882"/>
              <a:gd name="connsiteX12" fmla="*/ 2244830 w 9288370"/>
              <a:gd name="connsiteY12" fmla="*/ 1388540 h 1775882"/>
              <a:gd name="connsiteX13" fmla="*/ 2428648 w 9288370"/>
              <a:gd name="connsiteY13" fmla="*/ 1372736 h 1775882"/>
              <a:gd name="connsiteX14" fmla="*/ 2645882 w 9288370"/>
              <a:gd name="connsiteY14" fmla="*/ 1341971 h 1775882"/>
              <a:gd name="connsiteX15" fmla="*/ 2707413 w 9288370"/>
              <a:gd name="connsiteY15" fmla="*/ 1347156 h 1775882"/>
              <a:gd name="connsiteX16" fmla="*/ 2843134 w 9288370"/>
              <a:gd name="connsiteY16" fmla="*/ 1323561 h 1775882"/>
              <a:gd name="connsiteX17" fmla="*/ 2923804 w 9288370"/>
              <a:gd name="connsiteY17" fmla="*/ 1314224 h 1775882"/>
              <a:gd name="connsiteX18" fmla="*/ 3117774 w 9288370"/>
              <a:gd name="connsiteY18" fmla="*/ 1327059 h 1775882"/>
              <a:gd name="connsiteX19" fmla="*/ 3340504 w 9288370"/>
              <a:gd name="connsiteY19" fmla="*/ 1297738 h 1775882"/>
              <a:gd name="connsiteX20" fmla="*/ 3481198 w 9288370"/>
              <a:gd name="connsiteY20" fmla="*/ 1295462 h 1775882"/>
              <a:gd name="connsiteX21" fmla="*/ 3613486 w 9288370"/>
              <a:gd name="connsiteY21" fmla="*/ 1271949 h 1775882"/>
              <a:gd name="connsiteX22" fmla="*/ 3720050 w 9288370"/>
              <a:gd name="connsiteY22" fmla="*/ 1266889 h 1775882"/>
              <a:gd name="connsiteX23" fmla="*/ 3840245 w 9288370"/>
              <a:gd name="connsiteY23" fmla="*/ 1278918 h 1775882"/>
              <a:gd name="connsiteX24" fmla="*/ 3948288 w 9288370"/>
              <a:gd name="connsiteY24" fmla="*/ 1284762 h 1775882"/>
              <a:gd name="connsiteX25" fmla="*/ 3995849 w 9288370"/>
              <a:gd name="connsiteY25" fmla="*/ 1272939 h 1775882"/>
              <a:gd name="connsiteX26" fmla="*/ 4067546 w 9288370"/>
              <a:gd name="connsiteY26" fmla="*/ 1294697 h 1775882"/>
              <a:gd name="connsiteX27" fmla="*/ 4190310 w 9288370"/>
              <a:gd name="connsiteY27" fmla="*/ 1307786 h 1775882"/>
              <a:gd name="connsiteX28" fmla="*/ 4230008 w 9288370"/>
              <a:gd name="connsiteY28" fmla="*/ 1303546 h 1775882"/>
              <a:gd name="connsiteX29" fmla="*/ 4575478 w 9288370"/>
              <a:gd name="connsiteY29" fmla="*/ 1261726 h 1775882"/>
              <a:gd name="connsiteX30" fmla="*/ 4650026 w 9288370"/>
              <a:gd name="connsiteY30" fmla="*/ 1265798 h 1775882"/>
              <a:gd name="connsiteX31" fmla="*/ 4792008 w 9288370"/>
              <a:gd name="connsiteY31" fmla="*/ 1243899 h 1775882"/>
              <a:gd name="connsiteX32" fmla="*/ 4954126 w 9288370"/>
              <a:gd name="connsiteY32" fmla="*/ 1204617 h 1775882"/>
              <a:gd name="connsiteX33" fmla="*/ 5309678 w 9288370"/>
              <a:gd name="connsiteY33" fmla="*/ 1128278 h 1775882"/>
              <a:gd name="connsiteX34" fmla="*/ 5474724 w 9288370"/>
              <a:gd name="connsiteY34" fmla="*/ 1091167 h 1775882"/>
              <a:gd name="connsiteX35" fmla="*/ 5612132 w 9288370"/>
              <a:gd name="connsiteY35" fmla="*/ 1051509 h 1775882"/>
              <a:gd name="connsiteX36" fmla="*/ 5776618 w 9288370"/>
              <a:gd name="connsiteY36" fmla="*/ 1053037 h 1775882"/>
              <a:gd name="connsiteX37" fmla="*/ 5785786 w 9288370"/>
              <a:gd name="connsiteY37" fmla="*/ 1051213 h 1775882"/>
              <a:gd name="connsiteX38" fmla="*/ 5829381 w 9288370"/>
              <a:gd name="connsiteY38" fmla="*/ 1046878 h 1775882"/>
              <a:gd name="connsiteX39" fmla="*/ 5943596 w 9288370"/>
              <a:gd name="connsiteY39" fmla="*/ 1043237 h 1775882"/>
              <a:gd name="connsiteX40" fmla="*/ 5985730 w 9288370"/>
              <a:gd name="connsiteY40" fmla="*/ 1035396 h 1775882"/>
              <a:gd name="connsiteX41" fmla="*/ 6103109 w 9288370"/>
              <a:gd name="connsiteY41" fmla="*/ 1019019 h 1775882"/>
              <a:gd name="connsiteX42" fmla="*/ 6222406 w 9288370"/>
              <a:gd name="connsiteY42" fmla="*/ 985341 h 1775882"/>
              <a:gd name="connsiteX43" fmla="*/ 6598672 w 9288370"/>
              <a:gd name="connsiteY43" fmla="*/ 902062 h 1775882"/>
              <a:gd name="connsiteX44" fmla="*/ 6766149 w 9288370"/>
              <a:gd name="connsiteY44" fmla="*/ 846132 h 1775882"/>
              <a:gd name="connsiteX45" fmla="*/ 6886312 w 9288370"/>
              <a:gd name="connsiteY45" fmla="*/ 781877 h 1775882"/>
              <a:gd name="connsiteX46" fmla="*/ 7006457 w 9288370"/>
              <a:gd name="connsiteY46" fmla="*/ 699758 h 1775882"/>
              <a:gd name="connsiteX47" fmla="*/ 7231643 w 9288370"/>
              <a:gd name="connsiteY47" fmla="*/ 640778 h 1775882"/>
              <a:gd name="connsiteX48" fmla="*/ 7363123 w 9288370"/>
              <a:gd name="connsiteY48" fmla="*/ 593682 h 1775882"/>
              <a:gd name="connsiteX49" fmla="*/ 7588368 w 9288370"/>
              <a:gd name="connsiteY49" fmla="*/ 531129 h 1775882"/>
              <a:gd name="connsiteX50" fmla="*/ 7952094 w 9288370"/>
              <a:gd name="connsiteY50" fmla="*/ 409302 h 1775882"/>
              <a:gd name="connsiteX51" fmla="*/ 8231938 w 9288370"/>
              <a:gd name="connsiteY51" fmla="*/ 259259 h 1775882"/>
              <a:gd name="connsiteX52" fmla="*/ 8428864 w 9288370"/>
              <a:gd name="connsiteY52" fmla="*/ 208471 h 1775882"/>
              <a:gd name="connsiteX53" fmla="*/ 8616510 w 9288370"/>
              <a:gd name="connsiteY53" fmla="*/ 161973 h 1775882"/>
              <a:gd name="connsiteX54" fmla="*/ 8826766 w 9288370"/>
              <a:gd name="connsiteY54" fmla="*/ 152111 h 1775882"/>
              <a:gd name="connsiteX55" fmla="*/ 8917647 w 9288370"/>
              <a:gd name="connsiteY55" fmla="*/ 112232 h 1775882"/>
              <a:gd name="connsiteX56" fmla="*/ 9182272 w 9288370"/>
              <a:gd name="connsiteY56" fmla="*/ 37171 h 1775882"/>
              <a:gd name="connsiteX57" fmla="*/ 9232990 w 9288370"/>
              <a:gd name="connsiteY57" fmla="*/ 24074 h 1775882"/>
              <a:gd name="connsiteX58" fmla="*/ 9288370 w 9288370"/>
              <a:gd name="connsiteY58" fmla="*/ 0 h 1775882"/>
              <a:gd name="connsiteX59" fmla="*/ 0 w 9288370"/>
              <a:gd name="connsiteY59" fmla="*/ 0 h 1775882"/>
              <a:gd name="connsiteX60" fmla="*/ 0 w 9288370"/>
              <a:gd name="connsiteY60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513599 h 1775882"/>
              <a:gd name="connsiteX9" fmla="*/ 1717911 w 9288370"/>
              <a:gd name="connsiteY9" fmla="*/ 1497764 h 1775882"/>
              <a:gd name="connsiteX10" fmla="*/ 1794234 w 9288370"/>
              <a:gd name="connsiteY10" fmla="*/ 1464331 h 1775882"/>
              <a:gd name="connsiteX11" fmla="*/ 2101780 w 9288370"/>
              <a:gd name="connsiteY11" fmla="*/ 1409907 h 1775882"/>
              <a:gd name="connsiteX12" fmla="*/ 2244830 w 9288370"/>
              <a:gd name="connsiteY12" fmla="*/ 1388540 h 1775882"/>
              <a:gd name="connsiteX13" fmla="*/ 2428648 w 9288370"/>
              <a:gd name="connsiteY13" fmla="*/ 1372736 h 1775882"/>
              <a:gd name="connsiteX14" fmla="*/ 2645882 w 9288370"/>
              <a:gd name="connsiteY14" fmla="*/ 1341971 h 1775882"/>
              <a:gd name="connsiteX15" fmla="*/ 2707413 w 9288370"/>
              <a:gd name="connsiteY15" fmla="*/ 1347156 h 1775882"/>
              <a:gd name="connsiteX16" fmla="*/ 2843134 w 9288370"/>
              <a:gd name="connsiteY16" fmla="*/ 1323561 h 1775882"/>
              <a:gd name="connsiteX17" fmla="*/ 2923804 w 9288370"/>
              <a:gd name="connsiteY17" fmla="*/ 1314224 h 1775882"/>
              <a:gd name="connsiteX18" fmla="*/ 3117774 w 9288370"/>
              <a:gd name="connsiteY18" fmla="*/ 1327059 h 1775882"/>
              <a:gd name="connsiteX19" fmla="*/ 3340504 w 9288370"/>
              <a:gd name="connsiteY19" fmla="*/ 1297738 h 1775882"/>
              <a:gd name="connsiteX20" fmla="*/ 3481198 w 9288370"/>
              <a:gd name="connsiteY20" fmla="*/ 1295462 h 1775882"/>
              <a:gd name="connsiteX21" fmla="*/ 3613486 w 9288370"/>
              <a:gd name="connsiteY21" fmla="*/ 1271949 h 1775882"/>
              <a:gd name="connsiteX22" fmla="*/ 3720050 w 9288370"/>
              <a:gd name="connsiteY22" fmla="*/ 1266889 h 1775882"/>
              <a:gd name="connsiteX23" fmla="*/ 3840245 w 9288370"/>
              <a:gd name="connsiteY23" fmla="*/ 1278918 h 1775882"/>
              <a:gd name="connsiteX24" fmla="*/ 3948288 w 9288370"/>
              <a:gd name="connsiteY24" fmla="*/ 1284762 h 1775882"/>
              <a:gd name="connsiteX25" fmla="*/ 3995849 w 9288370"/>
              <a:gd name="connsiteY25" fmla="*/ 1272939 h 1775882"/>
              <a:gd name="connsiteX26" fmla="*/ 4067546 w 9288370"/>
              <a:gd name="connsiteY26" fmla="*/ 1294697 h 1775882"/>
              <a:gd name="connsiteX27" fmla="*/ 4190310 w 9288370"/>
              <a:gd name="connsiteY27" fmla="*/ 1307786 h 1775882"/>
              <a:gd name="connsiteX28" fmla="*/ 4230008 w 9288370"/>
              <a:gd name="connsiteY28" fmla="*/ 1303546 h 1775882"/>
              <a:gd name="connsiteX29" fmla="*/ 4575478 w 9288370"/>
              <a:gd name="connsiteY29" fmla="*/ 1261726 h 1775882"/>
              <a:gd name="connsiteX30" fmla="*/ 4650026 w 9288370"/>
              <a:gd name="connsiteY30" fmla="*/ 1265798 h 1775882"/>
              <a:gd name="connsiteX31" fmla="*/ 4792008 w 9288370"/>
              <a:gd name="connsiteY31" fmla="*/ 1243899 h 1775882"/>
              <a:gd name="connsiteX32" fmla="*/ 4954126 w 9288370"/>
              <a:gd name="connsiteY32" fmla="*/ 1204617 h 1775882"/>
              <a:gd name="connsiteX33" fmla="*/ 5309678 w 9288370"/>
              <a:gd name="connsiteY33" fmla="*/ 1128278 h 1775882"/>
              <a:gd name="connsiteX34" fmla="*/ 5474724 w 9288370"/>
              <a:gd name="connsiteY34" fmla="*/ 1091167 h 1775882"/>
              <a:gd name="connsiteX35" fmla="*/ 5612132 w 9288370"/>
              <a:gd name="connsiteY35" fmla="*/ 1051509 h 1775882"/>
              <a:gd name="connsiteX36" fmla="*/ 5776618 w 9288370"/>
              <a:gd name="connsiteY36" fmla="*/ 1053037 h 1775882"/>
              <a:gd name="connsiteX37" fmla="*/ 5785786 w 9288370"/>
              <a:gd name="connsiteY37" fmla="*/ 1051213 h 1775882"/>
              <a:gd name="connsiteX38" fmla="*/ 5829381 w 9288370"/>
              <a:gd name="connsiteY38" fmla="*/ 1046878 h 1775882"/>
              <a:gd name="connsiteX39" fmla="*/ 5943596 w 9288370"/>
              <a:gd name="connsiteY39" fmla="*/ 1043237 h 1775882"/>
              <a:gd name="connsiteX40" fmla="*/ 5985730 w 9288370"/>
              <a:gd name="connsiteY40" fmla="*/ 1035396 h 1775882"/>
              <a:gd name="connsiteX41" fmla="*/ 6103109 w 9288370"/>
              <a:gd name="connsiteY41" fmla="*/ 1019019 h 1775882"/>
              <a:gd name="connsiteX42" fmla="*/ 6222406 w 9288370"/>
              <a:gd name="connsiteY42" fmla="*/ 985341 h 1775882"/>
              <a:gd name="connsiteX43" fmla="*/ 6598672 w 9288370"/>
              <a:gd name="connsiteY43" fmla="*/ 902062 h 1775882"/>
              <a:gd name="connsiteX44" fmla="*/ 6766149 w 9288370"/>
              <a:gd name="connsiteY44" fmla="*/ 846132 h 1775882"/>
              <a:gd name="connsiteX45" fmla="*/ 6886312 w 9288370"/>
              <a:gd name="connsiteY45" fmla="*/ 781877 h 1775882"/>
              <a:gd name="connsiteX46" fmla="*/ 7006457 w 9288370"/>
              <a:gd name="connsiteY46" fmla="*/ 699758 h 1775882"/>
              <a:gd name="connsiteX47" fmla="*/ 7231643 w 9288370"/>
              <a:gd name="connsiteY47" fmla="*/ 640778 h 1775882"/>
              <a:gd name="connsiteX48" fmla="*/ 7363123 w 9288370"/>
              <a:gd name="connsiteY48" fmla="*/ 593682 h 1775882"/>
              <a:gd name="connsiteX49" fmla="*/ 7588368 w 9288370"/>
              <a:gd name="connsiteY49" fmla="*/ 531129 h 1775882"/>
              <a:gd name="connsiteX50" fmla="*/ 7952094 w 9288370"/>
              <a:gd name="connsiteY50" fmla="*/ 409302 h 1775882"/>
              <a:gd name="connsiteX51" fmla="*/ 8231938 w 9288370"/>
              <a:gd name="connsiteY51" fmla="*/ 259259 h 1775882"/>
              <a:gd name="connsiteX52" fmla="*/ 8428864 w 9288370"/>
              <a:gd name="connsiteY52" fmla="*/ 208471 h 1775882"/>
              <a:gd name="connsiteX53" fmla="*/ 8616510 w 9288370"/>
              <a:gd name="connsiteY53" fmla="*/ 161973 h 1775882"/>
              <a:gd name="connsiteX54" fmla="*/ 8826766 w 9288370"/>
              <a:gd name="connsiteY54" fmla="*/ 152111 h 1775882"/>
              <a:gd name="connsiteX55" fmla="*/ 8917647 w 9288370"/>
              <a:gd name="connsiteY55" fmla="*/ 112232 h 1775882"/>
              <a:gd name="connsiteX56" fmla="*/ 9182272 w 9288370"/>
              <a:gd name="connsiteY56" fmla="*/ 37171 h 1775882"/>
              <a:gd name="connsiteX57" fmla="*/ 9232990 w 9288370"/>
              <a:gd name="connsiteY57" fmla="*/ 24074 h 1775882"/>
              <a:gd name="connsiteX58" fmla="*/ 9288370 w 9288370"/>
              <a:gd name="connsiteY58" fmla="*/ 0 h 1775882"/>
              <a:gd name="connsiteX59" fmla="*/ 0 w 9288370"/>
              <a:gd name="connsiteY59" fmla="*/ 0 h 1775882"/>
              <a:gd name="connsiteX60" fmla="*/ 0 w 9288370"/>
              <a:gd name="connsiteY60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513599 h 1775882"/>
              <a:gd name="connsiteX9" fmla="*/ 1794234 w 9288370"/>
              <a:gd name="connsiteY9" fmla="*/ 1464331 h 1775882"/>
              <a:gd name="connsiteX10" fmla="*/ 2101780 w 9288370"/>
              <a:gd name="connsiteY10" fmla="*/ 1409907 h 1775882"/>
              <a:gd name="connsiteX11" fmla="*/ 2244830 w 9288370"/>
              <a:gd name="connsiteY11" fmla="*/ 1388540 h 1775882"/>
              <a:gd name="connsiteX12" fmla="*/ 2428648 w 9288370"/>
              <a:gd name="connsiteY12" fmla="*/ 1372736 h 1775882"/>
              <a:gd name="connsiteX13" fmla="*/ 2645882 w 9288370"/>
              <a:gd name="connsiteY13" fmla="*/ 1341971 h 1775882"/>
              <a:gd name="connsiteX14" fmla="*/ 2707413 w 9288370"/>
              <a:gd name="connsiteY14" fmla="*/ 1347156 h 1775882"/>
              <a:gd name="connsiteX15" fmla="*/ 2843134 w 9288370"/>
              <a:gd name="connsiteY15" fmla="*/ 1323561 h 1775882"/>
              <a:gd name="connsiteX16" fmla="*/ 2923804 w 9288370"/>
              <a:gd name="connsiteY16" fmla="*/ 1314224 h 1775882"/>
              <a:gd name="connsiteX17" fmla="*/ 3117774 w 9288370"/>
              <a:gd name="connsiteY17" fmla="*/ 1327059 h 1775882"/>
              <a:gd name="connsiteX18" fmla="*/ 3340504 w 9288370"/>
              <a:gd name="connsiteY18" fmla="*/ 1297738 h 1775882"/>
              <a:gd name="connsiteX19" fmla="*/ 3481198 w 9288370"/>
              <a:gd name="connsiteY19" fmla="*/ 1295462 h 1775882"/>
              <a:gd name="connsiteX20" fmla="*/ 3613486 w 9288370"/>
              <a:gd name="connsiteY20" fmla="*/ 1271949 h 1775882"/>
              <a:gd name="connsiteX21" fmla="*/ 3720050 w 9288370"/>
              <a:gd name="connsiteY21" fmla="*/ 1266889 h 1775882"/>
              <a:gd name="connsiteX22" fmla="*/ 3840245 w 9288370"/>
              <a:gd name="connsiteY22" fmla="*/ 1278918 h 1775882"/>
              <a:gd name="connsiteX23" fmla="*/ 3948288 w 9288370"/>
              <a:gd name="connsiteY23" fmla="*/ 1284762 h 1775882"/>
              <a:gd name="connsiteX24" fmla="*/ 3995849 w 9288370"/>
              <a:gd name="connsiteY24" fmla="*/ 1272939 h 1775882"/>
              <a:gd name="connsiteX25" fmla="*/ 4067546 w 9288370"/>
              <a:gd name="connsiteY25" fmla="*/ 1294697 h 1775882"/>
              <a:gd name="connsiteX26" fmla="*/ 4190310 w 9288370"/>
              <a:gd name="connsiteY26" fmla="*/ 1307786 h 1775882"/>
              <a:gd name="connsiteX27" fmla="*/ 4230008 w 9288370"/>
              <a:gd name="connsiteY27" fmla="*/ 1303546 h 1775882"/>
              <a:gd name="connsiteX28" fmla="*/ 4575478 w 9288370"/>
              <a:gd name="connsiteY28" fmla="*/ 1261726 h 1775882"/>
              <a:gd name="connsiteX29" fmla="*/ 4650026 w 9288370"/>
              <a:gd name="connsiteY29" fmla="*/ 1265798 h 1775882"/>
              <a:gd name="connsiteX30" fmla="*/ 4792008 w 9288370"/>
              <a:gd name="connsiteY30" fmla="*/ 1243899 h 1775882"/>
              <a:gd name="connsiteX31" fmla="*/ 4954126 w 9288370"/>
              <a:gd name="connsiteY31" fmla="*/ 1204617 h 1775882"/>
              <a:gd name="connsiteX32" fmla="*/ 5309678 w 9288370"/>
              <a:gd name="connsiteY32" fmla="*/ 1128278 h 1775882"/>
              <a:gd name="connsiteX33" fmla="*/ 5474724 w 9288370"/>
              <a:gd name="connsiteY33" fmla="*/ 1091167 h 1775882"/>
              <a:gd name="connsiteX34" fmla="*/ 5612132 w 9288370"/>
              <a:gd name="connsiteY34" fmla="*/ 1051509 h 1775882"/>
              <a:gd name="connsiteX35" fmla="*/ 5776618 w 9288370"/>
              <a:gd name="connsiteY35" fmla="*/ 1053037 h 1775882"/>
              <a:gd name="connsiteX36" fmla="*/ 5785786 w 9288370"/>
              <a:gd name="connsiteY36" fmla="*/ 1051213 h 1775882"/>
              <a:gd name="connsiteX37" fmla="*/ 5829381 w 9288370"/>
              <a:gd name="connsiteY37" fmla="*/ 1046878 h 1775882"/>
              <a:gd name="connsiteX38" fmla="*/ 5943596 w 9288370"/>
              <a:gd name="connsiteY38" fmla="*/ 1043237 h 1775882"/>
              <a:gd name="connsiteX39" fmla="*/ 5985730 w 9288370"/>
              <a:gd name="connsiteY39" fmla="*/ 1035396 h 1775882"/>
              <a:gd name="connsiteX40" fmla="*/ 6103109 w 9288370"/>
              <a:gd name="connsiteY40" fmla="*/ 1019019 h 1775882"/>
              <a:gd name="connsiteX41" fmla="*/ 6222406 w 9288370"/>
              <a:gd name="connsiteY41" fmla="*/ 985341 h 1775882"/>
              <a:gd name="connsiteX42" fmla="*/ 6598672 w 9288370"/>
              <a:gd name="connsiteY42" fmla="*/ 902062 h 1775882"/>
              <a:gd name="connsiteX43" fmla="*/ 6766149 w 9288370"/>
              <a:gd name="connsiteY43" fmla="*/ 846132 h 1775882"/>
              <a:gd name="connsiteX44" fmla="*/ 6886312 w 9288370"/>
              <a:gd name="connsiteY44" fmla="*/ 781877 h 1775882"/>
              <a:gd name="connsiteX45" fmla="*/ 7006457 w 9288370"/>
              <a:gd name="connsiteY45" fmla="*/ 699758 h 1775882"/>
              <a:gd name="connsiteX46" fmla="*/ 7231643 w 9288370"/>
              <a:gd name="connsiteY46" fmla="*/ 640778 h 1775882"/>
              <a:gd name="connsiteX47" fmla="*/ 7363123 w 9288370"/>
              <a:gd name="connsiteY47" fmla="*/ 593682 h 1775882"/>
              <a:gd name="connsiteX48" fmla="*/ 7588368 w 9288370"/>
              <a:gd name="connsiteY48" fmla="*/ 531129 h 1775882"/>
              <a:gd name="connsiteX49" fmla="*/ 7952094 w 9288370"/>
              <a:gd name="connsiteY49" fmla="*/ 409302 h 1775882"/>
              <a:gd name="connsiteX50" fmla="*/ 8231938 w 9288370"/>
              <a:gd name="connsiteY50" fmla="*/ 259259 h 1775882"/>
              <a:gd name="connsiteX51" fmla="*/ 8428864 w 9288370"/>
              <a:gd name="connsiteY51" fmla="*/ 208471 h 1775882"/>
              <a:gd name="connsiteX52" fmla="*/ 8616510 w 9288370"/>
              <a:gd name="connsiteY52" fmla="*/ 161973 h 1775882"/>
              <a:gd name="connsiteX53" fmla="*/ 8826766 w 9288370"/>
              <a:gd name="connsiteY53" fmla="*/ 152111 h 1775882"/>
              <a:gd name="connsiteX54" fmla="*/ 8917647 w 9288370"/>
              <a:gd name="connsiteY54" fmla="*/ 112232 h 1775882"/>
              <a:gd name="connsiteX55" fmla="*/ 9182272 w 9288370"/>
              <a:gd name="connsiteY55" fmla="*/ 37171 h 1775882"/>
              <a:gd name="connsiteX56" fmla="*/ 9232990 w 9288370"/>
              <a:gd name="connsiteY56" fmla="*/ 24074 h 1775882"/>
              <a:gd name="connsiteX57" fmla="*/ 9288370 w 9288370"/>
              <a:gd name="connsiteY57" fmla="*/ 0 h 1775882"/>
              <a:gd name="connsiteX58" fmla="*/ 0 w 9288370"/>
              <a:gd name="connsiteY58" fmla="*/ 0 h 1775882"/>
              <a:gd name="connsiteX59" fmla="*/ 0 w 9288370"/>
              <a:gd name="connsiteY59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484238 h 1775882"/>
              <a:gd name="connsiteX9" fmla="*/ 1794234 w 9288370"/>
              <a:gd name="connsiteY9" fmla="*/ 1464331 h 1775882"/>
              <a:gd name="connsiteX10" fmla="*/ 2101780 w 9288370"/>
              <a:gd name="connsiteY10" fmla="*/ 1409907 h 1775882"/>
              <a:gd name="connsiteX11" fmla="*/ 2244830 w 9288370"/>
              <a:gd name="connsiteY11" fmla="*/ 1388540 h 1775882"/>
              <a:gd name="connsiteX12" fmla="*/ 2428648 w 9288370"/>
              <a:gd name="connsiteY12" fmla="*/ 1372736 h 1775882"/>
              <a:gd name="connsiteX13" fmla="*/ 2645882 w 9288370"/>
              <a:gd name="connsiteY13" fmla="*/ 1341971 h 1775882"/>
              <a:gd name="connsiteX14" fmla="*/ 2707413 w 9288370"/>
              <a:gd name="connsiteY14" fmla="*/ 1347156 h 1775882"/>
              <a:gd name="connsiteX15" fmla="*/ 2843134 w 9288370"/>
              <a:gd name="connsiteY15" fmla="*/ 1323561 h 1775882"/>
              <a:gd name="connsiteX16" fmla="*/ 2923804 w 9288370"/>
              <a:gd name="connsiteY16" fmla="*/ 1314224 h 1775882"/>
              <a:gd name="connsiteX17" fmla="*/ 3117774 w 9288370"/>
              <a:gd name="connsiteY17" fmla="*/ 1327059 h 1775882"/>
              <a:gd name="connsiteX18" fmla="*/ 3340504 w 9288370"/>
              <a:gd name="connsiteY18" fmla="*/ 1297738 h 1775882"/>
              <a:gd name="connsiteX19" fmla="*/ 3481198 w 9288370"/>
              <a:gd name="connsiteY19" fmla="*/ 1295462 h 1775882"/>
              <a:gd name="connsiteX20" fmla="*/ 3613486 w 9288370"/>
              <a:gd name="connsiteY20" fmla="*/ 1271949 h 1775882"/>
              <a:gd name="connsiteX21" fmla="*/ 3720050 w 9288370"/>
              <a:gd name="connsiteY21" fmla="*/ 1266889 h 1775882"/>
              <a:gd name="connsiteX22" fmla="*/ 3840245 w 9288370"/>
              <a:gd name="connsiteY22" fmla="*/ 1278918 h 1775882"/>
              <a:gd name="connsiteX23" fmla="*/ 3948288 w 9288370"/>
              <a:gd name="connsiteY23" fmla="*/ 1284762 h 1775882"/>
              <a:gd name="connsiteX24" fmla="*/ 3995849 w 9288370"/>
              <a:gd name="connsiteY24" fmla="*/ 1272939 h 1775882"/>
              <a:gd name="connsiteX25" fmla="*/ 4067546 w 9288370"/>
              <a:gd name="connsiteY25" fmla="*/ 1294697 h 1775882"/>
              <a:gd name="connsiteX26" fmla="*/ 4190310 w 9288370"/>
              <a:gd name="connsiteY26" fmla="*/ 1307786 h 1775882"/>
              <a:gd name="connsiteX27" fmla="*/ 4230008 w 9288370"/>
              <a:gd name="connsiteY27" fmla="*/ 1303546 h 1775882"/>
              <a:gd name="connsiteX28" fmla="*/ 4575478 w 9288370"/>
              <a:gd name="connsiteY28" fmla="*/ 1261726 h 1775882"/>
              <a:gd name="connsiteX29" fmla="*/ 4650026 w 9288370"/>
              <a:gd name="connsiteY29" fmla="*/ 1265798 h 1775882"/>
              <a:gd name="connsiteX30" fmla="*/ 4792008 w 9288370"/>
              <a:gd name="connsiteY30" fmla="*/ 1243899 h 1775882"/>
              <a:gd name="connsiteX31" fmla="*/ 4954126 w 9288370"/>
              <a:gd name="connsiteY31" fmla="*/ 1204617 h 1775882"/>
              <a:gd name="connsiteX32" fmla="*/ 5309678 w 9288370"/>
              <a:gd name="connsiteY32" fmla="*/ 1128278 h 1775882"/>
              <a:gd name="connsiteX33" fmla="*/ 5474724 w 9288370"/>
              <a:gd name="connsiteY33" fmla="*/ 1091167 h 1775882"/>
              <a:gd name="connsiteX34" fmla="*/ 5612132 w 9288370"/>
              <a:gd name="connsiteY34" fmla="*/ 1051509 h 1775882"/>
              <a:gd name="connsiteX35" fmla="*/ 5776618 w 9288370"/>
              <a:gd name="connsiteY35" fmla="*/ 1053037 h 1775882"/>
              <a:gd name="connsiteX36" fmla="*/ 5785786 w 9288370"/>
              <a:gd name="connsiteY36" fmla="*/ 1051213 h 1775882"/>
              <a:gd name="connsiteX37" fmla="*/ 5829381 w 9288370"/>
              <a:gd name="connsiteY37" fmla="*/ 1046878 h 1775882"/>
              <a:gd name="connsiteX38" fmla="*/ 5943596 w 9288370"/>
              <a:gd name="connsiteY38" fmla="*/ 1043237 h 1775882"/>
              <a:gd name="connsiteX39" fmla="*/ 5985730 w 9288370"/>
              <a:gd name="connsiteY39" fmla="*/ 1035396 h 1775882"/>
              <a:gd name="connsiteX40" fmla="*/ 6103109 w 9288370"/>
              <a:gd name="connsiteY40" fmla="*/ 1019019 h 1775882"/>
              <a:gd name="connsiteX41" fmla="*/ 6222406 w 9288370"/>
              <a:gd name="connsiteY41" fmla="*/ 985341 h 1775882"/>
              <a:gd name="connsiteX42" fmla="*/ 6598672 w 9288370"/>
              <a:gd name="connsiteY42" fmla="*/ 902062 h 1775882"/>
              <a:gd name="connsiteX43" fmla="*/ 6766149 w 9288370"/>
              <a:gd name="connsiteY43" fmla="*/ 846132 h 1775882"/>
              <a:gd name="connsiteX44" fmla="*/ 6886312 w 9288370"/>
              <a:gd name="connsiteY44" fmla="*/ 781877 h 1775882"/>
              <a:gd name="connsiteX45" fmla="*/ 7006457 w 9288370"/>
              <a:gd name="connsiteY45" fmla="*/ 699758 h 1775882"/>
              <a:gd name="connsiteX46" fmla="*/ 7231643 w 9288370"/>
              <a:gd name="connsiteY46" fmla="*/ 640778 h 1775882"/>
              <a:gd name="connsiteX47" fmla="*/ 7363123 w 9288370"/>
              <a:gd name="connsiteY47" fmla="*/ 593682 h 1775882"/>
              <a:gd name="connsiteX48" fmla="*/ 7588368 w 9288370"/>
              <a:gd name="connsiteY48" fmla="*/ 531129 h 1775882"/>
              <a:gd name="connsiteX49" fmla="*/ 7952094 w 9288370"/>
              <a:gd name="connsiteY49" fmla="*/ 409302 h 1775882"/>
              <a:gd name="connsiteX50" fmla="*/ 8231938 w 9288370"/>
              <a:gd name="connsiteY50" fmla="*/ 259259 h 1775882"/>
              <a:gd name="connsiteX51" fmla="*/ 8428864 w 9288370"/>
              <a:gd name="connsiteY51" fmla="*/ 208471 h 1775882"/>
              <a:gd name="connsiteX52" fmla="*/ 8616510 w 9288370"/>
              <a:gd name="connsiteY52" fmla="*/ 161973 h 1775882"/>
              <a:gd name="connsiteX53" fmla="*/ 8826766 w 9288370"/>
              <a:gd name="connsiteY53" fmla="*/ 152111 h 1775882"/>
              <a:gd name="connsiteX54" fmla="*/ 8917647 w 9288370"/>
              <a:gd name="connsiteY54" fmla="*/ 112232 h 1775882"/>
              <a:gd name="connsiteX55" fmla="*/ 9182272 w 9288370"/>
              <a:gd name="connsiteY55" fmla="*/ 37171 h 1775882"/>
              <a:gd name="connsiteX56" fmla="*/ 9232990 w 9288370"/>
              <a:gd name="connsiteY56" fmla="*/ 24074 h 1775882"/>
              <a:gd name="connsiteX57" fmla="*/ 9288370 w 9288370"/>
              <a:gd name="connsiteY57" fmla="*/ 0 h 1775882"/>
              <a:gd name="connsiteX58" fmla="*/ 0 w 9288370"/>
              <a:gd name="connsiteY58" fmla="*/ 0 h 1775882"/>
              <a:gd name="connsiteX59" fmla="*/ 0 w 9288370"/>
              <a:gd name="connsiteY59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06457 w 9288370"/>
              <a:gd name="connsiteY44" fmla="*/ 699758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06457 w 9288370"/>
              <a:gd name="connsiteY44" fmla="*/ 699758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06457 w 9288370"/>
              <a:gd name="connsiteY44" fmla="*/ 699758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104024 w 9288370"/>
              <a:gd name="connsiteY44" fmla="*/ 649425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104024 w 9288370"/>
              <a:gd name="connsiteY44" fmla="*/ 649425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393937 w 9288370"/>
              <a:gd name="connsiteY26" fmla="*/ 1290963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393937 w 9288370"/>
              <a:gd name="connsiteY26" fmla="*/ 1290963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81743 w 9288370"/>
              <a:gd name="connsiteY3" fmla="*/ 1635175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393937 w 9288370"/>
              <a:gd name="connsiteY26" fmla="*/ 1290963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288370" h="1775882">
                <a:moveTo>
                  <a:pt x="0" y="1770070"/>
                </a:moveTo>
                <a:cubicBezTo>
                  <a:pt x="350" y="1799350"/>
                  <a:pt x="177539" y="1706990"/>
                  <a:pt x="177889" y="1736270"/>
                </a:cubicBezTo>
                <a:cubicBezTo>
                  <a:pt x="251515" y="1709747"/>
                  <a:pt x="398354" y="1698961"/>
                  <a:pt x="510677" y="1694576"/>
                </a:cubicBezTo>
                <a:cubicBezTo>
                  <a:pt x="649220" y="1641376"/>
                  <a:pt x="627936" y="1657214"/>
                  <a:pt x="781743" y="1635175"/>
                </a:cubicBezTo>
                <a:cubicBezTo>
                  <a:pt x="828180" y="1629771"/>
                  <a:pt x="921743" y="1638671"/>
                  <a:pt x="996009" y="1618967"/>
                </a:cubicBezTo>
                <a:cubicBezTo>
                  <a:pt x="1055070" y="1616160"/>
                  <a:pt x="1140033" y="1591123"/>
                  <a:pt x="1229354" y="1572195"/>
                </a:cubicBezTo>
                <a:lnTo>
                  <a:pt x="1456865" y="1510292"/>
                </a:lnTo>
                <a:cubicBezTo>
                  <a:pt x="1567222" y="1539357"/>
                  <a:pt x="1555621" y="1492923"/>
                  <a:pt x="1604999" y="1484238"/>
                </a:cubicBezTo>
                <a:lnTo>
                  <a:pt x="1794234" y="1464331"/>
                </a:ln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49251" y="1313409"/>
                  <a:pt x="3048324" y="1329807"/>
                  <a:pt x="3117774" y="1327059"/>
                </a:cubicBezTo>
                <a:cubicBezTo>
                  <a:pt x="3184288" y="1318058"/>
                  <a:pt x="3231917" y="1328286"/>
                  <a:pt x="3340504" y="1297738"/>
                </a:cubicBezTo>
                <a:lnTo>
                  <a:pt x="3481198" y="1295462"/>
                </a:lnTo>
                <a:cubicBezTo>
                  <a:pt x="3549685" y="1272129"/>
                  <a:pt x="3544999" y="1278388"/>
                  <a:pt x="3613486" y="1271949"/>
                </a:cubicBezTo>
                <a:cubicBezTo>
                  <a:pt x="3647131" y="1274176"/>
                  <a:pt x="3682164" y="1260324"/>
                  <a:pt x="3720050" y="1266889"/>
                </a:cubicBezTo>
                <a:cubicBezTo>
                  <a:pt x="3765973" y="1272944"/>
                  <a:pt x="3799156" y="1275240"/>
                  <a:pt x="3840245" y="1278918"/>
                </a:cubicBezTo>
                <a:cubicBezTo>
                  <a:pt x="3851288" y="1281343"/>
                  <a:pt x="3943847" y="1273860"/>
                  <a:pt x="3948288" y="1284762"/>
                </a:cubicBezTo>
                <a:cubicBezTo>
                  <a:pt x="3955953" y="1297927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380802" y="1290590"/>
                  <a:pt x="4393937" y="1290963"/>
                </a:cubicBezTo>
                <a:cubicBezTo>
                  <a:pt x="4491921" y="1257945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05000" y="928697"/>
                  <a:pt x="6513882" y="914646"/>
                </a:cubicBezTo>
                <a:cubicBezTo>
                  <a:pt x="6611427" y="890892"/>
                  <a:pt x="6699367" y="847634"/>
                  <a:pt x="6760497" y="829354"/>
                </a:cubicBezTo>
                <a:cubicBezTo>
                  <a:pt x="6822970" y="799525"/>
                  <a:pt x="6844288" y="800250"/>
                  <a:pt x="6886312" y="781877"/>
                </a:cubicBezTo>
                <a:cubicBezTo>
                  <a:pt x="6904346" y="770915"/>
                  <a:pt x="6976458" y="735604"/>
                  <a:pt x="7041844" y="703953"/>
                </a:cubicBezTo>
                <a:cubicBezTo>
                  <a:pt x="7051265" y="692955"/>
                  <a:pt x="7267509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4769" y="221190"/>
                  <a:pt x="8428864" y="208471"/>
                </a:cubicBezTo>
                <a:cubicBezTo>
                  <a:pt x="8492959" y="195752"/>
                  <a:pt x="8456819" y="194220"/>
                  <a:pt x="8616510" y="182945"/>
                </a:cubicBezTo>
                <a:cubicBezTo>
                  <a:pt x="8658196" y="178987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13229" y="127130"/>
                  <a:pt x="9125745" y="74921"/>
                </a:cubicBezTo>
                <a:cubicBezTo>
                  <a:pt x="9140780" y="73474"/>
                  <a:pt x="9203341" y="60224"/>
                  <a:pt x="9221684" y="53435"/>
                </a:cubicBezTo>
                <a:lnTo>
                  <a:pt x="9288370" y="0"/>
                </a:lnTo>
                <a:lnTo>
                  <a:pt x="0" y="0"/>
                </a:lnTo>
                <a:lnTo>
                  <a:pt x="0" y="177007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E719C5EE-FB1B-A83F-0026-973AF4C43333}"/>
              </a:ext>
            </a:extLst>
          </p:cNvPr>
          <p:cNvSpPr/>
          <p:nvPr/>
        </p:nvSpPr>
        <p:spPr>
          <a:xfrm>
            <a:off x="10383335" y="3881676"/>
            <a:ext cx="249395" cy="1172936"/>
          </a:xfrm>
          <a:custGeom>
            <a:avLst/>
            <a:gdLst>
              <a:gd name="connsiteX0" fmla="*/ 6532 w 548643"/>
              <a:gd name="connsiteY0" fmla="*/ 1528354 h 1528354"/>
              <a:gd name="connsiteX1" fmla="*/ 548640 w 548643"/>
              <a:gd name="connsiteY1" fmla="*/ 568234 h 1528354"/>
              <a:gd name="connsiteX2" fmla="*/ 0 w 548643"/>
              <a:gd name="connsiteY2" fmla="*/ 0 h 1528354"/>
              <a:gd name="connsiteX0" fmla="*/ 0 w 601580"/>
              <a:gd name="connsiteY0" fmla="*/ 1606636 h 1606636"/>
              <a:gd name="connsiteX1" fmla="*/ 601578 w 601580"/>
              <a:gd name="connsiteY1" fmla="*/ 568234 h 1606636"/>
              <a:gd name="connsiteX2" fmla="*/ 52938 w 601580"/>
              <a:gd name="connsiteY2" fmla="*/ 0 h 1606636"/>
              <a:gd name="connsiteX0" fmla="*/ 0 w 439027"/>
              <a:gd name="connsiteY0" fmla="*/ 1606636 h 1606636"/>
              <a:gd name="connsiteX1" fmla="*/ 439022 w 439027"/>
              <a:gd name="connsiteY1" fmla="*/ 767199 h 1606636"/>
              <a:gd name="connsiteX2" fmla="*/ 52938 w 439027"/>
              <a:gd name="connsiteY2" fmla="*/ 0 h 1606636"/>
              <a:gd name="connsiteX0" fmla="*/ 0 w 415239"/>
              <a:gd name="connsiteY0" fmla="*/ 1606636 h 1606636"/>
              <a:gd name="connsiteX1" fmla="*/ 415233 w 415239"/>
              <a:gd name="connsiteY1" fmla="*/ 790031 h 1606636"/>
              <a:gd name="connsiteX2" fmla="*/ 52938 w 415239"/>
              <a:gd name="connsiteY2" fmla="*/ 0 h 160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239" h="1606636">
                <a:moveTo>
                  <a:pt x="0" y="1606636"/>
                </a:moveTo>
                <a:cubicBezTo>
                  <a:pt x="271598" y="1253939"/>
                  <a:pt x="416322" y="1044757"/>
                  <a:pt x="415233" y="790031"/>
                </a:cubicBezTo>
                <a:cubicBezTo>
                  <a:pt x="414144" y="535305"/>
                  <a:pt x="326713" y="156754"/>
                  <a:pt x="52938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6A43B540-3E5E-0EA1-3AC4-9A431837C519}"/>
              </a:ext>
            </a:extLst>
          </p:cNvPr>
          <p:cNvSpPr txBox="1">
            <a:spLocks/>
          </p:cNvSpPr>
          <p:nvPr/>
        </p:nvSpPr>
        <p:spPr>
          <a:xfrm>
            <a:off x="1219201" y="365125"/>
            <a:ext cx="7143429" cy="11867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accent6"/>
                </a:solidFill>
              </a:rPr>
              <a:t>Quantum Approximate Optimization Algorithm (QAOA)</a:t>
            </a:r>
            <a:endParaRPr lang="en-US" sz="32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Marcador de Posição de Conteúdo 2">
                <a:extLst>
                  <a:ext uri="{FF2B5EF4-FFF2-40B4-BE49-F238E27FC236}">
                    <a16:creationId xmlns:a16="http://schemas.microsoft.com/office/drawing/2014/main" id="{DABEBF1E-2B14-0D3B-34C9-734865D41C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9199" y="1725344"/>
                <a:ext cx="10207321" cy="2966272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AU" dirty="0"/>
                  <a:t>QAOA </a:t>
                </a:r>
                <a:r>
                  <a:rPr lang="en-AU" b="1" dirty="0">
                    <a:solidFill>
                      <a:schemeClr val="accent6"/>
                    </a:solidFill>
                  </a:rPr>
                  <a:t>[2]</a:t>
                </a:r>
                <a:r>
                  <a:rPr lang="en-AU" dirty="0"/>
                  <a:t> aims to solve combinatorial optimization problems, such as the </a:t>
                </a:r>
                <a:r>
                  <a:rPr lang="en-AU" b="1" dirty="0"/>
                  <a:t>MaxCut</a:t>
                </a:r>
                <a:r>
                  <a:rPr lang="en-AU" dirty="0"/>
                  <a:t> problem.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AU" sz="16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Cost function</a:t>
                </a:r>
                <a:r>
                  <a:rPr lang="en-AU" sz="1600" dirty="0"/>
                  <a:t>:</a:t>
                </a:r>
              </a:p>
              <a:p>
                <a:pPr marL="228600" lvl="1" indent="0" algn="ctr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pt-PT" sz="1600" i="1" kern="1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pt-PT" sz="16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=⟨</m:t>
                    </m:r>
                    <m:sSub>
                      <m:sSubPr>
                        <m:ctrlP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pt-PT" sz="1600" b="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1600" i="1" kern="100" smtClean="0">
                                <a:solidFill>
                                  <a:srgbClr val="FD999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PT" sz="1600" i="1" kern="100">
                                <a:solidFill>
                                  <a:srgbClr val="FD999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PT" sz="1600" b="0" i="1" kern="100" smtClean="0">
                                <a:solidFill>
                                  <a:srgbClr val="FD999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PT" sz="16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pt-PT" sz="1600" b="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pt-PT" sz="16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PT" sz="16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pt-PT" sz="16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PT" sz="16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pt-PT" sz="16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)⟩</m:t>
                    </m:r>
                  </m:oMath>
                </a14:m>
                <a:r>
                  <a:rPr lang="pt-PT" sz="1600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411480" lvl="2" indent="0">
                  <a:buClr>
                    <a:schemeClr val="tx1"/>
                  </a:buClr>
                  <a:buNone/>
                </a:pPr>
                <a:r>
                  <a:rPr lang="en-CA" sz="1600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kern="100" smtClean="0">
                            <a:solidFill>
                              <a:srgbClr val="FD999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CA" sz="1600" i="1" kern="100">
                            <a:solidFill>
                              <a:srgbClr val="FD999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pt-PT" sz="1600" b="0" i="1" kern="100" smtClean="0">
                            <a:solidFill>
                              <a:srgbClr val="FD999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CA" sz="1600" kern="100" dirty="0">
                    <a:solidFill>
                      <a:srgbClr val="FD9999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CA" sz="1600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is defined as the </a:t>
                </a:r>
                <a:r>
                  <a:rPr lang="en-CA" sz="1600" kern="100" dirty="0">
                    <a:solidFill>
                      <a:srgbClr val="FD9999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cost Hamiltonian</a:t>
                </a:r>
                <a:r>
                  <a:rPr lang="en-CA" sz="1600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1600" i="1" smtClean="0">
                            <a:solidFill>
                              <a:srgbClr val="FD99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i="1">
                            <a:solidFill>
                              <a:srgbClr val="FD99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PT" sz="1600" i="1">
                            <a:solidFill>
                              <a:srgbClr val="FD99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P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d>
                              <m:dPr>
                                <m:ctrlPr>
                                  <a:rPr lang="pt-P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P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P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eqArr>
                      </m:sub>
                      <m:sup/>
                      <m:e>
                        <m:f>
                          <m:fPr>
                            <m:ctrlPr>
                              <a:rPr lang="pt-P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P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pt-P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pt-P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P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pt-P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pt-PT" sz="1600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71500" indent="-342900">
                  <a:buFont typeface="Calibri" panose="020F0502020204030204" pitchFamily="34" charset="0"/>
                  <a:buChar char="+"/>
                </a:pPr>
                <a:r>
                  <a:rPr lang="pt-PT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Quantum </a:t>
                </a:r>
                <a:r>
                  <a:rPr lang="pt-PT" kern="100" dirty="0" err="1">
                    <a:ea typeface="Calibri" panose="020F0502020204030204" pitchFamily="34" charset="0"/>
                    <a:cs typeface="Times New Roman" panose="02020603050405020304" pitchFamily="18" charset="0"/>
                  </a:rPr>
                  <a:t>alternating</a:t>
                </a:r>
                <a:r>
                  <a:rPr lang="pt-PT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Calibri" panose="020F0502020204030204" pitchFamily="34" charset="0"/>
                    <a:cs typeface="Times New Roman" panose="02020603050405020304" pitchFamily="18" charset="0"/>
                  </a:rPr>
                  <a:t>operator</a:t>
                </a:r>
                <a:r>
                  <a:rPr lang="pt-PT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b="1" kern="100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ansatz</a:t>
                </a:r>
                <a:r>
                  <a:rPr lang="pt-PT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pt-PT" i="1" kern="100" dirty="0" err="1">
                    <a:ea typeface="Calibri" panose="020F0502020204030204" pitchFamily="34" charset="0"/>
                    <a:cs typeface="Times New Roman" panose="02020603050405020304" pitchFamily="18" charset="0"/>
                  </a:rPr>
                  <a:t>Trotter</a:t>
                </a:r>
                <a:r>
                  <a:rPr lang="pt-PT" kern="100" dirty="0" err="1">
                    <a:ea typeface="Calibri" panose="020F0502020204030204" pitchFamily="34" charset="0"/>
                    <a:cs typeface="Times New Roman" panose="02020603050405020304" pitchFamily="18" charset="0"/>
                  </a:rPr>
                  <a:t>-inspired</a:t>
                </a:r>
                <a:r>
                  <a:rPr lang="pt-PT" kern="1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):</a:t>
                </a:r>
                <a:endParaRPr lang="pt-PT" sz="1600" kern="1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5" name="Marcador de Posição de Conteúdo 2">
                <a:extLst>
                  <a:ext uri="{FF2B5EF4-FFF2-40B4-BE49-F238E27FC236}">
                    <a16:creationId xmlns:a16="http://schemas.microsoft.com/office/drawing/2014/main" id="{DABEBF1E-2B14-0D3B-34C9-734865D41C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199" y="1725344"/>
                <a:ext cx="10207321" cy="2966272"/>
              </a:xfrm>
              <a:blipFill>
                <a:blip r:embed="rId3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Marcador de Posição da Data 3">
            <a:extLst>
              <a:ext uri="{FF2B5EF4-FFF2-40B4-BE49-F238E27FC236}">
                <a16:creationId xmlns:a16="http://schemas.microsoft.com/office/drawing/2014/main" id="{8F786569-AB16-8068-E0F0-D5682A8E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/>
          <a:lstStyle/>
          <a:p>
            <a:fld id="{76FD8831-F20B-489B-86E4-734A3E31ABF4}" type="datetime1">
              <a:rPr lang="en-US" smtClean="0"/>
              <a:t>6/8/2024</a:t>
            </a:fld>
            <a:endParaRPr lang="en-US"/>
          </a:p>
        </p:txBody>
      </p:sp>
      <p:sp>
        <p:nvSpPr>
          <p:cNvPr id="57" name="Marcador de Posição do Número do Diapositivo 5">
            <a:extLst>
              <a:ext uri="{FF2B5EF4-FFF2-40B4-BE49-F238E27FC236}">
                <a16:creationId xmlns:a16="http://schemas.microsoft.com/office/drawing/2014/main" id="{924406CD-DD5C-8896-3B46-77566CE2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14</a:t>
            </a:fld>
            <a:endParaRPr lang="en-US"/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FA78BA51-E277-4F15-D8DE-B413F55D58C8}"/>
              </a:ext>
            </a:extLst>
          </p:cNvPr>
          <p:cNvGrpSpPr/>
          <p:nvPr/>
        </p:nvGrpSpPr>
        <p:grpSpPr>
          <a:xfrm>
            <a:off x="1774354" y="4338579"/>
            <a:ext cx="8591722" cy="1404186"/>
            <a:chOff x="1774354" y="4338579"/>
            <a:chExt cx="8591722" cy="1404186"/>
          </a:xfrm>
        </p:grpSpPr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57EB4DE1-F22E-4815-57C1-1CB64ED8E2FE}"/>
                </a:ext>
              </a:extLst>
            </p:cNvPr>
            <p:cNvSpPr/>
            <p:nvPr/>
          </p:nvSpPr>
          <p:spPr>
            <a:xfrm>
              <a:off x="1825925" y="4338580"/>
              <a:ext cx="8540151" cy="1404185"/>
            </a:xfrm>
            <a:custGeom>
              <a:avLst/>
              <a:gdLst>
                <a:gd name="connsiteX0" fmla="*/ 0 w 8540151"/>
                <a:gd name="connsiteY0" fmla="*/ 0 h 1404185"/>
                <a:gd name="connsiteX1" fmla="*/ 740146 w 8540151"/>
                <a:gd name="connsiteY1" fmla="*/ 0 h 1404185"/>
                <a:gd name="connsiteX2" fmla="*/ 1053285 w 8540151"/>
                <a:gd name="connsiteY2" fmla="*/ 0 h 1404185"/>
                <a:gd name="connsiteX3" fmla="*/ 1451826 w 8540151"/>
                <a:gd name="connsiteY3" fmla="*/ 0 h 1404185"/>
                <a:gd name="connsiteX4" fmla="*/ 1935768 w 8540151"/>
                <a:gd name="connsiteY4" fmla="*/ 0 h 1404185"/>
                <a:gd name="connsiteX5" fmla="*/ 2334308 w 8540151"/>
                <a:gd name="connsiteY5" fmla="*/ 0 h 1404185"/>
                <a:gd name="connsiteX6" fmla="*/ 2818250 w 8540151"/>
                <a:gd name="connsiteY6" fmla="*/ 0 h 1404185"/>
                <a:gd name="connsiteX7" fmla="*/ 3558396 w 8540151"/>
                <a:gd name="connsiteY7" fmla="*/ 0 h 1404185"/>
                <a:gd name="connsiteX8" fmla="*/ 3871535 w 8540151"/>
                <a:gd name="connsiteY8" fmla="*/ 0 h 1404185"/>
                <a:gd name="connsiteX9" fmla="*/ 4355477 w 8540151"/>
                <a:gd name="connsiteY9" fmla="*/ 0 h 1404185"/>
                <a:gd name="connsiteX10" fmla="*/ 4754017 w 8540151"/>
                <a:gd name="connsiteY10" fmla="*/ 0 h 1404185"/>
                <a:gd name="connsiteX11" fmla="*/ 5323361 w 8540151"/>
                <a:gd name="connsiteY11" fmla="*/ 0 h 1404185"/>
                <a:gd name="connsiteX12" fmla="*/ 5978106 w 8540151"/>
                <a:gd name="connsiteY12" fmla="*/ 0 h 1404185"/>
                <a:gd name="connsiteX13" fmla="*/ 6462048 w 8540151"/>
                <a:gd name="connsiteY13" fmla="*/ 0 h 1404185"/>
                <a:gd name="connsiteX14" fmla="*/ 6945989 w 8540151"/>
                <a:gd name="connsiteY14" fmla="*/ 0 h 1404185"/>
                <a:gd name="connsiteX15" fmla="*/ 7429931 w 8540151"/>
                <a:gd name="connsiteY15" fmla="*/ 0 h 1404185"/>
                <a:gd name="connsiteX16" fmla="*/ 8540151 w 8540151"/>
                <a:gd name="connsiteY16" fmla="*/ 0 h 1404185"/>
                <a:gd name="connsiteX17" fmla="*/ 8540151 w 8540151"/>
                <a:gd name="connsiteY17" fmla="*/ 439978 h 1404185"/>
                <a:gd name="connsiteX18" fmla="*/ 8540151 w 8540151"/>
                <a:gd name="connsiteY18" fmla="*/ 936123 h 1404185"/>
                <a:gd name="connsiteX19" fmla="*/ 8540151 w 8540151"/>
                <a:gd name="connsiteY19" fmla="*/ 1404185 h 1404185"/>
                <a:gd name="connsiteX20" fmla="*/ 8141611 w 8540151"/>
                <a:gd name="connsiteY20" fmla="*/ 1404185 h 1404185"/>
                <a:gd name="connsiteX21" fmla="*/ 7743070 w 8540151"/>
                <a:gd name="connsiteY21" fmla="*/ 1404185 h 1404185"/>
                <a:gd name="connsiteX22" fmla="*/ 7429931 w 8540151"/>
                <a:gd name="connsiteY22" fmla="*/ 1404185 h 1404185"/>
                <a:gd name="connsiteX23" fmla="*/ 7116792 w 8540151"/>
                <a:gd name="connsiteY23" fmla="*/ 1404185 h 1404185"/>
                <a:gd name="connsiteX24" fmla="*/ 6803654 w 8540151"/>
                <a:gd name="connsiteY24" fmla="*/ 1404185 h 1404185"/>
                <a:gd name="connsiteX25" fmla="*/ 6148909 w 8540151"/>
                <a:gd name="connsiteY25" fmla="*/ 1404185 h 1404185"/>
                <a:gd name="connsiteX26" fmla="*/ 5750368 w 8540151"/>
                <a:gd name="connsiteY26" fmla="*/ 1404185 h 1404185"/>
                <a:gd name="connsiteX27" fmla="*/ 5095623 w 8540151"/>
                <a:gd name="connsiteY27" fmla="*/ 1404185 h 1404185"/>
                <a:gd name="connsiteX28" fmla="*/ 4611682 w 8540151"/>
                <a:gd name="connsiteY28" fmla="*/ 1404185 h 1404185"/>
                <a:gd name="connsiteX29" fmla="*/ 4298543 w 8540151"/>
                <a:gd name="connsiteY29" fmla="*/ 1404185 h 1404185"/>
                <a:gd name="connsiteX30" fmla="*/ 3985404 w 8540151"/>
                <a:gd name="connsiteY30" fmla="*/ 1404185 h 1404185"/>
                <a:gd name="connsiteX31" fmla="*/ 3330659 w 8540151"/>
                <a:gd name="connsiteY31" fmla="*/ 1404185 h 1404185"/>
                <a:gd name="connsiteX32" fmla="*/ 2846717 w 8540151"/>
                <a:gd name="connsiteY32" fmla="*/ 1404185 h 1404185"/>
                <a:gd name="connsiteX33" fmla="*/ 2277374 w 8540151"/>
                <a:gd name="connsiteY33" fmla="*/ 1404185 h 1404185"/>
                <a:gd name="connsiteX34" fmla="*/ 1878833 w 8540151"/>
                <a:gd name="connsiteY34" fmla="*/ 1404185 h 1404185"/>
                <a:gd name="connsiteX35" fmla="*/ 1480293 w 8540151"/>
                <a:gd name="connsiteY35" fmla="*/ 1404185 h 1404185"/>
                <a:gd name="connsiteX36" fmla="*/ 1167154 w 8540151"/>
                <a:gd name="connsiteY36" fmla="*/ 1404185 h 1404185"/>
                <a:gd name="connsiteX37" fmla="*/ 597811 w 8540151"/>
                <a:gd name="connsiteY37" fmla="*/ 1404185 h 1404185"/>
                <a:gd name="connsiteX38" fmla="*/ 0 w 8540151"/>
                <a:gd name="connsiteY38" fmla="*/ 1404185 h 1404185"/>
                <a:gd name="connsiteX39" fmla="*/ 0 w 8540151"/>
                <a:gd name="connsiteY39" fmla="*/ 922081 h 1404185"/>
                <a:gd name="connsiteX40" fmla="*/ 0 w 8540151"/>
                <a:gd name="connsiteY40" fmla="*/ 496145 h 1404185"/>
                <a:gd name="connsiteX41" fmla="*/ 0 w 8540151"/>
                <a:gd name="connsiteY41" fmla="*/ 0 h 140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540151" h="1404185" fill="none" extrusionOk="0">
                  <a:moveTo>
                    <a:pt x="0" y="0"/>
                  </a:moveTo>
                  <a:cubicBezTo>
                    <a:pt x="180200" y="-2622"/>
                    <a:pt x="533925" y="24321"/>
                    <a:pt x="740146" y="0"/>
                  </a:cubicBezTo>
                  <a:cubicBezTo>
                    <a:pt x="946367" y="-24321"/>
                    <a:pt x="985547" y="36623"/>
                    <a:pt x="1053285" y="0"/>
                  </a:cubicBezTo>
                  <a:cubicBezTo>
                    <a:pt x="1121023" y="-36623"/>
                    <a:pt x="1310542" y="21927"/>
                    <a:pt x="1451826" y="0"/>
                  </a:cubicBezTo>
                  <a:cubicBezTo>
                    <a:pt x="1593110" y="-21927"/>
                    <a:pt x="1798645" y="40803"/>
                    <a:pt x="1935768" y="0"/>
                  </a:cubicBezTo>
                  <a:cubicBezTo>
                    <a:pt x="2072891" y="-40803"/>
                    <a:pt x="2220071" y="41153"/>
                    <a:pt x="2334308" y="0"/>
                  </a:cubicBezTo>
                  <a:cubicBezTo>
                    <a:pt x="2448545" y="-41153"/>
                    <a:pt x="2632140" y="51053"/>
                    <a:pt x="2818250" y="0"/>
                  </a:cubicBezTo>
                  <a:cubicBezTo>
                    <a:pt x="3004360" y="-51053"/>
                    <a:pt x="3264588" y="61531"/>
                    <a:pt x="3558396" y="0"/>
                  </a:cubicBezTo>
                  <a:cubicBezTo>
                    <a:pt x="3852204" y="-61531"/>
                    <a:pt x="3798768" y="17596"/>
                    <a:pt x="3871535" y="0"/>
                  </a:cubicBezTo>
                  <a:cubicBezTo>
                    <a:pt x="3944302" y="-17596"/>
                    <a:pt x="4252681" y="45088"/>
                    <a:pt x="4355477" y="0"/>
                  </a:cubicBezTo>
                  <a:cubicBezTo>
                    <a:pt x="4458273" y="-45088"/>
                    <a:pt x="4556848" y="11781"/>
                    <a:pt x="4754017" y="0"/>
                  </a:cubicBezTo>
                  <a:cubicBezTo>
                    <a:pt x="4951186" y="-11781"/>
                    <a:pt x="5117623" y="63920"/>
                    <a:pt x="5323361" y="0"/>
                  </a:cubicBezTo>
                  <a:cubicBezTo>
                    <a:pt x="5529099" y="-63920"/>
                    <a:pt x="5832383" y="4959"/>
                    <a:pt x="5978106" y="0"/>
                  </a:cubicBezTo>
                  <a:cubicBezTo>
                    <a:pt x="6123830" y="-4959"/>
                    <a:pt x="6315022" y="7458"/>
                    <a:pt x="6462048" y="0"/>
                  </a:cubicBezTo>
                  <a:cubicBezTo>
                    <a:pt x="6609074" y="-7458"/>
                    <a:pt x="6797348" y="35871"/>
                    <a:pt x="6945989" y="0"/>
                  </a:cubicBezTo>
                  <a:cubicBezTo>
                    <a:pt x="7094630" y="-35871"/>
                    <a:pt x="7247793" y="42743"/>
                    <a:pt x="7429931" y="0"/>
                  </a:cubicBezTo>
                  <a:cubicBezTo>
                    <a:pt x="7612069" y="-42743"/>
                    <a:pt x="8092355" y="71319"/>
                    <a:pt x="8540151" y="0"/>
                  </a:cubicBezTo>
                  <a:cubicBezTo>
                    <a:pt x="8578442" y="218285"/>
                    <a:pt x="8500493" y="291248"/>
                    <a:pt x="8540151" y="439978"/>
                  </a:cubicBezTo>
                  <a:cubicBezTo>
                    <a:pt x="8579809" y="588708"/>
                    <a:pt x="8518302" y="735077"/>
                    <a:pt x="8540151" y="936123"/>
                  </a:cubicBezTo>
                  <a:cubicBezTo>
                    <a:pt x="8562000" y="1137170"/>
                    <a:pt x="8485530" y="1204836"/>
                    <a:pt x="8540151" y="1404185"/>
                  </a:cubicBezTo>
                  <a:cubicBezTo>
                    <a:pt x="8425032" y="1418937"/>
                    <a:pt x="8275012" y="1388281"/>
                    <a:pt x="8141611" y="1404185"/>
                  </a:cubicBezTo>
                  <a:cubicBezTo>
                    <a:pt x="8008210" y="1420089"/>
                    <a:pt x="7840534" y="1372472"/>
                    <a:pt x="7743070" y="1404185"/>
                  </a:cubicBezTo>
                  <a:cubicBezTo>
                    <a:pt x="7645606" y="1435898"/>
                    <a:pt x="7507063" y="1369966"/>
                    <a:pt x="7429931" y="1404185"/>
                  </a:cubicBezTo>
                  <a:cubicBezTo>
                    <a:pt x="7352799" y="1438404"/>
                    <a:pt x="7210112" y="1377354"/>
                    <a:pt x="7116792" y="1404185"/>
                  </a:cubicBezTo>
                  <a:cubicBezTo>
                    <a:pt x="7023472" y="1431016"/>
                    <a:pt x="6953462" y="1366676"/>
                    <a:pt x="6803654" y="1404185"/>
                  </a:cubicBezTo>
                  <a:cubicBezTo>
                    <a:pt x="6653846" y="1441694"/>
                    <a:pt x="6324483" y="1388212"/>
                    <a:pt x="6148909" y="1404185"/>
                  </a:cubicBezTo>
                  <a:cubicBezTo>
                    <a:pt x="5973336" y="1420158"/>
                    <a:pt x="5868733" y="1357148"/>
                    <a:pt x="5750368" y="1404185"/>
                  </a:cubicBezTo>
                  <a:cubicBezTo>
                    <a:pt x="5632003" y="1451222"/>
                    <a:pt x="5260969" y="1340025"/>
                    <a:pt x="5095623" y="1404185"/>
                  </a:cubicBezTo>
                  <a:cubicBezTo>
                    <a:pt x="4930277" y="1468345"/>
                    <a:pt x="4801021" y="1403370"/>
                    <a:pt x="4611682" y="1404185"/>
                  </a:cubicBezTo>
                  <a:cubicBezTo>
                    <a:pt x="4422343" y="1405000"/>
                    <a:pt x="4362898" y="1372317"/>
                    <a:pt x="4298543" y="1404185"/>
                  </a:cubicBezTo>
                  <a:cubicBezTo>
                    <a:pt x="4234188" y="1436053"/>
                    <a:pt x="4118193" y="1367606"/>
                    <a:pt x="3985404" y="1404185"/>
                  </a:cubicBezTo>
                  <a:cubicBezTo>
                    <a:pt x="3852615" y="1440764"/>
                    <a:pt x="3620352" y="1368703"/>
                    <a:pt x="3330659" y="1404185"/>
                  </a:cubicBezTo>
                  <a:cubicBezTo>
                    <a:pt x="3040966" y="1439667"/>
                    <a:pt x="3049024" y="1364108"/>
                    <a:pt x="2846717" y="1404185"/>
                  </a:cubicBezTo>
                  <a:cubicBezTo>
                    <a:pt x="2644410" y="1444262"/>
                    <a:pt x="2518243" y="1396383"/>
                    <a:pt x="2277374" y="1404185"/>
                  </a:cubicBezTo>
                  <a:cubicBezTo>
                    <a:pt x="2036505" y="1411987"/>
                    <a:pt x="2072538" y="1361867"/>
                    <a:pt x="1878833" y="1404185"/>
                  </a:cubicBezTo>
                  <a:cubicBezTo>
                    <a:pt x="1685128" y="1446503"/>
                    <a:pt x="1665736" y="1402423"/>
                    <a:pt x="1480293" y="1404185"/>
                  </a:cubicBezTo>
                  <a:cubicBezTo>
                    <a:pt x="1294850" y="1405947"/>
                    <a:pt x="1259978" y="1374657"/>
                    <a:pt x="1167154" y="1404185"/>
                  </a:cubicBezTo>
                  <a:cubicBezTo>
                    <a:pt x="1074330" y="1433713"/>
                    <a:pt x="774898" y="1386849"/>
                    <a:pt x="597811" y="1404185"/>
                  </a:cubicBezTo>
                  <a:cubicBezTo>
                    <a:pt x="420724" y="1421521"/>
                    <a:pt x="216481" y="1376899"/>
                    <a:pt x="0" y="1404185"/>
                  </a:cubicBezTo>
                  <a:cubicBezTo>
                    <a:pt x="-15679" y="1226945"/>
                    <a:pt x="55664" y="1096058"/>
                    <a:pt x="0" y="922081"/>
                  </a:cubicBezTo>
                  <a:cubicBezTo>
                    <a:pt x="-55664" y="748104"/>
                    <a:pt x="14244" y="681603"/>
                    <a:pt x="0" y="496145"/>
                  </a:cubicBezTo>
                  <a:cubicBezTo>
                    <a:pt x="-14244" y="310687"/>
                    <a:pt x="6143" y="240056"/>
                    <a:pt x="0" y="0"/>
                  </a:cubicBezTo>
                  <a:close/>
                </a:path>
                <a:path w="8540151" h="1404185" stroke="0" extrusionOk="0">
                  <a:moveTo>
                    <a:pt x="0" y="0"/>
                  </a:moveTo>
                  <a:cubicBezTo>
                    <a:pt x="182569" y="-36690"/>
                    <a:pt x="319466" y="60954"/>
                    <a:pt x="569343" y="0"/>
                  </a:cubicBezTo>
                  <a:cubicBezTo>
                    <a:pt x="819220" y="-60954"/>
                    <a:pt x="798566" y="15892"/>
                    <a:pt x="967884" y="0"/>
                  </a:cubicBezTo>
                  <a:cubicBezTo>
                    <a:pt x="1137202" y="-15892"/>
                    <a:pt x="1390703" y="46832"/>
                    <a:pt x="1537227" y="0"/>
                  </a:cubicBezTo>
                  <a:cubicBezTo>
                    <a:pt x="1683751" y="-46832"/>
                    <a:pt x="1959196" y="76143"/>
                    <a:pt x="2277374" y="0"/>
                  </a:cubicBezTo>
                  <a:cubicBezTo>
                    <a:pt x="2595552" y="-76143"/>
                    <a:pt x="2451718" y="22768"/>
                    <a:pt x="2590512" y="0"/>
                  </a:cubicBezTo>
                  <a:cubicBezTo>
                    <a:pt x="2729306" y="-22768"/>
                    <a:pt x="2874534" y="19332"/>
                    <a:pt x="2989053" y="0"/>
                  </a:cubicBezTo>
                  <a:cubicBezTo>
                    <a:pt x="3103572" y="-19332"/>
                    <a:pt x="3278728" y="32357"/>
                    <a:pt x="3472995" y="0"/>
                  </a:cubicBezTo>
                  <a:cubicBezTo>
                    <a:pt x="3667262" y="-32357"/>
                    <a:pt x="3660421" y="15870"/>
                    <a:pt x="3786134" y="0"/>
                  </a:cubicBezTo>
                  <a:cubicBezTo>
                    <a:pt x="3911847" y="-15870"/>
                    <a:pt x="4025751" y="6316"/>
                    <a:pt x="4099272" y="0"/>
                  </a:cubicBezTo>
                  <a:cubicBezTo>
                    <a:pt x="4172793" y="-6316"/>
                    <a:pt x="4508021" y="42954"/>
                    <a:pt x="4839419" y="0"/>
                  </a:cubicBezTo>
                  <a:cubicBezTo>
                    <a:pt x="5170817" y="-42954"/>
                    <a:pt x="5346552" y="71341"/>
                    <a:pt x="5579565" y="0"/>
                  </a:cubicBezTo>
                  <a:cubicBezTo>
                    <a:pt x="5812578" y="-71341"/>
                    <a:pt x="5829698" y="24498"/>
                    <a:pt x="5892704" y="0"/>
                  </a:cubicBezTo>
                  <a:cubicBezTo>
                    <a:pt x="5955710" y="-24498"/>
                    <a:pt x="6384717" y="74554"/>
                    <a:pt x="6632851" y="0"/>
                  </a:cubicBezTo>
                  <a:cubicBezTo>
                    <a:pt x="6880985" y="-74554"/>
                    <a:pt x="7154874" y="38383"/>
                    <a:pt x="7372997" y="0"/>
                  </a:cubicBezTo>
                  <a:cubicBezTo>
                    <a:pt x="7591120" y="-38383"/>
                    <a:pt x="7790309" y="41804"/>
                    <a:pt x="7942340" y="0"/>
                  </a:cubicBezTo>
                  <a:cubicBezTo>
                    <a:pt x="8094371" y="-41804"/>
                    <a:pt x="8351882" y="33084"/>
                    <a:pt x="8540151" y="0"/>
                  </a:cubicBezTo>
                  <a:cubicBezTo>
                    <a:pt x="8572615" y="205271"/>
                    <a:pt x="8537772" y="275634"/>
                    <a:pt x="8540151" y="425936"/>
                  </a:cubicBezTo>
                  <a:cubicBezTo>
                    <a:pt x="8542530" y="576238"/>
                    <a:pt x="8515950" y="742129"/>
                    <a:pt x="8540151" y="908040"/>
                  </a:cubicBezTo>
                  <a:cubicBezTo>
                    <a:pt x="8564352" y="1073951"/>
                    <a:pt x="8508336" y="1181948"/>
                    <a:pt x="8540151" y="1404185"/>
                  </a:cubicBezTo>
                  <a:cubicBezTo>
                    <a:pt x="8277185" y="1465705"/>
                    <a:pt x="8012171" y="1365949"/>
                    <a:pt x="7800005" y="1404185"/>
                  </a:cubicBezTo>
                  <a:cubicBezTo>
                    <a:pt x="7587839" y="1442421"/>
                    <a:pt x="7409341" y="1361634"/>
                    <a:pt x="7145260" y="1404185"/>
                  </a:cubicBezTo>
                  <a:cubicBezTo>
                    <a:pt x="6881179" y="1446736"/>
                    <a:pt x="6944151" y="1378585"/>
                    <a:pt x="6832121" y="1404185"/>
                  </a:cubicBezTo>
                  <a:cubicBezTo>
                    <a:pt x="6720091" y="1429785"/>
                    <a:pt x="6620935" y="1380489"/>
                    <a:pt x="6518982" y="1404185"/>
                  </a:cubicBezTo>
                  <a:cubicBezTo>
                    <a:pt x="6417029" y="1427881"/>
                    <a:pt x="6279843" y="1379724"/>
                    <a:pt x="6120442" y="1404185"/>
                  </a:cubicBezTo>
                  <a:cubicBezTo>
                    <a:pt x="5961041" y="1428646"/>
                    <a:pt x="5848018" y="1348886"/>
                    <a:pt x="5636500" y="1404185"/>
                  </a:cubicBezTo>
                  <a:cubicBezTo>
                    <a:pt x="5424982" y="1459484"/>
                    <a:pt x="5365089" y="1381037"/>
                    <a:pt x="5237959" y="1404185"/>
                  </a:cubicBezTo>
                  <a:cubicBezTo>
                    <a:pt x="5110829" y="1427333"/>
                    <a:pt x="4852494" y="1401138"/>
                    <a:pt x="4497813" y="1404185"/>
                  </a:cubicBezTo>
                  <a:cubicBezTo>
                    <a:pt x="4143132" y="1407232"/>
                    <a:pt x="4172378" y="1395232"/>
                    <a:pt x="4013871" y="1404185"/>
                  </a:cubicBezTo>
                  <a:cubicBezTo>
                    <a:pt x="3855364" y="1413138"/>
                    <a:pt x="3840229" y="1394637"/>
                    <a:pt x="3700732" y="1404185"/>
                  </a:cubicBezTo>
                  <a:cubicBezTo>
                    <a:pt x="3561235" y="1413733"/>
                    <a:pt x="3263622" y="1355136"/>
                    <a:pt x="3131389" y="1404185"/>
                  </a:cubicBezTo>
                  <a:cubicBezTo>
                    <a:pt x="2999156" y="1453234"/>
                    <a:pt x="2674248" y="1341082"/>
                    <a:pt x="2391242" y="1404185"/>
                  </a:cubicBezTo>
                  <a:cubicBezTo>
                    <a:pt x="2108236" y="1467288"/>
                    <a:pt x="2117379" y="1402533"/>
                    <a:pt x="1992702" y="1404185"/>
                  </a:cubicBezTo>
                  <a:cubicBezTo>
                    <a:pt x="1868025" y="1405837"/>
                    <a:pt x="1750525" y="1379346"/>
                    <a:pt x="1679563" y="1404185"/>
                  </a:cubicBezTo>
                  <a:cubicBezTo>
                    <a:pt x="1608601" y="1429024"/>
                    <a:pt x="1291473" y="1402987"/>
                    <a:pt x="939417" y="1404185"/>
                  </a:cubicBezTo>
                  <a:cubicBezTo>
                    <a:pt x="587361" y="1405383"/>
                    <a:pt x="721374" y="1395702"/>
                    <a:pt x="626278" y="1404185"/>
                  </a:cubicBezTo>
                  <a:cubicBezTo>
                    <a:pt x="531182" y="1412668"/>
                    <a:pt x="138716" y="1337449"/>
                    <a:pt x="0" y="1404185"/>
                  </a:cubicBezTo>
                  <a:cubicBezTo>
                    <a:pt x="-2441" y="1191323"/>
                    <a:pt x="12975" y="1086045"/>
                    <a:pt x="0" y="950165"/>
                  </a:cubicBezTo>
                  <a:cubicBezTo>
                    <a:pt x="-12975" y="814285"/>
                    <a:pt x="45948" y="640082"/>
                    <a:pt x="0" y="482104"/>
                  </a:cubicBezTo>
                  <a:cubicBezTo>
                    <a:pt x="-45948" y="324126"/>
                    <a:pt x="25237" y="12976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>
                  <a:lumMod val="85000"/>
                  <a:lumOff val="1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72911351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Imagem 64" descr="Uma imagem com captura de ecrã, Tipo de letra, texto, relógio&#10;&#10;Descrição gerada automaticamente">
              <a:extLst>
                <a:ext uri="{FF2B5EF4-FFF2-40B4-BE49-F238E27FC236}">
                  <a16:creationId xmlns:a16="http://schemas.microsoft.com/office/drawing/2014/main" id="{57C622AB-089B-E273-EF2C-8416093E7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898" y="4338579"/>
              <a:ext cx="7001620" cy="1404185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Chaveta à esquerda 65">
              <a:extLst>
                <a:ext uri="{FF2B5EF4-FFF2-40B4-BE49-F238E27FC236}">
                  <a16:creationId xmlns:a16="http://schemas.microsoft.com/office/drawing/2014/main" id="{99354EDD-B3BF-7498-6409-66933DEEDF72}"/>
                </a:ext>
              </a:extLst>
            </p:cNvPr>
            <p:cNvSpPr/>
            <p:nvPr/>
          </p:nvSpPr>
          <p:spPr>
            <a:xfrm>
              <a:off x="2311954" y="4699037"/>
              <a:ext cx="161542" cy="622857"/>
            </a:xfrm>
            <a:prstGeom prst="leftBrac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6FFDE54E-A2CE-3B18-F1E7-8F9CD8BA3418}"/>
                    </a:ext>
                  </a:extLst>
                </p:cNvPr>
                <p:cNvSpPr txBox="1"/>
                <p:nvPr/>
              </p:nvSpPr>
              <p:spPr>
                <a:xfrm>
                  <a:off x="1774354" y="4802956"/>
                  <a:ext cx="486030" cy="3219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P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pt-PT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6FFDE54E-A2CE-3B18-F1E7-8F9CD8BA3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4354" y="4802956"/>
                  <a:ext cx="486030" cy="321910"/>
                </a:xfrm>
                <a:prstGeom prst="rect">
                  <a:avLst/>
                </a:prstGeom>
                <a:blipFill>
                  <a:blip r:embed="rId5"/>
                  <a:stretch>
                    <a:fillRect l="-3750" r="-28750" b="-2830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pt-P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Chaveta à esquerda 67">
              <a:extLst>
                <a:ext uri="{FF2B5EF4-FFF2-40B4-BE49-F238E27FC236}">
                  <a16:creationId xmlns:a16="http://schemas.microsoft.com/office/drawing/2014/main" id="{648A47FA-0ABE-D88A-07C0-97DF4886B63F}"/>
                </a:ext>
              </a:extLst>
            </p:cNvPr>
            <p:cNvSpPr/>
            <p:nvPr/>
          </p:nvSpPr>
          <p:spPr>
            <a:xfrm flipH="1">
              <a:off x="9102978" y="4702397"/>
              <a:ext cx="161542" cy="622857"/>
            </a:xfrm>
            <a:prstGeom prst="leftBrac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ABB6047A-A29A-D4BC-EC1F-A658E947813B}"/>
                    </a:ext>
                  </a:extLst>
                </p:cNvPr>
                <p:cNvSpPr txBox="1"/>
                <p:nvPr/>
              </p:nvSpPr>
              <p:spPr>
                <a:xfrm>
                  <a:off x="9183749" y="4802956"/>
                  <a:ext cx="1122522" cy="3219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pt-P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pt-PT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ABB6047A-A29A-D4BC-EC1F-A658E9478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749" y="4802956"/>
                  <a:ext cx="1122522" cy="321910"/>
                </a:xfrm>
                <a:prstGeom prst="rect">
                  <a:avLst/>
                </a:prstGeom>
                <a:blipFill>
                  <a:blip r:embed="rId6"/>
                  <a:stretch>
                    <a:fillRect l="-1630" r="-5435" b="-2830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pt-P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Chaveta à esquerda 61">
              <a:extLst>
                <a:ext uri="{FF2B5EF4-FFF2-40B4-BE49-F238E27FC236}">
                  <a16:creationId xmlns:a16="http://schemas.microsoft.com/office/drawing/2014/main" id="{13D3CD58-DAAE-B8C1-1B3C-98B5417D2393}"/>
                </a:ext>
              </a:extLst>
            </p:cNvPr>
            <p:cNvSpPr/>
            <p:nvPr/>
          </p:nvSpPr>
          <p:spPr>
            <a:xfrm rot="16200000">
              <a:off x="5674475" y="2586853"/>
              <a:ext cx="123383" cy="5701401"/>
            </a:xfrm>
            <a:prstGeom prst="leftBrace">
              <a:avLst>
                <a:gd name="adj1" fmla="val 492795"/>
                <a:gd name="adj2" fmla="val 5000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301C4646-0F1E-8F33-0665-CDDC1EE607CC}"/>
                    </a:ext>
                  </a:extLst>
                </p:cNvPr>
                <p:cNvSpPr txBox="1"/>
                <p:nvPr/>
              </p:nvSpPr>
              <p:spPr>
                <a:xfrm>
                  <a:off x="5406842" y="5462468"/>
                  <a:ext cx="713736" cy="241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P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PT" sz="1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200" dirty="0">
                      <a:solidFill>
                        <a:schemeClr val="bg1"/>
                      </a:solidFill>
                    </a:rPr>
                    <a:t>layers</a:t>
                  </a:r>
                </a:p>
              </p:txBody>
            </p:sp>
          </mc:Choice>
          <mc:Fallback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301C4646-0F1E-8F33-0665-CDDC1EE607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6842" y="5462468"/>
                  <a:ext cx="713736" cy="241433"/>
                </a:xfrm>
                <a:prstGeom prst="rect">
                  <a:avLst/>
                </a:prstGeom>
                <a:blipFill>
                  <a:blip r:embed="rId7"/>
                  <a:stretch>
                    <a:fillRect r="-13675" b="-32500"/>
                  </a:stretch>
                </a:blipFill>
              </p:spPr>
              <p:txBody>
                <a:bodyPr/>
                <a:lstStyle/>
                <a:p>
                  <a:r>
                    <a:rPr lang="pt-P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811FC989-CE9D-CFCF-7496-6380720A8C98}"/>
                  </a:ext>
                </a:extLst>
              </p:cNvPr>
              <p:cNvSpPr txBox="1"/>
              <p:nvPr/>
            </p:nvSpPr>
            <p:spPr>
              <a:xfrm>
                <a:off x="3958756" y="5927419"/>
                <a:ext cx="6407321" cy="368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AU" sz="16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i="1" kern="100" smtClean="0">
                            <a:solidFill>
                              <a:srgbClr val="B3B3FE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solidFill>
                              <a:srgbClr val="B3B3FE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 kern="100">
                            <a:solidFill>
                              <a:srgbClr val="B3B3FE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AU" sz="1600" dirty="0"/>
                  <a:t>, the </a:t>
                </a:r>
                <a:r>
                  <a:rPr lang="en-AU" sz="1600" dirty="0">
                    <a:solidFill>
                      <a:srgbClr val="B3B3FE"/>
                    </a:solidFill>
                  </a:rPr>
                  <a:t>mixer Hamiltonian</a:t>
                </a:r>
                <a:r>
                  <a:rPr lang="en-AU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i="1" kern="100">
                            <a:solidFill>
                              <a:srgbClr val="B3B3F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solidFill>
                              <a:srgbClr val="B3B3F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 kern="100">
                            <a:solidFill>
                              <a:srgbClr val="B3B3F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pt-PT" sz="16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PT" sz="1600" b="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PT" sz="1600" b="0" i="1" kern="10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PT" sz="1600" b="1" i="1" kern="10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pt-PT" sz="1600" b="0" i="1" kern="10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PT" sz="16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pt-PT" sz="16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⨂</m:t>
                        </m:r>
                        <m:r>
                          <a:rPr lang="pt-PT" sz="16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PT" sz="1600" i="1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811FC989-CE9D-CFCF-7496-6380720A8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756" y="5927419"/>
                <a:ext cx="6407321" cy="368755"/>
              </a:xfrm>
              <a:prstGeom prst="rect">
                <a:avLst/>
              </a:prstGeom>
              <a:blipFill>
                <a:blip r:embed="rId8"/>
                <a:stretch>
                  <a:fillRect l="-476" t="-3279" b="-1311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ixaDeTexto 70">
            <a:extLst>
              <a:ext uri="{FF2B5EF4-FFF2-40B4-BE49-F238E27FC236}">
                <a16:creationId xmlns:a16="http://schemas.microsoft.com/office/drawing/2014/main" id="{BAE87100-A37E-A69E-E129-7BC979C4FEFB}"/>
              </a:ext>
            </a:extLst>
          </p:cNvPr>
          <p:cNvSpPr txBox="1"/>
          <p:nvPr/>
        </p:nvSpPr>
        <p:spPr>
          <a:xfrm>
            <a:off x="-1458" y="6281212"/>
            <a:ext cx="26679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accent6"/>
                </a:solidFill>
                <a:latin typeface="Arial" panose="020B0604020202020204" pitchFamily="34" charset="0"/>
              </a:rPr>
              <a:t>[2]</a:t>
            </a:r>
            <a:r>
              <a:rPr lang="pt-PT" sz="9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PT" sz="900" dirty="0">
                <a:latin typeface="Arial" panose="020B0604020202020204" pitchFamily="34" charset="0"/>
              </a:rPr>
              <a:t>- </a:t>
            </a:r>
            <a:r>
              <a:rPr lang="pt-PT" sz="900" dirty="0"/>
              <a:t>Edward </a:t>
            </a:r>
            <a:r>
              <a:rPr lang="pt-PT" sz="900" dirty="0" err="1"/>
              <a:t>Farhi</a:t>
            </a:r>
            <a:r>
              <a:rPr lang="pt-PT" sz="900" dirty="0"/>
              <a:t>, </a:t>
            </a:r>
            <a:r>
              <a:rPr lang="pt-PT" sz="900" dirty="0" err="1"/>
              <a:t>Jeffrey</a:t>
            </a:r>
            <a:r>
              <a:rPr lang="pt-PT" sz="900" dirty="0"/>
              <a:t> </a:t>
            </a:r>
            <a:r>
              <a:rPr lang="pt-PT" sz="900" dirty="0" err="1"/>
              <a:t>Goldstone</a:t>
            </a:r>
            <a:r>
              <a:rPr lang="pt-PT" sz="900" dirty="0"/>
              <a:t>, </a:t>
            </a:r>
            <a:r>
              <a:rPr lang="pt-PT" sz="900" dirty="0" err="1"/>
              <a:t>and</a:t>
            </a:r>
            <a:r>
              <a:rPr lang="pt-PT" sz="900" dirty="0"/>
              <a:t> Sam </a:t>
            </a:r>
            <a:r>
              <a:rPr lang="pt-PT" sz="900" dirty="0" err="1"/>
              <a:t>Gutmann</a:t>
            </a:r>
            <a:r>
              <a:rPr lang="pt-PT" sz="900" dirty="0"/>
              <a:t>. A Quantum </a:t>
            </a:r>
            <a:r>
              <a:rPr lang="pt-PT" sz="900" dirty="0" err="1"/>
              <a:t>Approximate</a:t>
            </a:r>
            <a:r>
              <a:rPr lang="pt-PT" sz="900" dirty="0"/>
              <a:t> </a:t>
            </a:r>
            <a:r>
              <a:rPr lang="pt-PT" sz="900" dirty="0" err="1"/>
              <a:t>Optimization</a:t>
            </a:r>
            <a:r>
              <a:rPr lang="pt-PT" sz="900" dirty="0"/>
              <a:t> </a:t>
            </a:r>
            <a:r>
              <a:rPr lang="pt-PT" sz="900" dirty="0" err="1"/>
              <a:t>Algorithm</a:t>
            </a:r>
            <a:r>
              <a:rPr lang="pt-PT" sz="900" dirty="0"/>
              <a:t>. 2014.</a:t>
            </a:r>
          </a:p>
        </p:txBody>
      </p:sp>
      <p:sp>
        <p:nvSpPr>
          <p:cNvPr id="72" name="Título 1">
            <a:extLst>
              <a:ext uri="{FF2B5EF4-FFF2-40B4-BE49-F238E27FC236}">
                <a16:creationId xmlns:a16="http://schemas.microsoft.com/office/drawing/2014/main" id="{E54FC995-3825-BDCB-C734-45D71D2B3C85}"/>
              </a:ext>
            </a:extLst>
          </p:cNvPr>
          <p:cNvSpPr txBox="1">
            <a:spLocks/>
          </p:cNvSpPr>
          <p:nvPr/>
        </p:nvSpPr>
        <p:spPr>
          <a:xfrm rot="5400000">
            <a:off x="9405822" y="3348936"/>
            <a:ext cx="4943478" cy="438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Novel </a:t>
            </a:r>
            <a:r>
              <a:rPr lang="en-US" sz="1600" dirty="0">
                <a:solidFill>
                  <a:schemeClr val="accent6"/>
                </a:solidFill>
                <a:ea typeface="+mn-ea"/>
                <a:cs typeface="+mn-cs"/>
              </a:rPr>
              <a:t>Variational Quantum Algorithms </a:t>
            </a: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for MaxCut</a:t>
            </a:r>
          </a:p>
        </p:txBody>
      </p:sp>
      <p:pic>
        <p:nvPicPr>
          <p:cNvPr id="73" name="Imagem 72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CE821D8A-08F1-CA2C-2D67-DFADA295B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74" name="Imagem 73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A94A142A-445B-9092-C36A-68C901048A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75" name="Imagem 74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5E062FE2-21DE-F4E6-B6ED-5B2C93D97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5F6785E0-A1E1-A8B3-AD9E-F8B451FCBC5F}"/>
                  </a:ext>
                </a:extLst>
              </p:cNvPr>
              <p:cNvSpPr/>
              <p:nvPr/>
            </p:nvSpPr>
            <p:spPr>
              <a:xfrm>
                <a:off x="8594817" y="2976324"/>
                <a:ext cx="1776548" cy="905352"/>
              </a:xfrm>
              <a:custGeom>
                <a:avLst/>
                <a:gdLst>
                  <a:gd name="connsiteX0" fmla="*/ 0 w 1776548"/>
                  <a:gd name="connsiteY0" fmla="*/ 0 h 905352"/>
                  <a:gd name="connsiteX1" fmla="*/ 627714 w 1776548"/>
                  <a:gd name="connsiteY1" fmla="*/ 0 h 905352"/>
                  <a:gd name="connsiteX2" fmla="*/ 1184365 w 1776548"/>
                  <a:gd name="connsiteY2" fmla="*/ 0 h 905352"/>
                  <a:gd name="connsiteX3" fmla="*/ 1776548 w 1776548"/>
                  <a:gd name="connsiteY3" fmla="*/ 0 h 905352"/>
                  <a:gd name="connsiteX4" fmla="*/ 1776548 w 1776548"/>
                  <a:gd name="connsiteY4" fmla="*/ 443622 h 905352"/>
                  <a:gd name="connsiteX5" fmla="*/ 1776548 w 1776548"/>
                  <a:gd name="connsiteY5" fmla="*/ 905352 h 905352"/>
                  <a:gd name="connsiteX6" fmla="*/ 1184365 w 1776548"/>
                  <a:gd name="connsiteY6" fmla="*/ 905352 h 905352"/>
                  <a:gd name="connsiteX7" fmla="*/ 574417 w 1776548"/>
                  <a:gd name="connsiteY7" fmla="*/ 905352 h 905352"/>
                  <a:gd name="connsiteX8" fmla="*/ 0 w 1776548"/>
                  <a:gd name="connsiteY8" fmla="*/ 905352 h 905352"/>
                  <a:gd name="connsiteX9" fmla="*/ 0 w 1776548"/>
                  <a:gd name="connsiteY9" fmla="*/ 461730 h 905352"/>
                  <a:gd name="connsiteX10" fmla="*/ 0 w 1776548"/>
                  <a:gd name="connsiteY10" fmla="*/ 0 h 90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6548" h="905352" fill="none" extrusionOk="0">
                    <a:moveTo>
                      <a:pt x="0" y="0"/>
                    </a:moveTo>
                    <a:cubicBezTo>
                      <a:pt x="262348" y="-54190"/>
                      <a:pt x="317531" y="74643"/>
                      <a:pt x="627714" y="0"/>
                    </a:cubicBezTo>
                    <a:cubicBezTo>
                      <a:pt x="937897" y="-74643"/>
                      <a:pt x="1017331" y="62011"/>
                      <a:pt x="1184365" y="0"/>
                    </a:cubicBezTo>
                    <a:cubicBezTo>
                      <a:pt x="1351399" y="-62011"/>
                      <a:pt x="1546067" y="15380"/>
                      <a:pt x="1776548" y="0"/>
                    </a:cubicBezTo>
                    <a:cubicBezTo>
                      <a:pt x="1822758" y="101810"/>
                      <a:pt x="1737001" y="237955"/>
                      <a:pt x="1776548" y="443622"/>
                    </a:cubicBezTo>
                    <a:cubicBezTo>
                      <a:pt x="1816095" y="649289"/>
                      <a:pt x="1731710" y="740993"/>
                      <a:pt x="1776548" y="905352"/>
                    </a:cubicBezTo>
                    <a:cubicBezTo>
                      <a:pt x="1629207" y="914747"/>
                      <a:pt x="1332902" y="849113"/>
                      <a:pt x="1184365" y="905352"/>
                    </a:cubicBezTo>
                    <a:cubicBezTo>
                      <a:pt x="1035828" y="961591"/>
                      <a:pt x="774117" y="832239"/>
                      <a:pt x="574417" y="905352"/>
                    </a:cubicBezTo>
                    <a:cubicBezTo>
                      <a:pt x="374717" y="978465"/>
                      <a:pt x="256430" y="857051"/>
                      <a:pt x="0" y="905352"/>
                    </a:cubicBezTo>
                    <a:cubicBezTo>
                      <a:pt x="-39542" y="687531"/>
                      <a:pt x="37502" y="659412"/>
                      <a:pt x="0" y="461730"/>
                    </a:cubicBezTo>
                    <a:cubicBezTo>
                      <a:pt x="-37502" y="264048"/>
                      <a:pt x="18842" y="223080"/>
                      <a:pt x="0" y="0"/>
                    </a:cubicBezTo>
                    <a:close/>
                  </a:path>
                  <a:path w="1776548" h="905352" stroke="0" extrusionOk="0">
                    <a:moveTo>
                      <a:pt x="0" y="0"/>
                    </a:moveTo>
                    <a:cubicBezTo>
                      <a:pt x="242155" y="-1040"/>
                      <a:pt x="398982" y="61442"/>
                      <a:pt x="609948" y="0"/>
                    </a:cubicBezTo>
                    <a:cubicBezTo>
                      <a:pt x="820914" y="-61442"/>
                      <a:pt x="914263" y="43928"/>
                      <a:pt x="1148834" y="0"/>
                    </a:cubicBezTo>
                    <a:cubicBezTo>
                      <a:pt x="1383405" y="-43928"/>
                      <a:pt x="1557717" y="73097"/>
                      <a:pt x="1776548" y="0"/>
                    </a:cubicBezTo>
                    <a:cubicBezTo>
                      <a:pt x="1805942" y="220807"/>
                      <a:pt x="1759412" y="241289"/>
                      <a:pt x="1776548" y="443622"/>
                    </a:cubicBezTo>
                    <a:cubicBezTo>
                      <a:pt x="1793684" y="645955"/>
                      <a:pt x="1762865" y="698732"/>
                      <a:pt x="1776548" y="905352"/>
                    </a:cubicBezTo>
                    <a:cubicBezTo>
                      <a:pt x="1532461" y="916317"/>
                      <a:pt x="1463106" y="867117"/>
                      <a:pt x="1219896" y="905352"/>
                    </a:cubicBezTo>
                    <a:cubicBezTo>
                      <a:pt x="976686" y="943587"/>
                      <a:pt x="863729" y="864622"/>
                      <a:pt x="663245" y="905352"/>
                    </a:cubicBezTo>
                    <a:cubicBezTo>
                      <a:pt x="462761" y="946082"/>
                      <a:pt x="189469" y="874980"/>
                      <a:pt x="0" y="905352"/>
                    </a:cubicBezTo>
                    <a:cubicBezTo>
                      <a:pt x="-30354" y="738727"/>
                      <a:pt x="33239" y="620557"/>
                      <a:pt x="0" y="479837"/>
                    </a:cubicBezTo>
                    <a:cubicBezTo>
                      <a:pt x="-33239" y="339118"/>
                      <a:pt x="30752" y="116784"/>
                      <a:pt x="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91056905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1600" dirty="0"/>
                  <a:t>Uses </a:t>
                </a:r>
                <a14:m>
                  <m:oMath xmlns:m="http://schemas.openxmlformats.org/officeDocument/2006/math">
                    <m:r>
                      <a:rPr lang="pt-PT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AU" sz="1600" dirty="0"/>
                  <a:t> qubits, for </a:t>
                </a:r>
                <a14:m>
                  <m:oMath xmlns:m="http://schemas.openxmlformats.org/officeDocument/2006/math">
                    <m:r>
                      <a:rPr lang="pt-PT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AU" sz="1600" dirty="0"/>
                  <a:t> graph nodes.</a:t>
                </a:r>
                <a:endParaRPr lang="pt-PT" sz="1600" kern="1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5F6785E0-A1E1-A8B3-AD9E-F8B451FCB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817" y="2976324"/>
                <a:ext cx="1776548" cy="905352"/>
              </a:xfrm>
              <a:prstGeom prst="rect">
                <a:avLst/>
              </a:prstGeom>
              <a:blipFill>
                <a:blip r:embed="rId12"/>
                <a:stretch>
                  <a:fillRect r="-6689"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910569053">
                      <a:custGeom>
                        <a:avLst/>
                        <a:gdLst>
                          <a:gd name="connsiteX0" fmla="*/ 0 w 1776548"/>
                          <a:gd name="connsiteY0" fmla="*/ 0 h 905352"/>
                          <a:gd name="connsiteX1" fmla="*/ 627714 w 1776548"/>
                          <a:gd name="connsiteY1" fmla="*/ 0 h 905352"/>
                          <a:gd name="connsiteX2" fmla="*/ 1184365 w 1776548"/>
                          <a:gd name="connsiteY2" fmla="*/ 0 h 905352"/>
                          <a:gd name="connsiteX3" fmla="*/ 1776548 w 1776548"/>
                          <a:gd name="connsiteY3" fmla="*/ 0 h 905352"/>
                          <a:gd name="connsiteX4" fmla="*/ 1776548 w 1776548"/>
                          <a:gd name="connsiteY4" fmla="*/ 443622 h 905352"/>
                          <a:gd name="connsiteX5" fmla="*/ 1776548 w 1776548"/>
                          <a:gd name="connsiteY5" fmla="*/ 905352 h 905352"/>
                          <a:gd name="connsiteX6" fmla="*/ 1184365 w 1776548"/>
                          <a:gd name="connsiteY6" fmla="*/ 905352 h 905352"/>
                          <a:gd name="connsiteX7" fmla="*/ 574417 w 1776548"/>
                          <a:gd name="connsiteY7" fmla="*/ 905352 h 905352"/>
                          <a:gd name="connsiteX8" fmla="*/ 0 w 1776548"/>
                          <a:gd name="connsiteY8" fmla="*/ 905352 h 905352"/>
                          <a:gd name="connsiteX9" fmla="*/ 0 w 1776548"/>
                          <a:gd name="connsiteY9" fmla="*/ 461730 h 905352"/>
                          <a:gd name="connsiteX10" fmla="*/ 0 w 1776548"/>
                          <a:gd name="connsiteY10" fmla="*/ 0 h 9053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776548" h="905352" fill="none" extrusionOk="0">
                            <a:moveTo>
                              <a:pt x="0" y="0"/>
                            </a:moveTo>
                            <a:cubicBezTo>
                              <a:pt x="262348" y="-54190"/>
                              <a:pt x="317531" y="74643"/>
                              <a:pt x="627714" y="0"/>
                            </a:cubicBezTo>
                            <a:cubicBezTo>
                              <a:pt x="937897" y="-74643"/>
                              <a:pt x="1017331" y="62011"/>
                              <a:pt x="1184365" y="0"/>
                            </a:cubicBezTo>
                            <a:cubicBezTo>
                              <a:pt x="1351399" y="-62011"/>
                              <a:pt x="1546067" y="15380"/>
                              <a:pt x="1776548" y="0"/>
                            </a:cubicBezTo>
                            <a:cubicBezTo>
                              <a:pt x="1822758" y="101810"/>
                              <a:pt x="1737001" y="237955"/>
                              <a:pt x="1776548" y="443622"/>
                            </a:cubicBezTo>
                            <a:cubicBezTo>
                              <a:pt x="1816095" y="649289"/>
                              <a:pt x="1731710" y="740993"/>
                              <a:pt x="1776548" y="905352"/>
                            </a:cubicBezTo>
                            <a:cubicBezTo>
                              <a:pt x="1629207" y="914747"/>
                              <a:pt x="1332902" y="849113"/>
                              <a:pt x="1184365" y="905352"/>
                            </a:cubicBezTo>
                            <a:cubicBezTo>
                              <a:pt x="1035828" y="961591"/>
                              <a:pt x="774117" y="832239"/>
                              <a:pt x="574417" y="905352"/>
                            </a:cubicBezTo>
                            <a:cubicBezTo>
                              <a:pt x="374717" y="978465"/>
                              <a:pt x="256430" y="857051"/>
                              <a:pt x="0" y="905352"/>
                            </a:cubicBezTo>
                            <a:cubicBezTo>
                              <a:pt x="-39542" y="687531"/>
                              <a:pt x="37502" y="659412"/>
                              <a:pt x="0" y="461730"/>
                            </a:cubicBezTo>
                            <a:cubicBezTo>
                              <a:pt x="-37502" y="264048"/>
                              <a:pt x="18842" y="223080"/>
                              <a:pt x="0" y="0"/>
                            </a:cubicBezTo>
                            <a:close/>
                          </a:path>
                          <a:path w="1776548" h="905352" stroke="0" extrusionOk="0">
                            <a:moveTo>
                              <a:pt x="0" y="0"/>
                            </a:moveTo>
                            <a:cubicBezTo>
                              <a:pt x="242155" y="-1040"/>
                              <a:pt x="398982" y="61442"/>
                              <a:pt x="609948" y="0"/>
                            </a:cubicBezTo>
                            <a:cubicBezTo>
                              <a:pt x="820914" y="-61442"/>
                              <a:pt x="914263" y="43928"/>
                              <a:pt x="1148834" y="0"/>
                            </a:cubicBezTo>
                            <a:cubicBezTo>
                              <a:pt x="1383405" y="-43928"/>
                              <a:pt x="1557717" y="73097"/>
                              <a:pt x="1776548" y="0"/>
                            </a:cubicBezTo>
                            <a:cubicBezTo>
                              <a:pt x="1805942" y="220807"/>
                              <a:pt x="1759412" y="241289"/>
                              <a:pt x="1776548" y="443622"/>
                            </a:cubicBezTo>
                            <a:cubicBezTo>
                              <a:pt x="1793684" y="645955"/>
                              <a:pt x="1762865" y="698732"/>
                              <a:pt x="1776548" y="905352"/>
                            </a:cubicBezTo>
                            <a:cubicBezTo>
                              <a:pt x="1532461" y="916317"/>
                              <a:pt x="1463106" y="867117"/>
                              <a:pt x="1219896" y="905352"/>
                            </a:cubicBezTo>
                            <a:cubicBezTo>
                              <a:pt x="976686" y="943587"/>
                              <a:pt x="863729" y="864622"/>
                              <a:pt x="663245" y="905352"/>
                            </a:cubicBezTo>
                            <a:cubicBezTo>
                              <a:pt x="462761" y="946082"/>
                              <a:pt x="189469" y="874980"/>
                              <a:pt x="0" y="905352"/>
                            </a:cubicBezTo>
                            <a:cubicBezTo>
                              <a:pt x="-30354" y="738727"/>
                              <a:pt x="33239" y="620557"/>
                              <a:pt x="0" y="479837"/>
                            </a:cubicBezTo>
                            <a:cubicBezTo>
                              <a:pt x="-33239" y="339118"/>
                              <a:pt x="30752" y="1167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180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70" grpId="0"/>
      <p:bldP spid="8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6E6D07C-D7A7-4667-8AAE-7A7703B88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060372D-49E1-4033-8E95-17F0FB6EB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005481" y="4233286"/>
            <a:ext cx="10186518" cy="2624714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13486 w 9288370"/>
              <a:gd name="connsiteY22" fmla="*/ 1271949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81198 w 9288370"/>
              <a:gd name="connsiteY21" fmla="*/ 1295462 h 1858154"/>
              <a:gd name="connsiteX22" fmla="*/ 3613486 w 9288370"/>
              <a:gd name="connsiteY22" fmla="*/ 1271949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40504 w 9288370"/>
              <a:gd name="connsiteY20" fmla="*/ 1297738 h 1858154"/>
              <a:gd name="connsiteX21" fmla="*/ 3481198 w 9288370"/>
              <a:gd name="connsiteY21" fmla="*/ 1295462 h 1858154"/>
              <a:gd name="connsiteX22" fmla="*/ 3613486 w 9288370"/>
              <a:gd name="connsiteY22" fmla="*/ 1271949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95816 w 9288370"/>
              <a:gd name="connsiteY18" fmla="*/ 1318670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925616 w 9288370"/>
              <a:gd name="connsiteY23" fmla="*/ 1253751 h 1858154"/>
              <a:gd name="connsiteX24" fmla="*/ 3954387 w 9288370"/>
              <a:gd name="connsiteY24" fmla="*/ 1263789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925616 w 9288370"/>
              <a:gd name="connsiteY23" fmla="*/ 1253751 h 1858154"/>
              <a:gd name="connsiteX24" fmla="*/ 3954387 w 9288370"/>
              <a:gd name="connsiteY24" fmla="*/ 1263789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840245 w 9288370"/>
              <a:gd name="connsiteY23" fmla="*/ 1278918 h 1858154"/>
              <a:gd name="connsiteX24" fmla="*/ 3954387 w 9288370"/>
              <a:gd name="connsiteY24" fmla="*/ 1263789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07853 w 9288370"/>
              <a:gd name="connsiteY22" fmla="*/ 1241722 h 1858154"/>
              <a:gd name="connsiteX23" fmla="*/ 3840245 w 9288370"/>
              <a:gd name="connsiteY23" fmla="*/ 1278918 h 1858154"/>
              <a:gd name="connsiteX24" fmla="*/ 3948288 w 9288370"/>
              <a:gd name="connsiteY24" fmla="*/ 1284762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59132 w 9288370"/>
              <a:gd name="connsiteY3" fmla="*/ 1614202 h 1858154"/>
              <a:gd name="connsiteX4" fmla="*/ 996009 w 9288370"/>
              <a:gd name="connsiteY4" fmla="*/ 1618967 h 1858154"/>
              <a:gd name="connsiteX5" fmla="*/ 1229354 w 9288370"/>
              <a:gd name="connsiteY5" fmla="*/ 1572195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3117774 w 9288370"/>
              <a:gd name="connsiteY18" fmla="*/ 1327059 h 1858154"/>
              <a:gd name="connsiteX19" fmla="*/ 3340504 w 9288370"/>
              <a:gd name="connsiteY19" fmla="*/ 1297738 h 1858154"/>
              <a:gd name="connsiteX20" fmla="*/ 3481198 w 9288370"/>
              <a:gd name="connsiteY20" fmla="*/ 1295462 h 1858154"/>
              <a:gd name="connsiteX21" fmla="*/ 3613486 w 9288370"/>
              <a:gd name="connsiteY21" fmla="*/ 1271949 h 1858154"/>
              <a:gd name="connsiteX22" fmla="*/ 3720050 w 9288370"/>
              <a:gd name="connsiteY22" fmla="*/ 1266889 h 1858154"/>
              <a:gd name="connsiteX23" fmla="*/ 3840245 w 9288370"/>
              <a:gd name="connsiteY23" fmla="*/ 1278918 h 1858154"/>
              <a:gd name="connsiteX24" fmla="*/ 3948288 w 9288370"/>
              <a:gd name="connsiteY24" fmla="*/ 1284762 h 1858154"/>
              <a:gd name="connsiteX25" fmla="*/ 3995849 w 9288370"/>
              <a:gd name="connsiteY25" fmla="*/ 1272939 h 1858154"/>
              <a:gd name="connsiteX26" fmla="*/ 4067546 w 9288370"/>
              <a:gd name="connsiteY26" fmla="*/ 1294697 h 1858154"/>
              <a:gd name="connsiteX27" fmla="*/ 4190310 w 9288370"/>
              <a:gd name="connsiteY27" fmla="*/ 1307786 h 1858154"/>
              <a:gd name="connsiteX28" fmla="*/ 4230008 w 9288370"/>
              <a:gd name="connsiteY28" fmla="*/ 1303546 h 1858154"/>
              <a:gd name="connsiteX29" fmla="*/ 4575478 w 9288370"/>
              <a:gd name="connsiteY29" fmla="*/ 1261726 h 1858154"/>
              <a:gd name="connsiteX30" fmla="*/ 4650026 w 9288370"/>
              <a:gd name="connsiteY30" fmla="*/ 1265798 h 1858154"/>
              <a:gd name="connsiteX31" fmla="*/ 4792008 w 9288370"/>
              <a:gd name="connsiteY31" fmla="*/ 1243899 h 1858154"/>
              <a:gd name="connsiteX32" fmla="*/ 4954126 w 9288370"/>
              <a:gd name="connsiteY32" fmla="*/ 1204617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51213 h 1858154"/>
              <a:gd name="connsiteX38" fmla="*/ 5829381 w 9288370"/>
              <a:gd name="connsiteY38" fmla="*/ 1046878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63123 w 9288370"/>
              <a:gd name="connsiteY48" fmla="*/ 593682 h 1858154"/>
              <a:gd name="connsiteX49" fmla="*/ 7588368 w 9288370"/>
              <a:gd name="connsiteY49" fmla="*/ 531129 h 1858154"/>
              <a:gd name="connsiteX50" fmla="*/ 7952094 w 9288370"/>
              <a:gd name="connsiteY50" fmla="*/ 409302 h 1858154"/>
              <a:gd name="connsiteX51" fmla="*/ 8231938 w 9288370"/>
              <a:gd name="connsiteY51" fmla="*/ 259259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770070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59132 w 9288370"/>
              <a:gd name="connsiteY3" fmla="*/ 1614202 h 1857909"/>
              <a:gd name="connsiteX4" fmla="*/ 996009 w 9288370"/>
              <a:gd name="connsiteY4" fmla="*/ 1618967 h 1857909"/>
              <a:gd name="connsiteX5" fmla="*/ 1229354 w 9288370"/>
              <a:gd name="connsiteY5" fmla="*/ 1572195 h 1857909"/>
              <a:gd name="connsiteX6" fmla="*/ 1456865 w 9288370"/>
              <a:gd name="connsiteY6" fmla="*/ 1510292 h 1857909"/>
              <a:gd name="connsiteX7" fmla="*/ 1463005 w 9288370"/>
              <a:gd name="connsiteY7" fmla="*/ 1511279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3117774 w 9288370"/>
              <a:gd name="connsiteY18" fmla="*/ 1327059 h 1857909"/>
              <a:gd name="connsiteX19" fmla="*/ 3340504 w 9288370"/>
              <a:gd name="connsiteY19" fmla="*/ 1297738 h 1857909"/>
              <a:gd name="connsiteX20" fmla="*/ 3481198 w 9288370"/>
              <a:gd name="connsiteY20" fmla="*/ 1295462 h 1857909"/>
              <a:gd name="connsiteX21" fmla="*/ 3613486 w 9288370"/>
              <a:gd name="connsiteY21" fmla="*/ 1271949 h 1857909"/>
              <a:gd name="connsiteX22" fmla="*/ 3720050 w 9288370"/>
              <a:gd name="connsiteY22" fmla="*/ 1266889 h 1857909"/>
              <a:gd name="connsiteX23" fmla="*/ 3840245 w 9288370"/>
              <a:gd name="connsiteY23" fmla="*/ 1278918 h 1857909"/>
              <a:gd name="connsiteX24" fmla="*/ 3948288 w 9288370"/>
              <a:gd name="connsiteY24" fmla="*/ 1284762 h 1857909"/>
              <a:gd name="connsiteX25" fmla="*/ 3995849 w 9288370"/>
              <a:gd name="connsiteY25" fmla="*/ 1272939 h 1857909"/>
              <a:gd name="connsiteX26" fmla="*/ 4067546 w 9288370"/>
              <a:gd name="connsiteY26" fmla="*/ 1294697 h 1857909"/>
              <a:gd name="connsiteX27" fmla="*/ 4190310 w 9288370"/>
              <a:gd name="connsiteY27" fmla="*/ 1307786 h 1857909"/>
              <a:gd name="connsiteX28" fmla="*/ 4230008 w 9288370"/>
              <a:gd name="connsiteY28" fmla="*/ 1303546 h 1857909"/>
              <a:gd name="connsiteX29" fmla="*/ 4575478 w 9288370"/>
              <a:gd name="connsiteY29" fmla="*/ 1261726 h 1857909"/>
              <a:gd name="connsiteX30" fmla="*/ 4650026 w 9288370"/>
              <a:gd name="connsiteY30" fmla="*/ 1265798 h 1857909"/>
              <a:gd name="connsiteX31" fmla="*/ 4792008 w 9288370"/>
              <a:gd name="connsiteY31" fmla="*/ 1243899 h 1857909"/>
              <a:gd name="connsiteX32" fmla="*/ 4954126 w 9288370"/>
              <a:gd name="connsiteY32" fmla="*/ 1204617 h 1857909"/>
              <a:gd name="connsiteX33" fmla="*/ 5309678 w 9288370"/>
              <a:gd name="connsiteY33" fmla="*/ 1128278 h 1857909"/>
              <a:gd name="connsiteX34" fmla="*/ 5474724 w 9288370"/>
              <a:gd name="connsiteY34" fmla="*/ 1091167 h 1857909"/>
              <a:gd name="connsiteX35" fmla="*/ 5612132 w 9288370"/>
              <a:gd name="connsiteY35" fmla="*/ 1051509 h 1857909"/>
              <a:gd name="connsiteX36" fmla="*/ 5776618 w 9288370"/>
              <a:gd name="connsiteY36" fmla="*/ 1053037 h 1857909"/>
              <a:gd name="connsiteX37" fmla="*/ 5785786 w 9288370"/>
              <a:gd name="connsiteY37" fmla="*/ 1051213 h 1857909"/>
              <a:gd name="connsiteX38" fmla="*/ 5829381 w 9288370"/>
              <a:gd name="connsiteY38" fmla="*/ 1046878 h 1857909"/>
              <a:gd name="connsiteX39" fmla="*/ 5943596 w 9288370"/>
              <a:gd name="connsiteY39" fmla="*/ 1043237 h 1857909"/>
              <a:gd name="connsiteX40" fmla="*/ 5985730 w 9288370"/>
              <a:gd name="connsiteY40" fmla="*/ 1035396 h 1857909"/>
              <a:gd name="connsiteX41" fmla="*/ 6103109 w 9288370"/>
              <a:gd name="connsiteY41" fmla="*/ 1019019 h 1857909"/>
              <a:gd name="connsiteX42" fmla="*/ 6222406 w 9288370"/>
              <a:gd name="connsiteY42" fmla="*/ 985341 h 1857909"/>
              <a:gd name="connsiteX43" fmla="*/ 6598672 w 9288370"/>
              <a:gd name="connsiteY43" fmla="*/ 902062 h 1857909"/>
              <a:gd name="connsiteX44" fmla="*/ 6766149 w 9288370"/>
              <a:gd name="connsiteY44" fmla="*/ 846132 h 1857909"/>
              <a:gd name="connsiteX45" fmla="*/ 6886312 w 9288370"/>
              <a:gd name="connsiteY45" fmla="*/ 781877 h 1857909"/>
              <a:gd name="connsiteX46" fmla="*/ 7006457 w 9288370"/>
              <a:gd name="connsiteY46" fmla="*/ 699758 h 1857909"/>
              <a:gd name="connsiteX47" fmla="*/ 7231643 w 9288370"/>
              <a:gd name="connsiteY47" fmla="*/ 640778 h 1857909"/>
              <a:gd name="connsiteX48" fmla="*/ 7363123 w 9288370"/>
              <a:gd name="connsiteY48" fmla="*/ 593682 h 1857909"/>
              <a:gd name="connsiteX49" fmla="*/ 7588368 w 9288370"/>
              <a:gd name="connsiteY49" fmla="*/ 531129 h 1857909"/>
              <a:gd name="connsiteX50" fmla="*/ 7952094 w 9288370"/>
              <a:gd name="connsiteY50" fmla="*/ 409302 h 1857909"/>
              <a:gd name="connsiteX51" fmla="*/ 8231938 w 9288370"/>
              <a:gd name="connsiteY51" fmla="*/ 259259 h 1857909"/>
              <a:gd name="connsiteX52" fmla="*/ 8428864 w 9288370"/>
              <a:gd name="connsiteY52" fmla="*/ 208471 h 1857909"/>
              <a:gd name="connsiteX53" fmla="*/ 8616510 w 9288370"/>
              <a:gd name="connsiteY53" fmla="*/ 161973 h 1857909"/>
              <a:gd name="connsiteX54" fmla="*/ 8826766 w 9288370"/>
              <a:gd name="connsiteY54" fmla="*/ 152111 h 1857909"/>
              <a:gd name="connsiteX55" fmla="*/ 8917647 w 9288370"/>
              <a:gd name="connsiteY55" fmla="*/ 112232 h 1857909"/>
              <a:gd name="connsiteX56" fmla="*/ 9182272 w 9288370"/>
              <a:gd name="connsiteY56" fmla="*/ 37171 h 1857909"/>
              <a:gd name="connsiteX57" fmla="*/ 9232990 w 9288370"/>
              <a:gd name="connsiteY57" fmla="*/ 24074 h 1857909"/>
              <a:gd name="connsiteX58" fmla="*/ 9288370 w 9288370"/>
              <a:gd name="connsiteY58" fmla="*/ 0 h 1857909"/>
              <a:gd name="connsiteX59" fmla="*/ 0 w 9288370"/>
              <a:gd name="connsiteY59" fmla="*/ 0 h 1857909"/>
              <a:gd name="connsiteX60" fmla="*/ 0 w 9288370"/>
              <a:gd name="connsiteY60" fmla="*/ 1770070 h 1857909"/>
              <a:gd name="connsiteX0" fmla="*/ 0 w 9288370"/>
              <a:gd name="connsiteY0" fmla="*/ 1770070 h 1774947"/>
              <a:gd name="connsiteX1" fmla="*/ 183987 w 9288370"/>
              <a:gd name="connsiteY1" fmla="*/ 1715297 h 1774947"/>
              <a:gd name="connsiteX2" fmla="*/ 370426 w 9288370"/>
              <a:gd name="connsiteY2" fmla="*/ 1702965 h 1774947"/>
              <a:gd name="connsiteX3" fmla="*/ 759132 w 9288370"/>
              <a:gd name="connsiteY3" fmla="*/ 1614202 h 1774947"/>
              <a:gd name="connsiteX4" fmla="*/ 996009 w 9288370"/>
              <a:gd name="connsiteY4" fmla="*/ 1618967 h 1774947"/>
              <a:gd name="connsiteX5" fmla="*/ 1229354 w 9288370"/>
              <a:gd name="connsiteY5" fmla="*/ 1572195 h 1774947"/>
              <a:gd name="connsiteX6" fmla="*/ 1456865 w 9288370"/>
              <a:gd name="connsiteY6" fmla="*/ 1510292 h 1774947"/>
              <a:gd name="connsiteX7" fmla="*/ 1463005 w 9288370"/>
              <a:gd name="connsiteY7" fmla="*/ 1511279 h 1774947"/>
              <a:gd name="connsiteX8" fmla="*/ 1604999 w 9288370"/>
              <a:gd name="connsiteY8" fmla="*/ 1513599 h 1774947"/>
              <a:gd name="connsiteX9" fmla="*/ 1717911 w 9288370"/>
              <a:gd name="connsiteY9" fmla="*/ 1497764 h 1774947"/>
              <a:gd name="connsiteX10" fmla="*/ 1794234 w 9288370"/>
              <a:gd name="connsiteY10" fmla="*/ 1464331 h 1774947"/>
              <a:gd name="connsiteX11" fmla="*/ 2101780 w 9288370"/>
              <a:gd name="connsiteY11" fmla="*/ 1409907 h 1774947"/>
              <a:gd name="connsiteX12" fmla="*/ 2244830 w 9288370"/>
              <a:gd name="connsiteY12" fmla="*/ 1388540 h 1774947"/>
              <a:gd name="connsiteX13" fmla="*/ 2428648 w 9288370"/>
              <a:gd name="connsiteY13" fmla="*/ 1372736 h 1774947"/>
              <a:gd name="connsiteX14" fmla="*/ 2645882 w 9288370"/>
              <a:gd name="connsiteY14" fmla="*/ 1341971 h 1774947"/>
              <a:gd name="connsiteX15" fmla="*/ 2707413 w 9288370"/>
              <a:gd name="connsiteY15" fmla="*/ 1347156 h 1774947"/>
              <a:gd name="connsiteX16" fmla="*/ 2843134 w 9288370"/>
              <a:gd name="connsiteY16" fmla="*/ 1323561 h 1774947"/>
              <a:gd name="connsiteX17" fmla="*/ 2923804 w 9288370"/>
              <a:gd name="connsiteY17" fmla="*/ 1314224 h 1774947"/>
              <a:gd name="connsiteX18" fmla="*/ 3117774 w 9288370"/>
              <a:gd name="connsiteY18" fmla="*/ 1327059 h 1774947"/>
              <a:gd name="connsiteX19" fmla="*/ 3340504 w 9288370"/>
              <a:gd name="connsiteY19" fmla="*/ 1297738 h 1774947"/>
              <a:gd name="connsiteX20" fmla="*/ 3481198 w 9288370"/>
              <a:gd name="connsiteY20" fmla="*/ 1295462 h 1774947"/>
              <a:gd name="connsiteX21" fmla="*/ 3613486 w 9288370"/>
              <a:gd name="connsiteY21" fmla="*/ 1271949 h 1774947"/>
              <a:gd name="connsiteX22" fmla="*/ 3720050 w 9288370"/>
              <a:gd name="connsiteY22" fmla="*/ 1266889 h 1774947"/>
              <a:gd name="connsiteX23" fmla="*/ 3840245 w 9288370"/>
              <a:gd name="connsiteY23" fmla="*/ 1278918 h 1774947"/>
              <a:gd name="connsiteX24" fmla="*/ 3948288 w 9288370"/>
              <a:gd name="connsiteY24" fmla="*/ 1284762 h 1774947"/>
              <a:gd name="connsiteX25" fmla="*/ 3995849 w 9288370"/>
              <a:gd name="connsiteY25" fmla="*/ 1272939 h 1774947"/>
              <a:gd name="connsiteX26" fmla="*/ 4067546 w 9288370"/>
              <a:gd name="connsiteY26" fmla="*/ 1294697 h 1774947"/>
              <a:gd name="connsiteX27" fmla="*/ 4190310 w 9288370"/>
              <a:gd name="connsiteY27" fmla="*/ 1307786 h 1774947"/>
              <a:gd name="connsiteX28" fmla="*/ 4230008 w 9288370"/>
              <a:gd name="connsiteY28" fmla="*/ 1303546 h 1774947"/>
              <a:gd name="connsiteX29" fmla="*/ 4575478 w 9288370"/>
              <a:gd name="connsiteY29" fmla="*/ 1261726 h 1774947"/>
              <a:gd name="connsiteX30" fmla="*/ 4650026 w 9288370"/>
              <a:gd name="connsiteY30" fmla="*/ 1265798 h 1774947"/>
              <a:gd name="connsiteX31" fmla="*/ 4792008 w 9288370"/>
              <a:gd name="connsiteY31" fmla="*/ 1243899 h 1774947"/>
              <a:gd name="connsiteX32" fmla="*/ 4954126 w 9288370"/>
              <a:gd name="connsiteY32" fmla="*/ 1204617 h 1774947"/>
              <a:gd name="connsiteX33" fmla="*/ 5309678 w 9288370"/>
              <a:gd name="connsiteY33" fmla="*/ 1128278 h 1774947"/>
              <a:gd name="connsiteX34" fmla="*/ 5474724 w 9288370"/>
              <a:gd name="connsiteY34" fmla="*/ 1091167 h 1774947"/>
              <a:gd name="connsiteX35" fmla="*/ 5612132 w 9288370"/>
              <a:gd name="connsiteY35" fmla="*/ 1051509 h 1774947"/>
              <a:gd name="connsiteX36" fmla="*/ 5776618 w 9288370"/>
              <a:gd name="connsiteY36" fmla="*/ 1053037 h 1774947"/>
              <a:gd name="connsiteX37" fmla="*/ 5785786 w 9288370"/>
              <a:gd name="connsiteY37" fmla="*/ 1051213 h 1774947"/>
              <a:gd name="connsiteX38" fmla="*/ 5829381 w 9288370"/>
              <a:gd name="connsiteY38" fmla="*/ 1046878 h 1774947"/>
              <a:gd name="connsiteX39" fmla="*/ 5943596 w 9288370"/>
              <a:gd name="connsiteY39" fmla="*/ 1043237 h 1774947"/>
              <a:gd name="connsiteX40" fmla="*/ 5985730 w 9288370"/>
              <a:gd name="connsiteY40" fmla="*/ 1035396 h 1774947"/>
              <a:gd name="connsiteX41" fmla="*/ 6103109 w 9288370"/>
              <a:gd name="connsiteY41" fmla="*/ 1019019 h 1774947"/>
              <a:gd name="connsiteX42" fmla="*/ 6222406 w 9288370"/>
              <a:gd name="connsiteY42" fmla="*/ 985341 h 1774947"/>
              <a:gd name="connsiteX43" fmla="*/ 6598672 w 9288370"/>
              <a:gd name="connsiteY43" fmla="*/ 902062 h 1774947"/>
              <a:gd name="connsiteX44" fmla="*/ 6766149 w 9288370"/>
              <a:gd name="connsiteY44" fmla="*/ 846132 h 1774947"/>
              <a:gd name="connsiteX45" fmla="*/ 6886312 w 9288370"/>
              <a:gd name="connsiteY45" fmla="*/ 781877 h 1774947"/>
              <a:gd name="connsiteX46" fmla="*/ 7006457 w 9288370"/>
              <a:gd name="connsiteY46" fmla="*/ 699758 h 1774947"/>
              <a:gd name="connsiteX47" fmla="*/ 7231643 w 9288370"/>
              <a:gd name="connsiteY47" fmla="*/ 640778 h 1774947"/>
              <a:gd name="connsiteX48" fmla="*/ 7363123 w 9288370"/>
              <a:gd name="connsiteY48" fmla="*/ 593682 h 1774947"/>
              <a:gd name="connsiteX49" fmla="*/ 7588368 w 9288370"/>
              <a:gd name="connsiteY49" fmla="*/ 531129 h 1774947"/>
              <a:gd name="connsiteX50" fmla="*/ 7952094 w 9288370"/>
              <a:gd name="connsiteY50" fmla="*/ 409302 h 1774947"/>
              <a:gd name="connsiteX51" fmla="*/ 8231938 w 9288370"/>
              <a:gd name="connsiteY51" fmla="*/ 259259 h 1774947"/>
              <a:gd name="connsiteX52" fmla="*/ 8428864 w 9288370"/>
              <a:gd name="connsiteY52" fmla="*/ 208471 h 1774947"/>
              <a:gd name="connsiteX53" fmla="*/ 8616510 w 9288370"/>
              <a:gd name="connsiteY53" fmla="*/ 161973 h 1774947"/>
              <a:gd name="connsiteX54" fmla="*/ 8826766 w 9288370"/>
              <a:gd name="connsiteY54" fmla="*/ 152111 h 1774947"/>
              <a:gd name="connsiteX55" fmla="*/ 8917647 w 9288370"/>
              <a:gd name="connsiteY55" fmla="*/ 112232 h 1774947"/>
              <a:gd name="connsiteX56" fmla="*/ 9182272 w 9288370"/>
              <a:gd name="connsiteY56" fmla="*/ 37171 h 1774947"/>
              <a:gd name="connsiteX57" fmla="*/ 9232990 w 9288370"/>
              <a:gd name="connsiteY57" fmla="*/ 24074 h 1774947"/>
              <a:gd name="connsiteX58" fmla="*/ 9288370 w 9288370"/>
              <a:gd name="connsiteY58" fmla="*/ 0 h 1774947"/>
              <a:gd name="connsiteX59" fmla="*/ 0 w 9288370"/>
              <a:gd name="connsiteY59" fmla="*/ 0 h 1774947"/>
              <a:gd name="connsiteX60" fmla="*/ 0 w 9288370"/>
              <a:gd name="connsiteY60" fmla="*/ 1770070 h 1774947"/>
              <a:gd name="connsiteX0" fmla="*/ 0 w 9288370"/>
              <a:gd name="connsiteY0" fmla="*/ 1770070 h 1774947"/>
              <a:gd name="connsiteX1" fmla="*/ 183987 w 9288370"/>
              <a:gd name="connsiteY1" fmla="*/ 1715297 h 1774947"/>
              <a:gd name="connsiteX2" fmla="*/ 443601 w 9288370"/>
              <a:gd name="connsiteY2" fmla="*/ 1707160 h 1774947"/>
              <a:gd name="connsiteX3" fmla="*/ 759132 w 9288370"/>
              <a:gd name="connsiteY3" fmla="*/ 1614202 h 1774947"/>
              <a:gd name="connsiteX4" fmla="*/ 996009 w 9288370"/>
              <a:gd name="connsiteY4" fmla="*/ 1618967 h 1774947"/>
              <a:gd name="connsiteX5" fmla="*/ 1229354 w 9288370"/>
              <a:gd name="connsiteY5" fmla="*/ 1572195 h 1774947"/>
              <a:gd name="connsiteX6" fmla="*/ 1456865 w 9288370"/>
              <a:gd name="connsiteY6" fmla="*/ 1510292 h 1774947"/>
              <a:gd name="connsiteX7" fmla="*/ 1463005 w 9288370"/>
              <a:gd name="connsiteY7" fmla="*/ 1511279 h 1774947"/>
              <a:gd name="connsiteX8" fmla="*/ 1604999 w 9288370"/>
              <a:gd name="connsiteY8" fmla="*/ 1513599 h 1774947"/>
              <a:gd name="connsiteX9" fmla="*/ 1717911 w 9288370"/>
              <a:gd name="connsiteY9" fmla="*/ 1497764 h 1774947"/>
              <a:gd name="connsiteX10" fmla="*/ 1794234 w 9288370"/>
              <a:gd name="connsiteY10" fmla="*/ 1464331 h 1774947"/>
              <a:gd name="connsiteX11" fmla="*/ 2101780 w 9288370"/>
              <a:gd name="connsiteY11" fmla="*/ 1409907 h 1774947"/>
              <a:gd name="connsiteX12" fmla="*/ 2244830 w 9288370"/>
              <a:gd name="connsiteY12" fmla="*/ 1388540 h 1774947"/>
              <a:gd name="connsiteX13" fmla="*/ 2428648 w 9288370"/>
              <a:gd name="connsiteY13" fmla="*/ 1372736 h 1774947"/>
              <a:gd name="connsiteX14" fmla="*/ 2645882 w 9288370"/>
              <a:gd name="connsiteY14" fmla="*/ 1341971 h 1774947"/>
              <a:gd name="connsiteX15" fmla="*/ 2707413 w 9288370"/>
              <a:gd name="connsiteY15" fmla="*/ 1347156 h 1774947"/>
              <a:gd name="connsiteX16" fmla="*/ 2843134 w 9288370"/>
              <a:gd name="connsiteY16" fmla="*/ 1323561 h 1774947"/>
              <a:gd name="connsiteX17" fmla="*/ 2923804 w 9288370"/>
              <a:gd name="connsiteY17" fmla="*/ 1314224 h 1774947"/>
              <a:gd name="connsiteX18" fmla="*/ 3117774 w 9288370"/>
              <a:gd name="connsiteY18" fmla="*/ 1327059 h 1774947"/>
              <a:gd name="connsiteX19" fmla="*/ 3340504 w 9288370"/>
              <a:gd name="connsiteY19" fmla="*/ 1297738 h 1774947"/>
              <a:gd name="connsiteX20" fmla="*/ 3481198 w 9288370"/>
              <a:gd name="connsiteY20" fmla="*/ 1295462 h 1774947"/>
              <a:gd name="connsiteX21" fmla="*/ 3613486 w 9288370"/>
              <a:gd name="connsiteY21" fmla="*/ 1271949 h 1774947"/>
              <a:gd name="connsiteX22" fmla="*/ 3720050 w 9288370"/>
              <a:gd name="connsiteY22" fmla="*/ 1266889 h 1774947"/>
              <a:gd name="connsiteX23" fmla="*/ 3840245 w 9288370"/>
              <a:gd name="connsiteY23" fmla="*/ 1278918 h 1774947"/>
              <a:gd name="connsiteX24" fmla="*/ 3948288 w 9288370"/>
              <a:gd name="connsiteY24" fmla="*/ 1284762 h 1774947"/>
              <a:gd name="connsiteX25" fmla="*/ 3995849 w 9288370"/>
              <a:gd name="connsiteY25" fmla="*/ 1272939 h 1774947"/>
              <a:gd name="connsiteX26" fmla="*/ 4067546 w 9288370"/>
              <a:gd name="connsiteY26" fmla="*/ 1294697 h 1774947"/>
              <a:gd name="connsiteX27" fmla="*/ 4190310 w 9288370"/>
              <a:gd name="connsiteY27" fmla="*/ 1307786 h 1774947"/>
              <a:gd name="connsiteX28" fmla="*/ 4230008 w 9288370"/>
              <a:gd name="connsiteY28" fmla="*/ 1303546 h 1774947"/>
              <a:gd name="connsiteX29" fmla="*/ 4575478 w 9288370"/>
              <a:gd name="connsiteY29" fmla="*/ 1261726 h 1774947"/>
              <a:gd name="connsiteX30" fmla="*/ 4650026 w 9288370"/>
              <a:gd name="connsiteY30" fmla="*/ 1265798 h 1774947"/>
              <a:gd name="connsiteX31" fmla="*/ 4792008 w 9288370"/>
              <a:gd name="connsiteY31" fmla="*/ 1243899 h 1774947"/>
              <a:gd name="connsiteX32" fmla="*/ 4954126 w 9288370"/>
              <a:gd name="connsiteY32" fmla="*/ 1204617 h 1774947"/>
              <a:gd name="connsiteX33" fmla="*/ 5309678 w 9288370"/>
              <a:gd name="connsiteY33" fmla="*/ 1128278 h 1774947"/>
              <a:gd name="connsiteX34" fmla="*/ 5474724 w 9288370"/>
              <a:gd name="connsiteY34" fmla="*/ 1091167 h 1774947"/>
              <a:gd name="connsiteX35" fmla="*/ 5612132 w 9288370"/>
              <a:gd name="connsiteY35" fmla="*/ 1051509 h 1774947"/>
              <a:gd name="connsiteX36" fmla="*/ 5776618 w 9288370"/>
              <a:gd name="connsiteY36" fmla="*/ 1053037 h 1774947"/>
              <a:gd name="connsiteX37" fmla="*/ 5785786 w 9288370"/>
              <a:gd name="connsiteY37" fmla="*/ 1051213 h 1774947"/>
              <a:gd name="connsiteX38" fmla="*/ 5829381 w 9288370"/>
              <a:gd name="connsiteY38" fmla="*/ 1046878 h 1774947"/>
              <a:gd name="connsiteX39" fmla="*/ 5943596 w 9288370"/>
              <a:gd name="connsiteY39" fmla="*/ 1043237 h 1774947"/>
              <a:gd name="connsiteX40" fmla="*/ 5985730 w 9288370"/>
              <a:gd name="connsiteY40" fmla="*/ 1035396 h 1774947"/>
              <a:gd name="connsiteX41" fmla="*/ 6103109 w 9288370"/>
              <a:gd name="connsiteY41" fmla="*/ 1019019 h 1774947"/>
              <a:gd name="connsiteX42" fmla="*/ 6222406 w 9288370"/>
              <a:gd name="connsiteY42" fmla="*/ 985341 h 1774947"/>
              <a:gd name="connsiteX43" fmla="*/ 6598672 w 9288370"/>
              <a:gd name="connsiteY43" fmla="*/ 902062 h 1774947"/>
              <a:gd name="connsiteX44" fmla="*/ 6766149 w 9288370"/>
              <a:gd name="connsiteY44" fmla="*/ 846132 h 1774947"/>
              <a:gd name="connsiteX45" fmla="*/ 6886312 w 9288370"/>
              <a:gd name="connsiteY45" fmla="*/ 781877 h 1774947"/>
              <a:gd name="connsiteX46" fmla="*/ 7006457 w 9288370"/>
              <a:gd name="connsiteY46" fmla="*/ 699758 h 1774947"/>
              <a:gd name="connsiteX47" fmla="*/ 7231643 w 9288370"/>
              <a:gd name="connsiteY47" fmla="*/ 640778 h 1774947"/>
              <a:gd name="connsiteX48" fmla="*/ 7363123 w 9288370"/>
              <a:gd name="connsiteY48" fmla="*/ 593682 h 1774947"/>
              <a:gd name="connsiteX49" fmla="*/ 7588368 w 9288370"/>
              <a:gd name="connsiteY49" fmla="*/ 531129 h 1774947"/>
              <a:gd name="connsiteX50" fmla="*/ 7952094 w 9288370"/>
              <a:gd name="connsiteY50" fmla="*/ 409302 h 1774947"/>
              <a:gd name="connsiteX51" fmla="*/ 8231938 w 9288370"/>
              <a:gd name="connsiteY51" fmla="*/ 259259 h 1774947"/>
              <a:gd name="connsiteX52" fmla="*/ 8428864 w 9288370"/>
              <a:gd name="connsiteY52" fmla="*/ 208471 h 1774947"/>
              <a:gd name="connsiteX53" fmla="*/ 8616510 w 9288370"/>
              <a:gd name="connsiteY53" fmla="*/ 161973 h 1774947"/>
              <a:gd name="connsiteX54" fmla="*/ 8826766 w 9288370"/>
              <a:gd name="connsiteY54" fmla="*/ 152111 h 1774947"/>
              <a:gd name="connsiteX55" fmla="*/ 8917647 w 9288370"/>
              <a:gd name="connsiteY55" fmla="*/ 112232 h 1774947"/>
              <a:gd name="connsiteX56" fmla="*/ 9182272 w 9288370"/>
              <a:gd name="connsiteY56" fmla="*/ 37171 h 1774947"/>
              <a:gd name="connsiteX57" fmla="*/ 9232990 w 9288370"/>
              <a:gd name="connsiteY57" fmla="*/ 24074 h 1774947"/>
              <a:gd name="connsiteX58" fmla="*/ 9288370 w 9288370"/>
              <a:gd name="connsiteY58" fmla="*/ 0 h 1774947"/>
              <a:gd name="connsiteX59" fmla="*/ 0 w 9288370"/>
              <a:gd name="connsiteY59" fmla="*/ 0 h 1774947"/>
              <a:gd name="connsiteX60" fmla="*/ 0 w 9288370"/>
              <a:gd name="connsiteY60" fmla="*/ 1770070 h 1774947"/>
              <a:gd name="connsiteX0" fmla="*/ 0 w 9288370"/>
              <a:gd name="connsiteY0" fmla="*/ 1770070 h 1774947"/>
              <a:gd name="connsiteX1" fmla="*/ 183987 w 9288370"/>
              <a:gd name="connsiteY1" fmla="*/ 1715297 h 1774947"/>
              <a:gd name="connsiteX2" fmla="*/ 510677 w 9288370"/>
              <a:gd name="connsiteY2" fmla="*/ 1694576 h 1774947"/>
              <a:gd name="connsiteX3" fmla="*/ 759132 w 9288370"/>
              <a:gd name="connsiteY3" fmla="*/ 1614202 h 1774947"/>
              <a:gd name="connsiteX4" fmla="*/ 996009 w 9288370"/>
              <a:gd name="connsiteY4" fmla="*/ 1618967 h 1774947"/>
              <a:gd name="connsiteX5" fmla="*/ 1229354 w 9288370"/>
              <a:gd name="connsiteY5" fmla="*/ 1572195 h 1774947"/>
              <a:gd name="connsiteX6" fmla="*/ 1456865 w 9288370"/>
              <a:gd name="connsiteY6" fmla="*/ 1510292 h 1774947"/>
              <a:gd name="connsiteX7" fmla="*/ 1463005 w 9288370"/>
              <a:gd name="connsiteY7" fmla="*/ 1511279 h 1774947"/>
              <a:gd name="connsiteX8" fmla="*/ 1604999 w 9288370"/>
              <a:gd name="connsiteY8" fmla="*/ 1513599 h 1774947"/>
              <a:gd name="connsiteX9" fmla="*/ 1717911 w 9288370"/>
              <a:gd name="connsiteY9" fmla="*/ 1497764 h 1774947"/>
              <a:gd name="connsiteX10" fmla="*/ 1794234 w 9288370"/>
              <a:gd name="connsiteY10" fmla="*/ 1464331 h 1774947"/>
              <a:gd name="connsiteX11" fmla="*/ 2101780 w 9288370"/>
              <a:gd name="connsiteY11" fmla="*/ 1409907 h 1774947"/>
              <a:gd name="connsiteX12" fmla="*/ 2244830 w 9288370"/>
              <a:gd name="connsiteY12" fmla="*/ 1388540 h 1774947"/>
              <a:gd name="connsiteX13" fmla="*/ 2428648 w 9288370"/>
              <a:gd name="connsiteY13" fmla="*/ 1372736 h 1774947"/>
              <a:gd name="connsiteX14" fmla="*/ 2645882 w 9288370"/>
              <a:gd name="connsiteY14" fmla="*/ 1341971 h 1774947"/>
              <a:gd name="connsiteX15" fmla="*/ 2707413 w 9288370"/>
              <a:gd name="connsiteY15" fmla="*/ 1347156 h 1774947"/>
              <a:gd name="connsiteX16" fmla="*/ 2843134 w 9288370"/>
              <a:gd name="connsiteY16" fmla="*/ 1323561 h 1774947"/>
              <a:gd name="connsiteX17" fmla="*/ 2923804 w 9288370"/>
              <a:gd name="connsiteY17" fmla="*/ 1314224 h 1774947"/>
              <a:gd name="connsiteX18" fmla="*/ 3117774 w 9288370"/>
              <a:gd name="connsiteY18" fmla="*/ 1327059 h 1774947"/>
              <a:gd name="connsiteX19" fmla="*/ 3340504 w 9288370"/>
              <a:gd name="connsiteY19" fmla="*/ 1297738 h 1774947"/>
              <a:gd name="connsiteX20" fmla="*/ 3481198 w 9288370"/>
              <a:gd name="connsiteY20" fmla="*/ 1295462 h 1774947"/>
              <a:gd name="connsiteX21" fmla="*/ 3613486 w 9288370"/>
              <a:gd name="connsiteY21" fmla="*/ 1271949 h 1774947"/>
              <a:gd name="connsiteX22" fmla="*/ 3720050 w 9288370"/>
              <a:gd name="connsiteY22" fmla="*/ 1266889 h 1774947"/>
              <a:gd name="connsiteX23" fmla="*/ 3840245 w 9288370"/>
              <a:gd name="connsiteY23" fmla="*/ 1278918 h 1774947"/>
              <a:gd name="connsiteX24" fmla="*/ 3948288 w 9288370"/>
              <a:gd name="connsiteY24" fmla="*/ 1284762 h 1774947"/>
              <a:gd name="connsiteX25" fmla="*/ 3995849 w 9288370"/>
              <a:gd name="connsiteY25" fmla="*/ 1272939 h 1774947"/>
              <a:gd name="connsiteX26" fmla="*/ 4067546 w 9288370"/>
              <a:gd name="connsiteY26" fmla="*/ 1294697 h 1774947"/>
              <a:gd name="connsiteX27" fmla="*/ 4190310 w 9288370"/>
              <a:gd name="connsiteY27" fmla="*/ 1307786 h 1774947"/>
              <a:gd name="connsiteX28" fmla="*/ 4230008 w 9288370"/>
              <a:gd name="connsiteY28" fmla="*/ 1303546 h 1774947"/>
              <a:gd name="connsiteX29" fmla="*/ 4575478 w 9288370"/>
              <a:gd name="connsiteY29" fmla="*/ 1261726 h 1774947"/>
              <a:gd name="connsiteX30" fmla="*/ 4650026 w 9288370"/>
              <a:gd name="connsiteY30" fmla="*/ 1265798 h 1774947"/>
              <a:gd name="connsiteX31" fmla="*/ 4792008 w 9288370"/>
              <a:gd name="connsiteY31" fmla="*/ 1243899 h 1774947"/>
              <a:gd name="connsiteX32" fmla="*/ 4954126 w 9288370"/>
              <a:gd name="connsiteY32" fmla="*/ 1204617 h 1774947"/>
              <a:gd name="connsiteX33" fmla="*/ 5309678 w 9288370"/>
              <a:gd name="connsiteY33" fmla="*/ 1128278 h 1774947"/>
              <a:gd name="connsiteX34" fmla="*/ 5474724 w 9288370"/>
              <a:gd name="connsiteY34" fmla="*/ 1091167 h 1774947"/>
              <a:gd name="connsiteX35" fmla="*/ 5612132 w 9288370"/>
              <a:gd name="connsiteY35" fmla="*/ 1051509 h 1774947"/>
              <a:gd name="connsiteX36" fmla="*/ 5776618 w 9288370"/>
              <a:gd name="connsiteY36" fmla="*/ 1053037 h 1774947"/>
              <a:gd name="connsiteX37" fmla="*/ 5785786 w 9288370"/>
              <a:gd name="connsiteY37" fmla="*/ 1051213 h 1774947"/>
              <a:gd name="connsiteX38" fmla="*/ 5829381 w 9288370"/>
              <a:gd name="connsiteY38" fmla="*/ 1046878 h 1774947"/>
              <a:gd name="connsiteX39" fmla="*/ 5943596 w 9288370"/>
              <a:gd name="connsiteY39" fmla="*/ 1043237 h 1774947"/>
              <a:gd name="connsiteX40" fmla="*/ 5985730 w 9288370"/>
              <a:gd name="connsiteY40" fmla="*/ 1035396 h 1774947"/>
              <a:gd name="connsiteX41" fmla="*/ 6103109 w 9288370"/>
              <a:gd name="connsiteY41" fmla="*/ 1019019 h 1774947"/>
              <a:gd name="connsiteX42" fmla="*/ 6222406 w 9288370"/>
              <a:gd name="connsiteY42" fmla="*/ 985341 h 1774947"/>
              <a:gd name="connsiteX43" fmla="*/ 6598672 w 9288370"/>
              <a:gd name="connsiteY43" fmla="*/ 902062 h 1774947"/>
              <a:gd name="connsiteX44" fmla="*/ 6766149 w 9288370"/>
              <a:gd name="connsiteY44" fmla="*/ 846132 h 1774947"/>
              <a:gd name="connsiteX45" fmla="*/ 6886312 w 9288370"/>
              <a:gd name="connsiteY45" fmla="*/ 781877 h 1774947"/>
              <a:gd name="connsiteX46" fmla="*/ 7006457 w 9288370"/>
              <a:gd name="connsiteY46" fmla="*/ 699758 h 1774947"/>
              <a:gd name="connsiteX47" fmla="*/ 7231643 w 9288370"/>
              <a:gd name="connsiteY47" fmla="*/ 640778 h 1774947"/>
              <a:gd name="connsiteX48" fmla="*/ 7363123 w 9288370"/>
              <a:gd name="connsiteY48" fmla="*/ 593682 h 1774947"/>
              <a:gd name="connsiteX49" fmla="*/ 7588368 w 9288370"/>
              <a:gd name="connsiteY49" fmla="*/ 531129 h 1774947"/>
              <a:gd name="connsiteX50" fmla="*/ 7952094 w 9288370"/>
              <a:gd name="connsiteY50" fmla="*/ 409302 h 1774947"/>
              <a:gd name="connsiteX51" fmla="*/ 8231938 w 9288370"/>
              <a:gd name="connsiteY51" fmla="*/ 259259 h 1774947"/>
              <a:gd name="connsiteX52" fmla="*/ 8428864 w 9288370"/>
              <a:gd name="connsiteY52" fmla="*/ 208471 h 1774947"/>
              <a:gd name="connsiteX53" fmla="*/ 8616510 w 9288370"/>
              <a:gd name="connsiteY53" fmla="*/ 161973 h 1774947"/>
              <a:gd name="connsiteX54" fmla="*/ 8826766 w 9288370"/>
              <a:gd name="connsiteY54" fmla="*/ 152111 h 1774947"/>
              <a:gd name="connsiteX55" fmla="*/ 8917647 w 9288370"/>
              <a:gd name="connsiteY55" fmla="*/ 112232 h 1774947"/>
              <a:gd name="connsiteX56" fmla="*/ 9182272 w 9288370"/>
              <a:gd name="connsiteY56" fmla="*/ 37171 h 1774947"/>
              <a:gd name="connsiteX57" fmla="*/ 9232990 w 9288370"/>
              <a:gd name="connsiteY57" fmla="*/ 24074 h 1774947"/>
              <a:gd name="connsiteX58" fmla="*/ 9288370 w 9288370"/>
              <a:gd name="connsiteY58" fmla="*/ 0 h 1774947"/>
              <a:gd name="connsiteX59" fmla="*/ 0 w 9288370"/>
              <a:gd name="connsiteY59" fmla="*/ 0 h 1774947"/>
              <a:gd name="connsiteX60" fmla="*/ 0 w 9288370"/>
              <a:gd name="connsiteY60" fmla="*/ 1770070 h 1774947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513599 h 1775882"/>
              <a:gd name="connsiteX9" fmla="*/ 1717911 w 9288370"/>
              <a:gd name="connsiteY9" fmla="*/ 1497764 h 1775882"/>
              <a:gd name="connsiteX10" fmla="*/ 1794234 w 9288370"/>
              <a:gd name="connsiteY10" fmla="*/ 1464331 h 1775882"/>
              <a:gd name="connsiteX11" fmla="*/ 2101780 w 9288370"/>
              <a:gd name="connsiteY11" fmla="*/ 1409907 h 1775882"/>
              <a:gd name="connsiteX12" fmla="*/ 2244830 w 9288370"/>
              <a:gd name="connsiteY12" fmla="*/ 1388540 h 1775882"/>
              <a:gd name="connsiteX13" fmla="*/ 2428648 w 9288370"/>
              <a:gd name="connsiteY13" fmla="*/ 1372736 h 1775882"/>
              <a:gd name="connsiteX14" fmla="*/ 2645882 w 9288370"/>
              <a:gd name="connsiteY14" fmla="*/ 1341971 h 1775882"/>
              <a:gd name="connsiteX15" fmla="*/ 2707413 w 9288370"/>
              <a:gd name="connsiteY15" fmla="*/ 1347156 h 1775882"/>
              <a:gd name="connsiteX16" fmla="*/ 2843134 w 9288370"/>
              <a:gd name="connsiteY16" fmla="*/ 1323561 h 1775882"/>
              <a:gd name="connsiteX17" fmla="*/ 2923804 w 9288370"/>
              <a:gd name="connsiteY17" fmla="*/ 1314224 h 1775882"/>
              <a:gd name="connsiteX18" fmla="*/ 3117774 w 9288370"/>
              <a:gd name="connsiteY18" fmla="*/ 1327059 h 1775882"/>
              <a:gd name="connsiteX19" fmla="*/ 3340504 w 9288370"/>
              <a:gd name="connsiteY19" fmla="*/ 1297738 h 1775882"/>
              <a:gd name="connsiteX20" fmla="*/ 3481198 w 9288370"/>
              <a:gd name="connsiteY20" fmla="*/ 1295462 h 1775882"/>
              <a:gd name="connsiteX21" fmla="*/ 3613486 w 9288370"/>
              <a:gd name="connsiteY21" fmla="*/ 1271949 h 1775882"/>
              <a:gd name="connsiteX22" fmla="*/ 3720050 w 9288370"/>
              <a:gd name="connsiteY22" fmla="*/ 1266889 h 1775882"/>
              <a:gd name="connsiteX23" fmla="*/ 3840245 w 9288370"/>
              <a:gd name="connsiteY23" fmla="*/ 1278918 h 1775882"/>
              <a:gd name="connsiteX24" fmla="*/ 3948288 w 9288370"/>
              <a:gd name="connsiteY24" fmla="*/ 1284762 h 1775882"/>
              <a:gd name="connsiteX25" fmla="*/ 3995849 w 9288370"/>
              <a:gd name="connsiteY25" fmla="*/ 1272939 h 1775882"/>
              <a:gd name="connsiteX26" fmla="*/ 4067546 w 9288370"/>
              <a:gd name="connsiteY26" fmla="*/ 1294697 h 1775882"/>
              <a:gd name="connsiteX27" fmla="*/ 4190310 w 9288370"/>
              <a:gd name="connsiteY27" fmla="*/ 1307786 h 1775882"/>
              <a:gd name="connsiteX28" fmla="*/ 4230008 w 9288370"/>
              <a:gd name="connsiteY28" fmla="*/ 1303546 h 1775882"/>
              <a:gd name="connsiteX29" fmla="*/ 4575478 w 9288370"/>
              <a:gd name="connsiteY29" fmla="*/ 1261726 h 1775882"/>
              <a:gd name="connsiteX30" fmla="*/ 4650026 w 9288370"/>
              <a:gd name="connsiteY30" fmla="*/ 1265798 h 1775882"/>
              <a:gd name="connsiteX31" fmla="*/ 4792008 w 9288370"/>
              <a:gd name="connsiteY31" fmla="*/ 1243899 h 1775882"/>
              <a:gd name="connsiteX32" fmla="*/ 4954126 w 9288370"/>
              <a:gd name="connsiteY32" fmla="*/ 1204617 h 1775882"/>
              <a:gd name="connsiteX33" fmla="*/ 5309678 w 9288370"/>
              <a:gd name="connsiteY33" fmla="*/ 1128278 h 1775882"/>
              <a:gd name="connsiteX34" fmla="*/ 5474724 w 9288370"/>
              <a:gd name="connsiteY34" fmla="*/ 1091167 h 1775882"/>
              <a:gd name="connsiteX35" fmla="*/ 5612132 w 9288370"/>
              <a:gd name="connsiteY35" fmla="*/ 1051509 h 1775882"/>
              <a:gd name="connsiteX36" fmla="*/ 5776618 w 9288370"/>
              <a:gd name="connsiteY36" fmla="*/ 1053037 h 1775882"/>
              <a:gd name="connsiteX37" fmla="*/ 5785786 w 9288370"/>
              <a:gd name="connsiteY37" fmla="*/ 1051213 h 1775882"/>
              <a:gd name="connsiteX38" fmla="*/ 5829381 w 9288370"/>
              <a:gd name="connsiteY38" fmla="*/ 1046878 h 1775882"/>
              <a:gd name="connsiteX39" fmla="*/ 5943596 w 9288370"/>
              <a:gd name="connsiteY39" fmla="*/ 1043237 h 1775882"/>
              <a:gd name="connsiteX40" fmla="*/ 5985730 w 9288370"/>
              <a:gd name="connsiteY40" fmla="*/ 1035396 h 1775882"/>
              <a:gd name="connsiteX41" fmla="*/ 6103109 w 9288370"/>
              <a:gd name="connsiteY41" fmla="*/ 1019019 h 1775882"/>
              <a:gd name="connsiteX42" fmla="*/ 6222406 w 9288370"/>
              <a:gd name="connsiteY42" fmla="*/ 985341 h 1775882"/>
              <a:gd name="connsiteX43" fmla="*/ 6598672 w 9288370"/>
              <a:gd name="connsiteY43" fmla="*/ 902062 h 1775882"/>
              <a:gd name="connsiteX44" fmla="*/ 6766149 w 9288370"/>
              <a:gd name="connsiteY44" fmla="*/ 846132 h 1775882"/>
              <a:gd name="connsiteX45" fmla="*/ 6886312 w 9288370"/>
              <a:gd name="connsiteY45" fmla="*/ 781877 h 1775882"/>
              <a:gd name="connsiteX46" fmla="*/ 7006457 w 9288370"/>
              <a:gd name="connsiteY46" fmla="*/ 699758 h 1775882"/>
              <a:gd name="connsiteX47" fmla="*/ 7231643 w 9288370"/>
              <a:gd name="connsiteY47" fmla="*/ 640778 h 1775882"/>
              <a:gd name="connsiteX48" fmla="*/ 7363123 w 9288370"/>
              <a:gd name="connsiteY48" fmla="*/ 593682 h 1775882"/>
              <a:gd name="connsiteX49" fmla="*/ 7588368 w 9288370"/>
              <a:gd name="connsiteY49" fmla="*/ 531129 h 1775882"/>
              <a:gd name="connsiteX50" fmla="*/ 7952094 w 9288370"/>
              <a:gd name="connsiteY50" fmla="*/ 409302 h 1775882"/>
              <a:gd name="connsiteX51" fmla="*/ 8231938 w 9288370"/>
              <a:gd name="connsiteY51" fmla="*/ 259259 h 1775882"/>
              <a:gd name="connsiteX52" fmla="*/ 8428864 w 9288370"/>
              <a:gd name="connsiteY52" fmla="*/ 208471 h 1775882"/>
              <a:gd name="connsiteX53" fmla="*/ 8616510 w 9288370"/>
              <a:gd name="connsiteY53" fmla="*/ 161973 h 1775882"/>
              <a:gd name="connsiteX54" fmla="*/ 8826766 w 9288370"/>
              <a:gd name="connsiteY54" fmla="*/ 152111 h 1775882"/>
              <a:gd name="connsiteX55" fmla="*/ 8917647 w 9288370"/>
              <a:gd name="connsiteY55" fmla="*/ 112232 h 1775882"/>
              <a:gd name="connsiteX56" fmla="*/ 9182272 w 9288370"/>
              <a:gd name="connsiteY56" fmla="*/ 37171 h 1775882"/>
              <a:gd name="connsiteX57" fmla="*/ 9232990 w 9288370"/>
              <a:gd name="connsiteY57" fmla="*/ 24074 h 1775882"/>
              <a:gd name="connsiteX58" fmla="*/ 9288370 w 9288370"/>
              <a:gd name="connsiteY58" fmla="*/ 0 h 1775882"/>
              <a:gd name="connsiteX59" fmla="*/ 0 w 9288370"/>
              <a:gd name="connsiteY59" fmla="*/ 0 h 1775882"/>
              <a:gd name="connsiteX60" fmla="*/ 0 w 9288370"/>
              <a:gd name="connsiteY60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513599 h 1775882"/>
              <a:gd name="connsiteX9" fmla="*/ 1717911 w 9288370"/>
              <a:gd name="connsiteY9" fmla="*/ 1497764 h 1775882"/>
              <a:gd name="connsiteX10" fmla="*/ 1794234 w 9288370"/>
              <a:gd name="connsiteY10" fmla="*/ 1464331 h 1775882"/>
              <a:gd name="connsiteX11" fmla="*/ 2101780 w 9288370"/>
              <a:gd name="connsiteY11" fmla="*/ 1409907 h 1775882"/>
              <a:gd name="connsiteX12" fmla="*/ 2244830 w 9288370"/>
              <a:gd name="connsiteY12" fmla="*/ 1388540 h 1775882"/>
              <a:gd name="connsiteX13" fmla="*/ 2428648 w 9288370"/>
              <a:gd name="connsiteY13" fmla="*/ 1372736 h 1775882"/>
              <a:gd name="connsiteX14" fmla="*/ 2645882 w 9288370"/>
              <a:gd name="connsiteY14" fmla="*/ 1341971 h 1775882"/>
              <a:gd name="connsiteX15" fmla="*/ 2707413 w 9288370"/>
              <a:gd name="connsiteY15" fmla="*/ 1347156 h 1775882"/>
              <a:gd name="connsiteX16" fmla="*/ 2843134 w 9288370"/>
              <a:gd name="connsiteY16" fmla="*/ 1323561 h 1775882"/>
              <a:gd name="connsiteX17" fmla="*/ 2923804 w 9288370"/>
              <a:gd name="connsiteY17" fmla="*/ 1314224 h 1775882"/>
              <a:gd name="connsiteX18" fmla="*/ 3117774 w 9288370"/>
              <a:gd name="connsiteY18" fmla="*/ 1327059 h 1775882"/>
              <a:gd name="connsiteX19" fmla="*/ 3340504 w 9288370"/>
              <a:gd name="connsiteY19" fmla="*/ 1297738 h 1775882"/>
              <a:gd name="connsiteX20" fmla="*/ 3481198 w 9288370"/>
              <a:gd name="connsiteY20" fmla="*/ 1295462 h 1775882"/>
              <a:gd name="connsiteX21" fmla="*/ 3613486 w 9288370"/>
              <a:gd name="connsiteY21" fmla="*/ 1271949 h 1775882"/>
              <a:gd name="connsiteX22" fmla="*/ 3720050 w 9288370"/>
              <a:gd name="connsiteY22" fmla="*/ 1266889 h 1775882"/>
              <a:gd name="connsiteX23" fmla="*/ 3840245 w 9288370"/>
              <a:gd name="connsiteY23" fmla="*/ 1278918 h 1775882"/>
              <a:gd name="connsiteX24" fmla="*/ 3948288 w 9288370"/>
              <a:gd name="connsiteY24" fmla="*/ 1284762 h 1775882"/>
              <a:gd name="connsiteX25" fmla="*/ 3995849 w 9288370"/>
              <a:gd name="connsiteY25" fmla="*/ 1272939 h 1775882"/>
              <a:gd name="connsiteX26" fmla="*/ 4067546 w 9288370"/>
              <a:gd name="connsiteY26" fmla="*/ 1294697 h 1775882"/>
              <a:gd name="connsiteX27" fmla="*/ 4190310 w 9288370"/>
              <a:gd name="connsiteY27" fmla="*/ 1307786 h 1775882"/>
              <a:gd name="connsiteX28" fmla="*/ 4230008 w 9288370"/>
              <a:gd name="connsiteY28" fmla="*/ 1303546 h 1775882"/>
              <a:gd name="connsiteX29" fmla="*/ 4575478 w 9288370"/>
              <a:gd name="connsiteY29" fmla="*/ 1261726 h 1775882"/>
              <a:gd name="connsiteX30" fmla="*/ 4650026 w 9288370"/>
              <a:gd name="connsiteY30" fmla="*/ 1265798 h 1775882"/>
              <a:gd name="connsiteX31" fmla="*/ 4792008 w 9288370"/>
              <a:gd name="connsiteY31" fmla="*/ 1243899 h 1775882"/>
              <a:gd name="connsiteX32" fmla="*/ 4954126 w 9288370"/>
              <a:gd name="connsiteY32" fmla="*/ 1204617 h 1775882"/>
              <a:gd name="connsiteX33" fmla="*/ 5309678 w 9288370"/>
              <a:gd name="connsiteY33" fmla="*/ 1128278 h 1775882"/>
              <a:gd name="connsiteX34" fmla="*/ 5474724 w 9288370"/>
              <a:gd name="connsiteY34" fmla="*/ 1091167 h 1775882"/>
              <a:gd name="connsiteX35" fmla="*/ 5612132 w 9288370"/>
              <a:gd name="connsiteY35" fmla="*/ 1051509 h 1775882"/>
              <a:gd name="connsiteX36" fmla="*/ 5776618 w 9288370"/>
              <a:gd name="connsiteY36" fmla="*/ 1053037 h 1775882"/>
              <a:gd name="connsiteX37" fmla="*/ 5785786 w 9288370"/>
              <a:gd name="connsiteY37" fmla="*/ 1051213 h 1775882"/>
              <a:gd name="connsiteX38" fmla="*/ 5829381 w 9288370"/>
              <a:gd name="connsiteY38" fmla="*/ 1046878 h 1775882"/>
              <a:gd name="connsiteX39" fmla="*/ 5943596 w 9288370"/>
              <a:gd name="connsiteY39" fmla="*/ 1043237 h 1775882"/>
              <a:gd name="connsiteX40" fmla="*/ 5985730 w 9288370"/>
              <a:gd name="connsiteY40" fmla="*/ 1035396 h 1775882"/>
              <a:gd name="connsiteX41" fmla="*/ 6103109 w 9288370"/>
              <a:gd name="connsiteY41" fmla="*/ 1019019 h 1775882"/>
              <a:gd name="connsiteX42" fmla="*/ 6222406 w 9288370"/>
              <a:gd name="connsiteY42" fmla="*/ 985341 h 1775882"/>
              <a:gd name="connsiteX43" fmla="*/ 6598672 w 9288370"/>
              <a:gd name="connsiteY43" fmla="*/ 902062 h 1775882"/>
              <a:gd name="connsiteX44" fmla="*/ 6766149 w 9288370"/>
              <a:gd name="connsiteY44" fmla="*/ 846132 h 1775882"/>
              <a:gd name="connsiteX45" fmla="*/ 6886312 w 9288370"/>
              <a:gd name="connsiteY45" fmla="*/ 781877 h 1775882"/>
              <a:gd name="connsiteX46" fmla="*/ 7006457 w 9288370"/>
              <a:gd name="connsiteY46" fmla="*/ 699758 h 1775882"/>
              <a:gd name="connsiteX47" fmla="*/ 7231643 w 9288370"/>
              <a:gd name="connsiteY47" fmla="*/ 640778 h 1775882"/>
              <a:gd name="connsiteX48" fmla="*/ 7363123 w 9288370"/>
              <a:gd name="connsiteY48" fmla="*/ 593682 h 1775882"/>
              <a:gd name="connsiteX49" fmla="*/ 7588368 w 9288370"/>
              <a:gd name="connsiteY49" fmla="*/ 531129 h 1775882"/>
              <a:gd name="connsiteX50" fmla="*/ 7952094 w 9288370"/>
              <a:gd name="connsiteY50" fmla="*/ 409302 h 1775882"/>
              <a:gd name="connsiteX51" fmla="*/ 8231938 w 9288370"/>
              <a:gd name="connsiteY51" fmla="*/ 259259 h 1775882"/>
              <a:gd name="connsiteX52" fmla="*/ 8428864 w 9288370"/>
              <a:gd name="connsiteY52" fmla="*/ 208471 h 1775882"/>
              <a:gd name="connsiteX53" fmla="*/ 8616510 w 9288370"/>
              <a:gd name="connsiteY53" fmla="*/ 161973 h 1775882"/>
              <a:gd name="connsiteX54" fmla="*/ 8826766 w 9288370"/>
              <a:gd name="connsiteY54" fmla="*/ 152111 h 1775882"/>
              <a:gd name="connsiteX55" fmla="*/ 8917647 w 9288370"/>
              <a:gd name="connsiteY55" fmla="*/ 112232 h 1775882"/>
              <a:gd name="connsiteX56" fmla="*/ 9182272 w 9288370"/>
              <a:gd name="connsiteY56" fmla="*/ 37171 h 1775882"/>
              <a:gd name="connsiteX57" fmla="*/ 9232990 w 9288370"/>
              <a:gd name="connsiteY57" fmla="*/ 24074 h 1775882"/>
              <a:gd name="connsiteX58" fmla="*/ 9288370 w 9288370"/>
              <a:gd name="connsiteY58" fmla="*/ 0 h 1775882"/>
              <a:gd name="connsiteX59" fmla="*/ 0 w 9288370"/>
              <a:gd name="connsiteY59" fmla="*/ 0 h 1775882"/>
              <a:gd name="connsiteX60" fmla="*/ 0 w 9288370"/>
              <a:gd name="connsiteY60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513599 h 1775882"/>
              <a:gd name="connsiteX9" fmla="*/ 1794234 w 9288370"/>
              <a:gd name="connsiteY9" fmla="*/ 1464331 h 1775882"/>
              <a:gd name="connsiteX10" fmla="*/ 2101780 w 9288370"/>
              <a:gd name="connsiteY10" fmla="*/ 1409907 h 1775882"/>
              <a:gd name="connsiteX11" fmla="*/ 2244830 w 9288370"/>
              <a:gd name="connsiteY11" fmla="*/ 1388540 h 1775882"/>
              <a:gd name="connsiteX12" fmla="*/ 2428648 w 9288370"/>
              <a:gd name="connsiteY12" fmla="*/ 1372736 h 1775882"/>
              <a:gd name="connsiteX13" fmla="*/ 2645882 w 9288370"/>
              <a:gd name="connsiteY13" fmla="*/ 1341971 h 1775882"/>
              <a:gd name="connsiteX14" fmla="*/ 2707413 w 9288370"/>
              <a:gd name="connsiteY14" fmla="*/ 1347156 h 1775882"/>
              <a:gd name="connsiteX15" fmla="*/ 2843134 w 9288370"/>
              <a:gd name="connsiteY15" fmla="*/ 1323561 h 1775882"/>
              <a:gd name="connsiteX16" fmla="*/ 2923804 w 9288370"/>
              <a:gd name="connsiteY16" fmla="*/ 1314224 h 1775882"/>
              <a:gd name="connsiteX17" fmla="*/ 3117774 w 9288370"/>
              <a:gd name="connsiteY17" fmla="*/ 1327059 h 1775882"/>
              <a:gd name="connsiteX18" fmla="*/ 3340504 w 9288370"/>
              <a:gd name="connsiteY18" fmla="*/ 1297738 h 1775882"/>
              <a:gd name="connsiteX19" fmla="*/ 3481198 w 9288370"/>
              <a:gd name="connsiteY19" fmla="*/ 1295462 h 1775882"/>
              <a:gd name="connsiteX20" fmla="*/ 3613486 w 9288370"/>
              <a:gd name="connsiteY20" fmla="*/ 1271949 h 1775882"/>
              <a:gd name="connsiteX21" fmla="*/ 3720050 w 9288370"/>
              <a:gd name="connsiteY21" fmla="*/ 1266889 h 1775882"/>
              <a:gd name="connsiteX22" fmla="*/ 3840245 w 9288370"/>
              <a:gd name="connsiteY22" fmla="*/ 1278918 h 1775882"/>
              <a:gd name="connsiteX23" fmla="*/ 3948288 w 9288370"/>
              <a:gd name="connsiteY23" fmla="*/ 1284762 h 1775882"/>
              <a:gd name="connsiteX24" fmla="*/ 3995849 w 9288370"/>
              <a:gd name="connsiteY24" fmla="*/ 1272939 h 1775882"/>
              <a:gd name="connsiteX25" fmla="*/ 4067546 w 9288370"/>
              <a:gd name="connsiteY25" fmla="*/ 1294697 h 1775882"/>
              <a:gd name="connsiteX26" fmla="*/ 4190310 w 9288370"/>
              <a:gd name="connsiteY26" fmla="*/ 1307786 h 1775882"/>
              <a:gd name="connsiteX27" fmla="*/ 4230008 w 9288370"/>
              <a:gd name="connsiteY27" fmla="*/ 1303546 h 1775882"/>
              <a:gd name="connsiteX28" fmla="*/ 4575478 w 9288370"/>
              <a:gd name="connsiteY28" fmla="*/ 1261726 h 1775882"/>
              <a:gd name="connsiteX29" fmla="*/ 4650026 w 9288370"/>
              <a:gd name="connsiteY29" fmla="*/ 1265798 h 1775882"/>
              <a:gd name="connsiteX30" fmla="*/ 4792008 w 9288370"/>
              <a:gd name="connsiteY30" fmla="*/ 1243899 h 1775882"/>
              <a:gd name="connsiteX31" fmla="*/ 4954126 w 9288370"/>
              <a:gd name="connsiteY31" fmla="*/ 1204617 h 1775882"/>
              <a:gd name="connsiteX32" fmla="*/ 5309678 w 9288370"/>
              <a:gd name="connsiteY32" fmla="*/ 1128278 h 1775882"/>
              <a:gd name="connsiteX33" fmla="*/ 5474724 w 9288370"/>
              <a:gd name="connsiteY33" fmla="*/ 1091167 h 1775882"/>
              <a:gd name="connsiteX34" fmla="*/ 5612132 w 9288370"/>
              <a:gd name="connsiteY34" fmla="*/ 1051509 h 1775882"/>
              <a:gd name="connsiteX35" fmla="*/ 5776618 w 9288370"/>
              <a:gd name="connsiteY35" fmla="*/ 1053037 h 1775882"/>
              <a:gd name="connsiteX36" fmla="*/ 5785786 w 9288370"/>
              <a:gd name="connsiteY36" fmla="*/ 1051213 h 1775882"/>
              <a:gd name="connsiteX37" fmla="*/ 5829381 w 9288370"/>
              <a:gd name="connsiteY37" fmla="*/ 1046878 h 1775882"/>
              <a:gd name="connsiteX38" fmla="*/ 5943596 w 9288370"/>
              <a:gd name="connsiteY38" fmla="*/ 1043237 h 1775882"/>
              <a:gd name="connsiteX39" fmla="*/ 5985730 w 9288370"/>
              <a:gd name="connsiteY39" fmla="*/ 1035396 h 1775882"/>
              <a:gd name="connsiteX40" fmla="*/ 6103109 w 9288370"/>
              <a:gd name="connsiteY40" fmla="*/ 1019019 h 1775882"/>
              <a:gd name="connsiteX41" fmla="*/ 6222406 w 9288370"/>
              <a:gd name="connsiteY41" fmla="*/ 985341 h 1775882"/>
              <a:gd name="connsiteX42" fmla="*/ 6598672 w 9288370"/>
              <a:gd name="connsiteY42" fmla="*/ 902062 h 1775882"/>
              <a:gd name="connsiteX43" fmla="*/ 6766149 w 9288370"/>
              <a:gd name="connsiteY43" fmla="*/ 846132 h 1775882"/>
              <a:gd name="connsiteX44" fmla="*/ 6886312 w 9288370"/>
              <a:gd name="connsiteY44" fmla="*/ 781877 h 1775882"/>
              <a:gd name="connsiteX45" fmla="*/ 7006457 w 9288370"/>
              <a:gd name="connsiteY45" fmla="*/ 699758 h 1775882"/>
              <a:gd name="connsiteX46" fmla="*/ 7231643 w 9288370"/>
              <a:gd name="connsiteY46" fmla="*/ 640778 h 1775882"/>
              <a:gd name="connsiteX47" fmla="*/ 7363123 w 9288370"/>
              <a:gd name="connsiteY47" fmla="*/ 593682 h 1775882"/>
              <a:gd name="connsiteX48" fmla="*/ 7588368 w 9288370"/>
              <a:gd name="connsiteY48" fmla="*/ 531129 h 1775882"/>
              <a:gd name="connsiteX49" fmla="*/ 7952094 w 9288370"/>
              <a:gd name="connsiteY49" fmla="*/ 409302 h 1775882"/>
              <a:gd name="connsiteX50" fmla="*/ 8231938 w 9288370"/>
              <a:gd name="connsiteY50" fmla="*/ 259259 h 1775882"/>
              <a:gd name="connsiteX51" fmla="*/ 8428864 w 9288370"/>
              <a:gd name="connsiteY51" fmla="*/ 208471 h 1775882"/>
              <a:gd name="connsiteX52" fmla="*/ 8616510 w 9288370"/>
              <a:gd name="connsiteY52" fmla="*/ 161973 h 1775882"/>
              <a:gd name="connsiteX53" fmla="*/ 8826766 w 9288370"/>
              <a:gd name="connsiteY53" fmla="*/ 152111 h 1775882"/>
              <a:gd name="connsiteX54" fmla="*/ 8917647 w 9288370"/>
              <a:gd name="connsiteY54" fmla="*/ 112232 h 1775882"/>
              <a:gd name="connsiteX55" fmla="*/ 9182272 w 9288370"/>
              <a:gd name="connsiteY55" fmla="*/ 37171 h 1775882"/>
              <a:gd name="connsiteX56" fmla="*/ 9232990 w 9288370"/>
              <a:gd name="connsiteY56" fmla="*/ 24074 h 1775882"/>
              <a:gd name="connsiteX57" fmla="*/ 9288370 w 9288370"/>
              <a:gd name="connsiteY57" fmla="*/ 0 h 1775882"/>
              <a:gd name="connsiteX58" fmla="*/ 0 w 9288370"/>
              <a:gd name="connsiteY58" fmla="*/ 0 h 1775882"/>
              <a:gd name="connsiteX59" fmla="*/ 0 w 9288370"/>
              <a:gd name="connsiteY59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463005 w 9288370"/>
              <a:gd name="connsiteY7" fmla="*/ 1511279 h 1775882"/>
              <a:gd name="connsiteX8" fmla="*/ 1604999 w 9288370"/>
              <a:gd name="connsiteY8" fmla="*/ 1484238 h 1775882"/>
              <a:gd name="connsiteX9" fmla="*/ 1794234 w 9288370"/>
              <a:gd name="connsiteY9" fmla="*/ 1464331 h 1775882"/>
              <a:gd name="connsiteX10" fmla="*/ 2101780 w 9288370"/>
              <a:gd name="connsiteY10" fmla="*/ 1409907 h 1775882"/>
              <a:gd name="connsiteX11" fmla="*/ 2244830 w 9288370"/>
              <a:gd name="connsiteY11" fmla="*/ 1388540 h 1775882"/>
              <a:gd name="connsiteX12" fmla="*/ 2428648 w 9288370"/>
              <a:gd name="connsiteY12" fmla="*/ 1372736 h 1775882"/>
              <a:gd name="connsiteX13" fmla="*/ 2645882 w 9288370"/>
              <a:gd name="connsiteY13" fmla="*/ 1341971 h 1775882"/>
              <a:gd name="connsiteX14" fmla="*/ 2707413 w 9288370"/>
              <a:gd name="connsiteY14" fmla="*/ 1347156 h 1775882"/>
              <a:gd name="connsiteX15" fmla="*/ 2843134 w 9288370"/>
              <a:gd name="connsiteY15" fmla="*/ 1323561 h 1775882"/>
              <a:gd name="connsiteX16" fmla="*/ 2923804 w 9288370"/>
              <a:gd name="connsiteY16" fmla="*/ 1314224 h 1775882"/>
              <a:gd name="connsiteX17" fmla="*/ 3117774 w 9288370"/>
              <a:gd name="connsiteY17" fmla="*/ 1327059 h 1775882"/>
              <a:gd name="connsiteX18" fmla="*/ 3340504 w 9288370"/>
              <a:gd name="connsiteY18" fmla="*/ 1297738 h 1775882"/>
              <a:gd name="connsiteX19" fmla="*/ 3481198 w 9288370"/>
              <a:gd name="connsiteY19" fmla="*/ 1295462 h 1775882"/>
              <a:gd name="connsiteX20" fmla="*/ 3613486 w 9288370"/>
              <a:gd name="connsiteY20" fmla="*/ 1271949 h 1775882"/>
              <a:gd name="connsiteX21" fmla="*/ 3720050 w 9288370"/>
              <a:gd name="connsiteY21" fmla="*/ 1266889 h 1775882"/>
              <a:gd name="connsiteX22" fmla="*/ 3840245 w 9288370"/>
              <a:gd name="connsiteY22" fmla="*/ 1278918 h 1775882"/>
              <a:gd name="connsiteX23" fmla="*/ 3948288 w 9288370"/>
              <a:gd name="connsiteY23" fmla="*/ 1284762 h 1775882"/>
              <a:gd name="connsiteX24" fmla="*/ 3995849 w 9288370"/>
              <a:gd name="connsiteY24" fmla="*/ 1272939 h 1775882"/>
              <a:gd name="connsiteX25" fmla="*/ 4067546 w 9288370"/>
              <a:gd name="connsiteY25" fmla="*/ 1294697 h 1775882"/>
              <a:gd name="connsiteX26" fmla="*/ 4190310 w 9288370"/>
              <a:gd name="connsiteY26" fmla="*/ 1307786 h 1775882"/>
              <a:gd name="connsiteX27" fmla="*/ 4230008 w 9288370"/>
              <a:gd name="connsiteY27" fmla="*/ 1303546 h 1775882"/>
              <a:gd name="connsiteX28" fmla="*/ 4575478 w 9288370"/>
              <a:gd name="connsiteY28" fmla="*/ 1261726 h 1775882"/>
              <a:gd name="connsiteX29" fmla="*/ 4650026 w 9288370"/>
              <a:gd name="connsiteY29" fmla="*/ 1265798 h 1775882"/>
              <a:gd name="connsiteX30" fmla="*/ 4792008 w 9288370"/>
              <a:gd name="connsiteY30" fmla="*/ 1243899 h 1775882"/>
              <a:gd name="connsiteX31" fmla="*/ 4954126 w 9288370"/>
              <a:gd name="connsiteY31" fmla="*/ 1204617 h 1775882"/>
              <a:gd name="connsiteX32" fmla="*/ 5309678 w 9288370"/>
              <a:gd name="connsiteY32" fmla="*/ 1128278 h 1775882"/>
              <a:gd name="connsiteX33" fmla="*/ 5474724 w 9288370"/>
              <a:gd name="connsiteY33" fmla="*/ 1091167 h 1775882"/>
              <a:gd name="connsiteX34" fmla="*/ 5612132 w 9288370"/>
              <a:gd name="connsiteY34" fmla="*/ 1051509 h 1775882"/>
              <a:gd name="connsiteX35" fmla="*/ 5776618 w 9288370"/>
              <a:gd name="connsiteY35" fmla="*/ 1053037 h 1775882"/>
              <a:gd name="connsiteX36" fmla="*/ 5785786 w 9288370"/>
              <a:gd name="connsiteY36" fmla="*/ 1051213 h 1775882"/>
              <a:gd name="connsiteX37" fmla="*/ 5829381 w 9288370"/>
              <a:gd name="connsiteY37" fmla="*/ 1046878 h 1775882"/>
              <a:gd name="connsiteX38" fmla="*/ 5943596 w 9288370"/>
              <a:gd name="connsiteY38" fmla="*/ 1043237 h 1775882"/>
              <a:gd name="connsiteX39" fmla="*/ 5985730 w 9288370"/>
              <a:gd name="connsiteY39" fmla="*/ 1035396 h 1775882"/>
              <a:gd name="connsiteX40" fmla="*/ 6103109 w 9288370"/>
              <a:gd name="connsiteY40" fmla="*/ 1019019 h 1775882"/>
              <a:gd name="connsiteX41" fmla="*/ 6222406 w 9288370"/>
              <a:gd name="connsiteY41" fmla="*/ 985341 h 1775882"/>
              <a:gd name="connsiteX42" fmla="*/ 6598672 w 9288370"/>
              <a:gd name="connsiteY42" fmla="*/ 902062 h 1775882"/>
              <a:gd name="connsiteX43" fmla="*/ 6766149 w 9288370"/>
              <a:gd name="connsiteY43" fmla="*/ 846132 h 1775882"/>
              <a:gd name="connsiteX44" fmla="*/ 6886312 w 9288370"/>
              <a:gd name="connsiteY44" fmla="*/ 781877 h 1775882"/>
              <a:gd name="connsiteX45" fmla="*/ 7006457 w 9288370"/>
              <a:gd name="connsiteY45" fmla="*/ 699758 h 1775882"/>
              <a:gd name="connsiteX46" fmla="*/ 7231643 w 9288370"/>
              <a:gd name="connsiteY46" fmla="*/ 640778 h 1775882"/>
              <a:gd name="connsiteX47" fmla="*/ 7363123 w 9288370"/>
              <a:gd name="connsiteY47" fmla="*/ 593682 h 1775882"/>
              <a:gd name="connsiteX48" fmla="*/ 7588368 w 9288370"/>
              <a:gd name="connsiteY48" fmla="*/ 531129 h 1775882"/>
              <a:gd name="connsiteX49" fmla="*/ 7952094 w 9288370"/>
              <a:gd name="connsiteY49" fmla="*/ 409302 h 1775882"/>
              <a:gd name="connsiteX50" fmla="*/ 8231938 w 9288370"/>
              <a:gd name="connsiteY50" fmla="*/ 259259 h 1775882"/>
              <a:gd name="connsiteX51" fmla="*/ 8428864 w 9288370"/>
              <a:gd name="connsiteY51" fmla="*/ 208471 h 1775882"/>
              <a:gd name="connsiteX52" fmla="*/ 8616510 w 9288370"/>
              <a:gd name="connsiteY52" fmla="*/ 161973 h 1775882"/>
              <a:gd name="connsiteX53" fmla="*/ 8826766 w 9288370"/>
              <a:gd name="connsiteY53" fmla="*/ 152111 h 1775882"/>
              <a:gd name="connsiteX54" fmla="*/ 8917647 w 9288370"/>
              <a:gd name="connsiteY54" fmla="*/ 112232 h 1775882"/>
              <a:gd name="connsiteX55" fmla="*/ 9182272 w 9288370"/>
              <a:gd name="connsiteY55" fmla="*/ 37171 h 1775882"/>
              <a:gd name="connsiteX56" fmla="*/ 9232990 w 9288370"/>
              <a:gd name="connsiteY56" fmla="*/ 24074 h 1775882"/>
              <a:gd name="connsiteX57" fmla="*/ 9288370 w 9288370"/>
              <a:gd name="connsiteY57" fmla="*/ 0 h 1775882"/>
              <a:gd name="connsiteX58" fmla="*/ 0 w 9288370"/>
              <a:gd name="connsiteY58" fmla="*/ 0 h 1775882"/>
              <a:gd name="connsiteX59" fmla="*/ 0 w 9288370"/>
              <a:gd name="connsiteY59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06457 w 9288370"/>
              <a:gd name="connsiteY44" fmla="*/ 699758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06457 w 9288370"/>
              <a:gd name="connsiteY44" fmla="*/ 699758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06457 w 9288370"/>
              <a:gd name="connsiteY44" fmla="*/ 699758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104024 w 9288370"/>
              <a:gd name="connsiteY44" fmla="*/ 649425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104024 w 9288370"/>
              <a:gd name="connsiteY44" fmla="*/ 649425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98672 w 9288370"/>
              <a:gd name="connsiteY41" fmla="*/ 902062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6149 w 9288370"/>
              <a:gd name="connsiteY42" fmla="*/ 846132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82272 w 9288370"/>
              <a:gd name="connsiteY54" fmla="*/ 3717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32990 w 9288370"/>
              <a:gd name="connsiteY55" fmla="*/ 24074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61973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230008 w 9288370"/>
              <a:gd name="connsiteY26" fmla="*/ 1303546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393937 w 9288370"/>
              <a:gd name="connsiteY26" fmla="*/ 1290963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59132 w 9288370"/>
              <a:gd name="connsiteY3" fmla="*/ 1614202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393937 w 9288370"/>
              <a:gd name="connsiteY26" fmla="*/ 1290963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  <a:gd name="connsiteX0" fmla="*/ 0 w 9288370"/>
              <a:gd name="connsiteY0" fmla="*/ 1770070 h 1775882"/>
              <a:gd name="connsiteX1" fmla="*/ 177889 w 9288370"/>
              <a:gd name="connsiteY1" fmla="*/ 1736270 h 1775882"/>
              <a:gd name="connsiteX2" fmla="*/ 510677 w 9288370"/>
              <a:gd name="connsiteY2" fmla="*/ 1694576 h 1775882"/>
              <a:gd name="connsiteX3" fmla="*/ 781743 w 9288370"/>
              <a:gd name="connsiteY3" fmla="*/ 1635175 h 1775882"/>
              <a:gd name="connsiteX4" fmla="*/ 996009 w 9288370"/>
              <a:gd name="connsiteY4" fmla="*/ 1618967 h 1775882"/>
              <a:gd name="connsiteX5" fmla="*/ 1229354 w 9288370"/>
              <a:gd name="connsiteY5" fmla="*/ 1572195 h 1775882"/>
              <a:gd name="connsiteX6" fmla="*/ 1456865 w 9288370"/>
              <a:gd name="connsiteY6" fmla="*/ 1510292 h 1775882"/>
              <a:gd name="connsiteX7" fmla="*/ 1604999 w 9288370"/>
              <a:gd name="connsiteY7" fmla="*/ 1484238 h 1775882"/>
              <a:gd name="connsiteX8" fmla="*/ 1794234 w 9288370"/>
              <a:gd name="connsiteY8" fmla="*/ 1464331 h 1775882"/>
              <a:gd name="connsiteX9" fmla="*/ 2101780 w 9288370"/>
              <a:gd name="connsiteY9" fmla="*/ 1409907 h 1775882"/>
              <a:gd name="connsiteX10" fmla="*/ 2244830 w 9288370"/>
              <a:gd name="connsiteY10" fmla="*/ 1388540 h 1775882"/>
              <a:gd name="connsiteX11" fmla="*/ 2428648 w 9288370"/>
              <a:gd name="connsiteY11" fmla="*/ 1372736 h 1775882"/>
              <a:gd name="connsiteX12" fmla="*/ 2645882 w 9288370"/>
              <a:gd name="connsiteY12" fmla="*/ 1341971 h 1775882"/>
              <a:gd name="connsiteX13" fmla="*/ 2707413 w 9288370"/>
              <a:gd name="connsiteY13" fmla="*/ 1347156 h 1775882"/>
              <a:gd name="connsiteX14" fmla="*/ 2843134 w 9288370"/>
              <a:gd name="connsiteY14" fmla="*/ 1323561 h 1775882"/>
              <a:gd name="connsiteX15" fmla="*/ 2923804 w 9288370"/>
              <a:gd name="connsiteY15" fmla="*/ 1314224 h 1775882"/>
              <a:gd name="connsiteX16" fmla="*/ 3117774 w 9288370"/>
              <a:gd name="connsiteY16" fmla="*/ 1327059 h 1775882"/>
              <a:gd name="connsiteX17" fmla="*/ 3340504 w 9288370"/>
              <a:gd name="connsiteY17" fmla="*/ 1297738 h 1775882"/>
              <a:gd name="connsiteX18" fmla="*/ 3481198 w 9288370"/>
              <a:gd name="connsiteY18" fmla="*/ 1295462 h 1775882"/>
              <a:gd name="connsiteX19" fmla="*/ 3613486 w 9288370"/>
              <a:gd name="connsiteY19" fmla="*/ 1271949 h 1775882"/>
              <a:gd name="connsiteX20" fmla="*/ 3720050 w 9288370"/>
              <a:gd name="connsiteY20" fmla="*/ 1266889 h 1775882"/>
              <a:gd name="connsiteX21" fmla="*/ 3840245 w 9288370"/>
              <a:gd name="connsiteY21" fmla="*/ 1278918 h 1775882"/>
              <a:gd name="connsiteX22" fmla="*/ 3948288 w 9288370"/>
              <a:gd name="connsiteY22" fmla="*/ 1284762 h 1775882"/>
              <a:gd name="connsiteX23" fmla="*/ 3995849 w 9288370"/>
              <a:gd name="connsiteY23" fmla="*/ 1272939 h 1775882"/>
              <a:gd name="connsiteX24" fmla="*/ 4067546 w 9288370"/>
              <a:gd name="connsiteY24" fmla="*/ 1294697 h 1775882"/>
              <a:gd name="connsiteX25" fmla="*/ 4190310 w 9288370"/>
              <a:gd name="connsiteY25" fmla="*/ 1307786 h 1775882"/>
              <a:gd name="connsiteX26" fmla="*/ 4393937 w 9288370"/>
              <a:gd name="connsiteY26" fmla="*/ 1290963 h 1775882"/>
              <a:gd name="connsiteX27" fmla="*/ 4575478 w 9288370"/>
              <a:gd name="connsiteY27" fmla="*/ 1261726 h 1775882"/>
              <a:gd name="connsiteX28" fmla="*/ 4650026 w 9288370"/>
              <a:gd name="connsiteY28" fmla="*/ 1265798 h 1775882"/>
              <a:gd name="connsiteX29" fmla="*/ 4792008 w 9288370"/>
              <a:gd name="connsiteY29" fmla="*/ 1243899 h 1775882"/>
              <a:gd name="connsiteX30" fmla="*/ 4954126 w 9288370"/>
              <a:gd name="connsiteY30" fmla="*/ 1204617 h 1775882"/>
              <a:gd name="connsiteX31" fmla="*/ 5309678 w 9288370"/>
              <a:gd name="connsiteY31" fmla="*/ 1128278 h 1775882"/>
              <a:gd name="connsiteX32" fmla="*/ 5474724 w 9288370"/>
              <a:gd name="connsiteY32" fmla="*/ 1091167 h 1775882"/>
              <a:gd name="connsiteX33" fmla="*/ 5612132 w 9288370"/>
              <a:gd name="connsiteY33" fmla="*/ 1051509 h 1775882"/>
              <a:gd name="connsiteX34" fmla="*/ 5776618 w 9288370"/>
              <a:gd name="connsiteY34" fmla="*/ 1053037 h 1775882"/>
              <a:gd name="connsiteX35" fmla="*/ 5785786 w 9288370"/>
              <a:gd name="connsiteY35" fmla="*/ 1051213 h 1775882"/>
              <a:gd name="connsiteX36" fmla="*/ 5829381 w 9288370"/>
              <a:gd name="connsiteY36" fmla="*/ 1046878 h 1775882"/>
              <a:gd name="connsiteX37" fmla="*/ 5943596 w 9288370"/>
              <a:gd name="connsiteY37" fmla="*/ 1043237 h 1775882"/>
              <a:gd name="connsiteX38" fmla="*/ 5985730 w 9288370"/>
              <a:gd name="connsiteY38" fmla="*/ 1035396 h 1775882"/>
              <a:gd name="connsiteX39" fmla="*/ 6103109 w 9288370"/>
              <a:gd name="connsiteY39" fmla="*/ 1019019 h 1775882"/>
              <a:gd name="connsiteX40" fmla="*/ 6222406 w 9288370"/>
              <a:gd name="connsiteY40" fmla="*/ 985341 h 1775882"/>
              <a:gd name="connsiteX41" fmla="*/ 6513882 w 9288370"/>
              <a:gd name="connsiteY41" fmla="*/ 914646 h 1775882"/>
              <a:gd name="connsiteX42" fmla="*/ 6760497 w 9288370"/>
              <a:gd name="connsiteY42" fmla="*/ 829354 h 1775882"/>
              <a:gd name="connsiteX43" fmla="*/ 6886312 w 9288370"/>
              <a:gd name="connsiteY43" fmla="*/ 781877 h 1775882"/>
              <a:gd name="connsiteX44" fmla="*/ 7041844 w 9288370"/>
              <a:gd name="connsiteY44" fmla="*/ 703953 h 1775882"/>
              <a:gd name="connsiteX45" fmla="*/ 7231643 w 9288370"/>
              <a:gd name="connsiteY45" fmla="*/ 640778 h 1775882"/>
              <a:gd name="connsiteX46" fmla="*/ 7363123 w 9288370"/>
              <a:gd name="connsiteY46" fmla="*/ 593682 h 1775882"/>
              <a:gd name="connsiteX47" fmla="*/ 7588368 w 9288370"/>
              <a:gd name="connsiteY47" fmla="*/ 531129 h 1775882"/>
              <a:gd name="connsiteX48" fmla="*/ 7952094 w 9288370"/>
              <a:gd name="connsiteY48" fmla="*/ 409302 h 1775882"/>
              <a:gd name="connsiteX49" fmla="*/ 8231938 w 9288370"/>
              <a:gd name="connsiteY49" fmla="*/ 259259 h 1775882"/>
              <a:gd name="connsiteX50" fmla="*/ 8428864 w 9288370"/>
              <a:gd name="connsiteY50" fmla="*/ 208471 h 1775882"/>
              <a:gd name="connsiteX51" fmla="*/ 8616510 w 9288370"/>
              <a:gd name="connsiteY51" fmla="*/ 182945 h 1775882"/>
              <a:gd name="connsiteX52" fmla="*/ 8826766 w 9288370"/>
              <a:gd name="connsiteY52" fmla="*/ 152111 h 1775882"/>
              <a:gd name="connsiteX53" fmla="*/ 8917647 w 9288370"/>
              <a:gd name="connsiteY53" fmla="*/ 112232 h 1775882"/>
              <a:gd name="connsiteX54" fmla="*/ 9125745 w 9288370"/>
              <a:gd name="connsiteY54" fmla="*/ 74921 h 1775882"/>
              <a:gd name="connsiteX55" fmla="*/ 9221684 w 9288370"/>
              <a:gd name="connsiteY55" fmla="*/ 53435 h 1775882"/>
              <a:gd name="connsiteX56" fmla="*/ 9288370 w 9288370"/>
              <a:gd name="connsiteY56" fmla="*/ 0 h 1775882"/>
              <a:gd name="connsiteX57" fmla="*/ 0 w 9288370"/>
              <a:gd name="connsiteY57" fmla="*/ 0 h 1775882"/>
              <a:gd name="connsiteX58" fmla="*/ 0 w 9288370"/>
              <a:gd name="connsiteY58" fmla="*/ 1770070 h 177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288370" h="1775882">
                <a:moveTo>
                  <a:pt x="0" y="1770070"/>
                </a:moveTo>
                <a:cubicBezTo>
                  <a:pt x="350" y="1799350"/>
                  <a:pt x="177539" y="1706990"/>
                  <a:pt x="177889" y="1736270"/>
                </a:cubicBezTo>
                <a:cubicBezTo>
                  <a:pt x="251515" y="1709747"/>
                  <a:pt x="398354" y="1698961"/>
                  <a:pt x="510677" y="1694576"/>
                </a:cubicBezTo>
                <a:cubicBezTo>
                  <a:pt x="649220" y="1641376"/>
                  <a:pt x="627936" y="1657214"/>
                  <a:pt x="781743" y="1635175"/>
                </a:cubicBezTo>
                <a:cubicBezTo>
                  <a:pt x="828180" y="1629771"/>
                  <a:pt x="921743" y="1638671"/>
                  <a:pt x="996009" y="1618967"/>
                </a:cubicBezTo>
                <a:cubicBezTo>
                  <a:pt x="1055070" y="1616160"/>
                  <a:pt x="1140033" y="1591123"/>
                  <a:pt x="1229354" y="1572195"/>
                </a:cubicBezTo>
                <a:lnTo>
                  <a:pt x="1456865" y="1510292"/>
                </a:lnTo>
                <a:cubicBezTo>
                  <a:pt x="1567222" y="1539357"/>
                  <a:pt x="1555621" y="1492923"/>
                  <a:pt x="1604999" y="1484238"/>
                </a:cubicBezTo>
                <a:lnTo>
                  <a:pt x="1794234" y="1464331"/>
                </a:ln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49251" y="1313409"/>
                  <a:pt x="3048324" y="1329807"/>
                  <a:pt x="3117774" y="1327059"/>
                </a:cubicBezTo>
                <a:cubicBezTo>
                  <a:pt x="3184288" y="1318058"/>
                  <a:pt x="3231917" y="1328286"/>
                  <a:pt x="3340504" y="1297738"/>
                </a:cubicBezTo>
                <a:lnTo>
                  <a:pt x="3481198" y="1295462"/>
                </a:lnTo>
                <a:cubicBezTo>
                  <a:pt x="3549685" y="1272129"/>
                  <a:pt x="3544999" y="1278388"/>
                  <a:pt x="3613486" y="1271949"/>
                </a:cubicBezTo>
                <a:cubicBezTo>
                  <a:pt x="3647131" y="1274176"/>
                  <a:pt x="3682164" y="1260324"/>
                  <a:pt x="3720050" y="1266889"/>
                </a:cubicBezTo>
                <a:cubicBezTo>
                  <a:pt x="3765973" y="1272944"/>
                  <a:pt x="3799156" y="1275240"/>
                  <a:pt x="3840245" y="1278918"/>
                </a:cubicBezTo>
                <a:cubicBezTo>
                  <a:pt x="3851288" y="1281343"/>
                  <a:pt x="3943847" y="1273860"/>
                  <a:pt x="3948288" y="1284762"/>
                </a:cubicBezTo>
                <a:cubicBezTo>
                  <a:pt x="3955953" y="1297927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380802" y="1290590"/>
                  <a:pt x="4393937" y="1290963"/>
                </a:cubicBezTo>
                <a:cubicBezTo>
                  <a:pt x="4491921" y="1257945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05000" y="928697"/>
                  <a:pt x="6513882" y="914646"/>
                </a:cubicBezTo>
                <a:cubicBezTo>
                  <a:pt x="6611427" y="890892"/>
                  <a:pt x="6699367" y="847634"/>
                  <a:pt x="6760497" y="829354"/>
                </a:cubicBezTo>
                <a:cubicBezTo>
                  <a:pt x="6822970" y="799525"/>
                  <a:pt x="6844288" y="800250"/>
                  <a:pt x="6886312" y="781877"/>
                </a:cubicBezTo>
                <a:cubicBezTo>
                  <a:pt x="6904346" y="770915"/>
                  <a:pt x="6976458" y="735604"/>
                  <a:pt x="7041844" y="703953"/>
                </a:cubicBezTo>
                <a:cubicBezTo>
                  <a:pt x="7051265" y="692955"/>
                  <a:pt x="7267509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4769" y="221190"/>
                  <a:pt x="8428864" y="208471"/>
                </a:cubicBezTo>
                <a:cubicBezTo>
                  <a:pt x="8492959" y="195752"/>
                  <a:pt x="8456819" y="194220"/>
                  <a:pt x="8616510" y="182945"/>
                </a:cubicBezTo>
                <a:cubicBezTo>
                  <a:pt x="8658196" y="178987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13229" y="127130"/>
                  <a:pt x="9125745" y="74921"/>
                </a:cubicBezTo>
                <a:cubicBezTo>
                  <a:pt x="9140780" y="73474"/>
                  <a:pt x="9203341" y="60224"/>
                  <a:pt x="9221684" y="53435"/>
                </a:cubicBezTo>
                <a:lnTo>
                  <a:pt x="9288370" y="0"/>
                </a:lnTo>
                <a:lnTo>
                  <a:pt x="0" y="0"/>
                </a:lnTo>
                <a:lnTo>
                  <a:pt x="0" y="177007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B4DD9413-F1DD-EE37-CC2E-7AABB8E95DEF}"/>
              </a:ext>
            </a:extLst>
          </p:cNvPr>
          <p:cNvSpPr/>
          <p:nvPr/>
        </p:nvSpPr>
        <p:spPr>
          <a:xfrm>
            <a:off x="7410450" y="4815840"/>
            <a:ext cx="1859280" cy="403860"/>
          </a:xfrm>
          <a:custGeom>
            <a:avLst/>
            <a:gdLst>
              <a:gd name="connsiteX0" fmla="*/ 0 w 1859280"/>
              <a:gd name="connsiteY0" fmla="*/ 403860 h 403860"/>
              <a:gd name="connsiteX1" fmla="*/ 487680 w 1859280"/>
              <a:gd name="connsiteY1" fmla="*/ 38100 h 403860"/>
              <a:gd name="connsiteX2" fmla="*/ 1257300 w 1859280"/>
              <a:gd name="connsiteY2" fmla="*/ 125730 h 403860"/>
              <a:gd name="connsiteX3" fmla="*/ 1859280 w 1859280"/>
              <a:gd name="connsiteY3" fmla="*/ 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280" h="403860">
                <a:moveTo>
                  <a:pt x="0" y="403860"/>
                </a:moveTo>
                <a:cubicBezTo>
                  <a:pt x="139065" y="244157"/>
                  <a:pt x="278130" y="84455"/>
                  <a:pt x="487680" y="38100"/>
                </a:cubicBezTo>
                <a:cubicBezTo>
                  <a:pt x="697230" y="-8255"/>
                  <a:pt x="1028700" y="132080"/>
                  <a:pt x="1257300" y="125730"/>
                </a:cubicBezTo>
                <a:cubicBezTo>
                  <a:pt x="1485900" y="119380"/>
                  <a:pt x="1672590" y="59690"/>
                  <a:pt x="185928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70349D0C-19E1-2056-836A-336EA261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365125"/>
            <a:ext cx="7007048" cy="157797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Qubit-Efficient MaxCut Heuristic Algorithm (QEMC)</a:t>
            </a:r>
          </a:p>
        </p:txBody>
      </p:sp>
      <p:sp>
        <p:nvSpPr>
          <p:cNvPr id="38" name="Marcador de Posição da Data 3">
            <a:extLst>
              <a:ext uri="{FF2B5EF4-FFF2-40B4-BE49-F238E27FC236}">
                <a16:creationId xmlns:a16="http://schemas.microsoft.com/office/drawing/2014/main" id="{51FBFB24-27C4-E2A8-EC66-2DC765CA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/>
          <a:lstStyle/>
          <a:p>
            <a:fld id="{76FD8831-F20B-489B-86E4-734A3E31ABF4}" type="datetime1">
              <a:rPr lang="en-US" smtClean="0"/>
              <a:t>6/8/2024</a:t>
            </a:fld>
            <a:endParaRPr lang="en-US"/>
          </a:p>
        </p:txBody>
      </p:sp>
      <p:sp>
        <p:nvSpPr>
          <p:cNvPr id="40" name="Marcador de Posição do Número do Diapositivo 5">
            <a:extLst>
              <a:ext uri="{FF2B5EF4-FFF2-40B4-BE49-F238E27FC236}">
                <a16:creationId xmlns:a16="http://schemas.microsoft.com/office/drawing/2014/main" id="{80D21DEC-35FC-C3FA-9500-15C5C067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Marcador de Posição de Conteúdo 2">
                <a:extLst>
                  <a:ext uri="{FF2B5EF4-FFF2-40B4-BE49-F238E27FC236}">
                    <a16:creationId xmlns:a16="http://schemas.microsoft.com/office/drawing/2014/main" id="{27BBCBFA-2034-0030-63BF-515E58463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3265" y="2153459"/>
                <a:ext cx="7810500" cy="2826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50"/>
                  </a:spcAft>
                  <a:buClr>
                    <a:schemeClr val="tx1"/>
                  </a:buClr>
                </a:pPr>
                <a:r>
                  <a:rPr lang="en-CA" sz="1600" b="1" kern="1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Probability threshold encoding scheme</a:t>
                </a:r>
                <a:r>
                  <a:rPr lang="en-CA" sz="1600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𝐶𝑜𝑙𝑜𝑢𝑟</m:t>
                    </m:r>
                    <m:d>
                      <m:dPr>
                        <m:ctrlPr>
                          <a:rPr lang="pt-PT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PT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PT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pt-PT" sz="1600" b="0" i="1" kern="100" smtClean="0">
                                <a:solidFill>
                                  <a:srgbClr val="FFC107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𝑌𝑒𝑙𝑙𝑜𝑤</m:t>
                            </m:r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 &amp;</m:t>
                            </m:r>
                            <m:r>
                              <a:rPr lang="en-US" sz="1600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600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pt-PT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  <m:e>
                            <m:r>
                              <a:rPr lang="pt-PT" sz="1600" b="0" i="1" kern="100" smtClean="0">
                                <a:solidFill>
                                  <a:srgbClr val="6495ED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𝐵𝑙𝑢𝑒</m:t>
                            </m:r>
                            <m:r>
                              <a:rPr lang="pt-PT" sz="1600" b="0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&amp;</m:t>
                            </m:r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pt-PT" sz="1600" b="0" i="1" kern="1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pt-PT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pt-PT" sz="1600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pt-PT" sz="1600" dirty="0"/>
                  <a:t>. Note </a:t>
                </a:r>
                <a:r>
                  <a:rPr lang="pt-PT" sz="1600" dirty="0" err="1"/>
                  <a:t>that</a:t>
                </a:r>
                <a:r>
                  <a:rPr lang="pt-PT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…,</m:t>
                    </m:r>
                    <m:d>
                      <m:dPr>
                        <m:begChr m:val="⌊"/>
                        <m:endChr m:val="⌋"/>
                        <m:ctrlP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pt-PT" sz="1600" dirty="0"/>
                  <a:t> (</a:t>
                </a:r>
                <a:r>
                  <a:rPr lang="pt-PT" sz="1600" dirty="0" err="1"/>
                  <a:t>Number</a:t>
                </a:r>
                <a:r>
                  <a:rPr lang="pt-PT" sz="1600" dirty="0"/>
                  <a:t> </a:t>
                </a:r>
                <a:r>
                  <a:rPr lang="pt-PT" sz="1600" dirty="0" err="1"/>
                  <a:t>of</a:t>
                </a:r>
                <a:r>
                  <a:rPr lang="pt-PT" sz="1600" dirty="0"/>
                  <a:t> </a:t>
                </a:r>
                <a14:m>
                  <m:oMath xmlns:m="http://schemas.openxmlformats.org/officeDocument/2006/math">
                    <m:r>
                      <a:rPr lang="pt-PT" sz="1600" i="1" dirty="0" smtClean="0">
                        <a:solidFill>
                          <a:srgbClr val="6495ED"/>
                        </a:solidFill>
                        <a:ea typeface="Cambria Math" panose="02040503050406030204" pitchFamily="18" charset="0"/>
                      </a:rPr>
                      <m:t>𝐵𝑙𝑢𝑒</m:t>
                    </m:r>
                  </m:oMath>
                </a14:m>
                <a:r>
                  <a:rPr lang="pt-PT" sz="1600" dirty="0"/>
                  <a:t> nodes);</a:t>
                </a:r>
              </a:p>
              <a:p>
                <a:pPr>
                  <a:spcAft>
                    <a:spcPts val="1250"/>
                  </a:spcAft>
                  <a:buClr>
                    <a:schemeClr val="tx1"/>
                  </a:buClr>
                </a:pPr>
                <a:r>
                  <a:rPr lang="pt-PT" sz="1600" b="1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Suitable</a:t>
                </a:r>
                <a:r>
                  <a:rPr lang="pt-PT" sz="16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pt-PT" sz="1600" b="1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cost</a:t>
                </a:r>
                <a:r>
                  <a:rPr lang="pt-PT" sz="16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pt-PT" sz="1600" b="1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function</a:t>
                </a:r>
                <a:r>
                  <a:rPr lang="pt-PT" sz="1600" dirty="0"/>
                  <a:t>:</a:t>
                </a:r>
                <a:r>
                  <a:rPr lang="en-US" sz="1600" kern="1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pt-PT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pt-PT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d>
                    <m:r>
                      <a:rPr lang="en-US" sz="1600" i="1" kern="1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pt-PT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pt-PT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pt-PT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</m:eqAr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pt-PT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PT" sz="16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pt-PT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16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pt-PT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PT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PT" sz="16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pt-PT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16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pt-PT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sz="1600" i="1" kern="10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PT" sz="1600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pt-PT" sz="1600" dirty="0"/>
                  <a:t> </a:t>
                </a:r>
                <a:r>
                  <a:rPr lang="pt-PT" sz="1600" dirty="0" err="1"/>
                  <a:t>and</a:t>
                </a:r>
                <a:r>
                  <a:rPr lang="pt-PT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1600" dirty="0"/>
                  <a:t>;</a:t>
                </a:r>
              </a:p>
              <a:p>
                <a:pPr>
                  <a:buClr>
                    <a:schemeClr val="tx1"/>
                  </a:buClr>
                </a:pPr>
                <a:r>
                  <a:rPr lang="pt-PT" sz="1600" b="1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Problem-agnostic</a:t>
                </a:r>
                <a:r>
                  <a:rPr lang="pt-PT" sz="16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pt-PT" sz="1600" b="1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ansatz</a:t>
                </a:r>
                <a:r>
                  <a:rPr lang="pt-PT" sz="1600" dirty="0"/>
                  <a:t>: </a:t>
                </a:r>
                <a:r>
                  <a:rPr lang="en-US" sz="1600" dirty="0"/>
                  <a:t>the graph is implicitly encoded through the cost function. The </a:t>
                </a:r>
                <a:r>
                  <a:rPr lang="pt-PT" sz="1600" dirty="0"/>
                  <a:t>“</a:t>
                </a:r>
                <a:r>
                  <a:rPr lang="pt-PT" sz="1600" b="1" dirty="0" err="1">
                    <a:gradFill flip="none" rotWithShape="1">
                      <a:gsLst>
                        <a:gs pos="0">
                          <a:srgbClr val="BE8AFE"/>
                        </a:gs>
                        <a:gs pos="100000">
                          <a:srgbClr val="70A4FF"/>
                        </a:gs>
                      </a:gsLst>
                      <a:lin ang="0" scaled="1"/>
                      <a:tileRect/>
                    </a:gradFill>
                  </a:rPr>
                  <a:t>Strongly</a:t>
                </a:r>
                <a:r>
                  <a:rPr lang="pt-PT" sz="1600" b="1" dirty="0">
                    <a:gradFill flip="none" rotWithShape="1">
                      <a:gsLst>
                        <a:gs pos="0">
                          <a:srgbClr val="BE8AFE"/>
                        </a:gs>
                        <a:gs pos="100000">
                          <a:srgbClr val="70A4FF"/>
                        </a:gs>
                      </a:gsLst>
                      <a:lin ang="0" scaled="1"/>
                      <a:tileRect/>
                    </a:gradFill>
                  </a:rPr>
                  <a:t> </a:t>
                </a:r>
                <a:r>
                  <a:rPr lang="pt-PT" sz="1600" b="1" dirty="0" err="1">
                    <a:gradFill flip="none" rotWithShape="1">
                      <a:gsLst>
                        <a:gs pos="0">
                          <a:srgbClr val="BE8AFE"/>
                        </a:gs>
                        <a:gs pos="100000">
                          <a:srgbClr val="70A4FF"/>
                        </a:gs>
                      </a:gsLst>
                      <a:lin ang="0" scaled="1"/>
                      <a:tileRect/>
                    </a:gradFill>
                  </a:rPr>
                  <a:t>entangling</a:t>
                </a:r>
                <a:r>
                  <a:rPr lang="pt-PT" sz="1600" b="1" dirty="0">
                    <a:gradFill flip="none" rotWithShape="1">
                      <a:gsLst>
                        <a:gs pos="0">
                          <a:srgbClr val="BE8AFE"/>
                        </a:gs>
                        <a:gs pos="100000">
                          <a:srgbClr val="70A4FF"/>
                        </a:gs>
                      </a:gsLst>
                      <a:lin ang="0" scaled="1"/>
                      <a:tileRect/>
                    </a:gradFill>
                  </a:rPr>
                  <a:t> </a:t>
                </a:r>
                <a:r>
                  <a:rPr lang="pt-PT" sz="1600" b="1" dirty="0" err="1">
                    <a:gradFill flip="none" rotWithShape="1">
                      <a:gsLst>
                        <a:gs pos="0">
                          <a:srgbClr val="BE8AFE"/>
                        </a:gs>
                        <a:gs pos="100000">
                          <a:srgbClr val="70A4FF"/>
                        </a:gs>
                      </a:gsLst>
                      <a:lin ang="0" scaled="1"/>
                      <a:tileRect/>
                    </a:gradFill>
                  </a:rPr>
                  <a:t>layers</a:t>
                </a:r>
                <a:r>
                  <a:rPr lang="pt-PT" sz="1600" dirty="0"/>
                  <a:t>” </a:t>
                </a:r>
                <a:r>
                  <a:rPr lang="pt-PT" sz="1600" dirty="0" err="1"/>
                  <a:t>ansatz</a:t>
                </a:r>
                <a:r>
                  <a:rPr lang="pt-PT" sz="1600" dirty="0"/>
                  <a:t> </a:t>
                </a:r>
                <a:r>
                  <a:rPr lang="pt-PT" sz="1600" dirty="0" err="1"/>
                  <a:t>is</a:t>
                </a:r>
                <a:r>
                  <a:rPr lang="pt-PT" sz="1600" dirty="0"/>
                  <a:t> </a:t>
                </a:r>
                <a:r>
                  <a:rPr lang="pt-PT" sz="1600" dirty="0" err="1"/>
                  <a:t>used</a:t>
                </a:r>
                <a:r>
                  <a:rPr lang="pt-PT" sz="1600" dirty="0"/>
                  <a:t>.</a:t>
                </a:r>
              </a:p>
              <a:p>
                <a:pPr lvl="1"/>
                <a:endParaRPr lang="pt-PT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pt-PT" sz="1600" dirty="0"/>
              </a:p>
              <a:p>
                <a:pPr lvl="1"/>
                <a:endParaRPr lang="pt-PT" sz="1600" dirty="0"/>
              </a:p>
              <a:p>
                <a:pPr lvl="1"/>
                <a:endParaRPr lang="pt-PT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CA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CA" sz="1600" dirty="0"/>
              </a:p>
            </p:txBody>
          </p:sp>
        </mc:Choice>
        <mc:Fallback>
          <p:sp>
            <p:nvSpPr>
              <p:cNvPr id="42" name="Marcador de Posição de Conteúdo 2">
                <a:extLst>
                  <a:ext uri="{FF2B5EF4-FFF2-40B4-BE49-F238E27FC236}">
                    <a16:creationId xmlns:a16="http://schemas.microsoft.com/office/drawing/2014/main" id="{27BBCBFA-2034-0030-63BF-515E58463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3265" y="2153459"/>
                <a:ext cx="7810500" cy="2826552"/>
              </a:xfrm>
              <a:prstGeom prst="rect">
                <a:avLst/>
              </a:prstGeom>
              <a:blipFill>
                <a:blip r:embed="rId3"/>
                <a:stretch>
                  <a:fillRect l="-312" r="-1249" b="-431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Imagem 43" descr="Uma imagem com captura de ecrã, Tipo de letra, file, número&#10;&#10;Descrição gerada automaticamente">
            <a:extLst>
              <a:ext uri="{FF2B5EF4-FFF2-40B4-BE49-F238E27FC236}">
                <a16:creationId xmlns:a16="http://schemas.microsoft.com/office/drawing/2014/main" id="{A7B1D304-8034-0C46-1859-4CB5D6B2F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10" y="5144584"/>
            <a:ext cx="5887160" cy="1394327"/>
          </a:xfrm>
          <a:custGeom>
            <a:avLst/>
            <a:gdLst>
              <a:gd name="connsiteX0" fmla="*/ 0 w 5887160"/>
              <a:gd name="connsiteY0" fmla="*/ 0 h 1394327"/>
              <a:gd name="connsiteX1" fmla="*/ 647588 w 5887160"/>
              <a:gd name="connsiteY1" fmla="*/ 0 h 1394327"/>
              <a:gd name="connsiteX2" fmla="*/ 1059689 w 5887160"/>
              <a:gd name="connsiteY2" fmla="*/ 0 h 1394327"/>
              <a:gd name="connsiteX3" fmla="*/ 1589533 w 5887160"/>
              <a:gd name="connsiteY3" fmla="*/ 0 h 1394327"/>
              <a:gd name="connsiteX4" fmla="*/ 2295992 w 5887160"/>
              <a:gd name="connsiteY4" fmla="*/ 0 h 1394327"/>
              <a:gd name="connsiteX5" fmla="*/ 2884708 w 5887160"/>
              <a:gd name="connsiteY5" fmla="*/ 0 h 1394327"/>
              <a:gd name="connsiteX6" fmla="*/ 3532296 w 5887160"/>
              <a:gd name="connsiteY6" fmla="*/ 0 h 1394327"/>
              <a:gd name="connsiteX7" fmla="*/ 4062140 w 5887160"/>
              <a:gd name="connsiteY7" fmla="*/ 0 h 1394327"/>
              <a:gd name="connsiteX8" fmla="*/ 4650856 w 5887160"/>
              <a:gd name="connsiteY8" fmla="*/ 0 h 1394327"/>
              <a:gd name="connsiteX9" fmla="*/ 5357316 w 5887160"/>
              <a:gd name="connsiteY9" fmla="*/ 0 h 1394327"/>
              <a:gd name="connsiteX10" fmla="*/ 5887160 w 5887160"/>
              <a:gd name="connsiteY10" fmla="*/ 0 h 1394327"/>
              <a:gd name="connsiteX11" fmla="*/ 5887160 w 5887160"/>
              <a:gd name="connsiteY11" fmla="*/ 478719 h 1394327"/>
              <a:gd name="connsiteX12" fmla="*/ 5887160 w 5887160"/>
              <a:gd name="connsiteY12" fmla="*/ 915608 h 1394327"/>
              <a:gd name="connsiteX13" fmla="*/ 5887160 w 5887160"/>
              <a:gd name="connsiteY13" fmla="*/ 1394327 h 1394327"/>
              <a:gd name="connsiteX14" fmla="*/ 5298444 w 5887160"/>
              <a:gd name="connsiteY14" fmla="*/ 1394327 h 1394327"/>
              <a:gd name="connsiteX15" fmla="*/ 4709728 w 5887160"/>
              <a:gd name="connsiteY15" fmla="*/ 1394327 h 1394327"/>
              <a:gd name="connsiteX16" fmla="*/ 4238755 w 5887160"/>
              <a:gd name="connsiteY16" fmla="*/ 1394327 h 1394327"/>
              <a:gd name="connsiteX17" fmla="*/ 3650039 w 5887160"/>
              <a:gd name="connsiteY17" fmla="*/ 1394327 h 1394327"/>
              <a:gd name="connsiteX18" fmla="*/ 3061323 w 5887160"/>
              <a:gd name="connsiteY18" fmla="*/ 1394327 h 1394327"/>
              <a:gd name="connsiteX19" fmla="*/ 2472607 w 5887160"/>
              <a:gd name="connsiteY19" fmla="*/ 1394327 h 1394327"/>
              <a:gd name="connsiteX20" fmla="*/ 1883891 w 5887160"/>
              <a:gd name="connsiteY20" fmla="*/ 1394327 h 1394327"/>
              <a:gd name="connsiteX21" fmla="*/ 1354047 w 5887160"/>
              <a:gd name="connsiteY21" fmla="*/ 1394327 h 1394327"/>
              <a:gd name="connsiteX22" fmla="*/ 706459 w 5887160"/>
              <a:gd name="connsiteY22" fmla="*/ 1394327 h 1394327"/>
              <a:gd name="connsiteX23" fmla="*/ 0 w 5887160"/>
              <a:gd name="connsiteY23" fmla="*/ 1394327 h 1394327"/>
              <a:gd name="connsiteX24" fmla="*/ 0 w 5887160"/>
              <a:gd name="connsiteY24" fmla="*/ 901665 h 1394327"/>
              <a:gd name="connsiteX25" fmla="*/ 0 w 5887160"/>
              <a:gd name="connsiteY25" fmla="*/ 422946 h 1394327"/>
              <a:gd name="connsiteX26" fmla="*/ 0 w 5887160"/>
              <a:gd name="connsiteY26" fmla="*/ 0 h 139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87160" h="1394327" fill="none" extrusionOk="0">
                <a:moveTo>
                  <a:pt x="0" y="0"/>
                </a:moveTo>
                <a:cubicBezTo>
                  <a:pt x="290708" y="-38740"/>
                  <a:pt x="371023" y="37505"/>
                  <a:pt x="647588" y="0"/>
                </a:cubicBezTo>
                <a:cubicBezTo>
                  <a:pt x="924153" y="-37505"/>
                  <a:pt x="925934" y="21776"/>
                  <a:pt x="1059689" y="0"/>
                </a:cubicBezTo>
                <a:cubicBezTo>
                  <a:pt x="1193444" y="-21776"/>
                  <a:pt x="1388261" y="19921"/>
                  <a:pt x="1589533" y="0"/>
                </a:cubicBezTo>
                <a:cubicBezTo>
                  <a:pt x="1790805" y="-19921"/>
                  <a:pt x="2019301" y="9477"/>
                  <a:pt x="2295992" y="0"/>
                </a:cubicBezTo>
                <a:cubicBezTo>
                  <a:pt x="2572683" y="-9477"/>
                  <a:pt x="2601667" y="47001"/>
                  <a:pt x="2884708" y="0"/>
                </a:cubicBezTo>
                <a:cubicBezTo>
                  <a:pt x="3167749" y="-47001"/>
                  <a:pt x="3272985" y="62277"/>
                  <a:pt x="3532296" y="0"/>
                </a:cubicBezTo>
                <a:cubicBezTo>
                  <a:pt x="3791607" y="-62277"/>
                  <a:pt x="3906089" y="35219"/>
                  <a:pt x="4062140" y="0"/>
                </a:cubicBezTo>
                <a:cubicBezTo>
                  <a:pt x="4218191" y="-35219"/>
                  <a:pt x="4383082" y="40968"/>
                  <a:pt x="4650856" y="0"/>
                </a:cubicBezTo>
                <a:cubicBezTo>
                  <a:pt x="4918630" y="-40968"/>
                  <a:pt x="5017831" y="52517"/>
                  <a:pt x="5357316" y="0"/>
                </a:cubicBezTo>
                <a:cubicBezTo>
                  <a:pt x="5696801" y="-52517"/>
                  <a:pt x="5629844" y="36756"/>
                  <a:pt x="5887160" y="0"/>
                </a:cubicBezTo>
                <a:cubicBezTo>
                  <a:pt x="5910904" y="207548"/>
                  <a:pt x="5858587" y="360963"/>
                  <a:pt x="5887160" y="478719"/>
                </a:cubicBezTo>
                <a:cubicBezTo>
                  <a:pt x="5915733" y="596475"/>
                  <a:pt x="5877781" y="793708"/>
                  <a:pt x="5887160" y="915608"/>
                </a:cubicBezTo>
                <a:cubicBezTo>
                  <a:pt x="5896539" y="1037508"/>
                  <a:pt x="5850009" y="1204963"/>
                  <a:pt x="5887160" y="1394327"/>
                </a:cubicBezTo>
                <a:cubicBezTo>
                  <a:pt x="5765556" y="1418458"/>
                  <a:pt x="5437988" y="1359879"/>
                  <a:pt x="5298444" y="1394327"/>
                </a:cubicBezTo>
                <a:cubicBezTo>
                  <a:pt x="5158900" y="1428775"/>
                  <a:pt x="5002636" y="1373714"/>
                  <a:pt x="4709728" y="1394327"/>
                </a:cubicBezTo>
                <a:cubicBezTo>
                  <a:pt x="4416820" y="1414940"/>
                  <a:pt x="4383311" y="1356349"/>
                  <a:pt x="4238755" y="1394327"/>
                </a:cubicBezTo>
                <a:cubicBezTo>
                  <a:pt x="4094199" y="1432305"/>
                  <a:pt x="3825686" y="1346422"/>
                  <a:pt x="3650039" y="1394327"/>
                </a:cubicBezTo>
                <a:cubicBezTo>
                  <a:pt x="3474392" y="1442232"/>
                  <a:pt x="3304960" y="1335598"/>
                  <a:pt x="3061323" y="1394327"/>
                </a:cubicBezTo>
                <a:cubicBezTo>
                  <a:pt x="2817686" y="1453056"/>
                  <a:pt x="2627893" y="1356340"/>
                  <a:pt x="2472607" y="1394327"/>
                </a:cubicBezTo>
                <a:cubicBezTo>
                  <a:pt x="2317321" y="1432314"/>
                  <a:pt x="2122957" y="1392780"/>
                  <a:pt x="1883891" y="1394327"/>
                </a:cubicBezTo>
                <a:cubicBezTo>
                  <a:pt x="1644825" y="1395874"/>
                  <a:pt x="1600915" y="1390036"/>
                  <a:pt x="1354047" y="1394327"/>
                </a:cubicBezTo>
                <a:cubicBezTo>
                  <a:pt x="1107179" y="1398618"/>
                  <a:pt x="862562" y="1324069"/>
                  <a:pt x="706459" y="1394327"/>
                </a:cubicBezTo>
                <a:cubicBezTo>
                  <a:pt x="550356" y="1464585"/>
                  <a:pt x="209205" y="1362007"/>
                  <a:pt x="0" y="1394327"/>
                </a:cubicBezTo>
                <a:cubicBezTo>
                  <a:pt x="-15330" y="1162003"/>
                  <a:pt x="54238" y="1046692"/>
                  <a:pt x="0" y="901665"/>
                </a:cubicBezTo>
                <a:cubicBezTo>
                  <a:pt x="-54238" y="756638"/>
                  <a:pt x="40113" y="597348"/>
                  <a:pt x="0" y="422946"/>
                </a:cubicBezTo>
                <a:cubicBezTo>
                  <a:pt x="-40113" y="248544"/>
                  <a:pt x="14428" y="111468"/>
                  <a:pt x="0" y="0"/>
                </a:cubicBezTo>
                <a:close/>
              </a:path>
              <a:path w="5887160" h="1394327" stroke="0" extrusionOk="0">
                <a:moveTo>
                  <a:pt x="0" y="0"/>
                </a:moveTo>
                <a:cubicBezTo>
                  <a:pt x="223098" y="-31386"/>
                  <a:pt x="298224" y="20299"/>
                  <a:pt x="529844" y="0"/>
                </a:cubicBezTo>
                <a:cubicBezTo>
                  <a:pt x="761464" y="-20299"/>
                  <a:pt x="777314" y="4165"/>
                  <a:pt x="941946" y="0"/>
                </a:cubicBezTo>
                <a:cubicBezTo>
                  <a:pt x="1106578" y="-4165"/>
                  <a:pt x="1389284" y="57567"/>
                  <a:pt x="1648405" y="0"/>
                </a:cubicBezTo>
                <a:cubicBezTo>
                  <a:pt x="1907526" y="-57567"/>
                  <a:pt x="1921994" y="8158"/>
                  <a:pt x="2178249" y="0"/>
                </a:cubicBezTo>
                <a:cubicBezTo>
                  <a:pt x="2434504" y="-8158"/>
                  <a:pt x="2538029" y="17078"/>
                  <a:pt x="2708094" y="0"/>
                </a:cubicBezTo>
                <a:cubicBezTo>
                  <a:pt x="2878159" y="-17078"/>
                  <a:pt x="3206979" y="17353"/>
                  <a:pt x="3414553" y="0"/>
                </a:cubicBezTo>
                <a:cubicBezTo>
                  <a:pt x="3622127" y="-17353"/>
                  <a:pt x="3771154" y="14579"/>
                  <a:pt x="3885526" y="0"/>
                </a:cubicBezTo>
                <a:cubicBezTo>
                  <a:pt x="3999898" y="-14579"/>
                  <a:pt x="4358089" y="61971"/>
                  <a:pt x="4591985" y="0"/>
                </a:cubicBezTo>
                <a:cubicBezTo>
                  <a:pt x="4825881" y="-61971"/>
                  <a:pt x="4987249" y="67411"/>
                  <a:pt x="5298444" y="0"/>
                </a:cubicBezTo>
                <a:cubicBezTo>
                  <a:pt x="5609639" y="-67411"/>
                  <a:pt x="5729668" y="5258"/>
                  <a:pt x="5887160" y="0"/>
                </a:cubicBezTo>
                <a:cubicBezTo>
                  <a:pt x="5924784" y="152686"/>
                  <a:pt x="5877220" y="268377"/>
                  <a:pt x="5887160" y="492662"/>
                </a:cubicBezTo>
                <a:cubicBezTo>
                  <a:pt x="5897100" y="716947"/>
                  <a:pt x="5835076" y="820380"/>
                  <a:pt x="5887160" y="971381"/>
                </a:cubicBezTo>
                <a:cubicBezTo>
                  <a:pt x="5939244" y="1122382"/>
                  <a:pt x="5871668" y="1276866"/>
                  <a:pt x="5887160" y="1394327"/>
                </a:cubicBezTo>
                <a:cubicBezTo>
                  <a:pt x="5617441" y="1443455"/>
                  <a:pt x="5492856" y="1330626"/>
                  <a:pt x="5298444" y="1394327"/>
                </a:cubicBezTo>
                <a:cubicBezTo>
                  <a:pt x="5104032" y="1458028"/>
                  <a:pt x="5021962" y="1370316"/>
                  <a:pt x="4827471" y="1394327"/>
                </a:cubicBezTo>
                <a:cubicBezTo>
                  <a:pt x="4632980" y="1418338"/>
                  <a:pt x="4402590" y="1331677"/>
                  <a:pt x="4238755" y="1394327"/>
                </a:cubicBezTo>
                <a:cubicBezTo>
                  <a:pt x="4074920" y="1456977"/>
                  <a:pt x="3861901" y="1367894"/>
                  <a:pt x="3532296" y="1394327"/>
                </a:cubicBezTo>
                <a:cubicBezTo>
                  <a:pt x="3202691" y="1420760"/>
                  <a:pt x="3118205" y="1370159"/>
                  <a:pt x="2943580" y="1394327"/>
                </a:cubicBezTo>
                <a:cubicBezTo>
                  <a:pt x="2768955" y="1418495"/>
                  <a:pt x="2734242" y="1351084"/>
                  <a:pt x="2531479" y="1394327"/>
                </a:cubicBezTo>
                <a:cubicBezTo>
                  <a:pt x="2328716" y="1437570"/>
                  <a:pt x="2285248" y="1373089"/>
                  <a:pt x="2060506" y="1394327"/>
                </a:cubicBezTo>
                <a:cubicBezTo>
                  <a:pt x="1835764" y="1415565"/>
                  <a:pt x="1634994" y="1388527"/>
                  <a:pt x="1354047" y="1394327"/>
                </a:cubicBezTo>
                <a:cubicBezTo>
                  <a:pt x="1073100" y="1400127"/>
                  <a:pt x="909678" y="1366319"/>
                  <a:pt x="765331" y="1394327"/>
                </a:cubicBezTo>
                <a:cubicBezTo>
                  <a:pt x="620984" y="1422335"/>
                  <a:pt x="363280" y="1391757"/>
                  <a:pt x="0" y="1394327"/>
                </a:cubicBezTo>
                <a:cubicBezTo>
                  <a:pt x="-55221" y="1230106"/>
                  <a:pt x="2415" y="1071671"/>
                  <a:pt x="0" y="929551"/>
                </a:cubicBezTo>
                <a:cubicBezTo>
                  <a:pt x="-2415" y="787431"/>
                  <a:pt x="11906" y="674013"/>
                  <a:pt x="0" y="506605"/>
                </a:cubicBezTo>
                <a:cubicBezTo>
                  <a:pt x="-11906" y="339197"/>
                  <a:pt x="56085" y="22674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3B3A7659-EF21-E103-F97F-547DB2A7F093}"/>
                  </a:ext>
                </a:extLst>
              </p:cNvPr>
              <p:cNvSpPr txBox="1"/>
              <p:nvPr/>
            </p:nvSpPr>
            <p:spPr>
              <a:xfrm>
                <a:off x="7465056" y="5144987"/>
                <a:ext cx="31524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</a:t>
                </a:r>
                <a:r>
                  <a:rPr lang="pt-PT" sz="12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Strongly</a:t>
                </a:r>
                <a:r>
                  <a:rPr lang="pt-PT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pt-PT" sz="12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entangling</a:t>
                </a:r>
                <a:r>
                  <a:rPr lang="pt-PT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pt-PT" sz="12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layers</a:t>
                </a:r>
                <a:r>
                  <a:rPr lang="pt-PT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” </a:t>
                </a:r>
                <a:r>
                  <a:rPr lang="pt-PT" sz="12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ansatz</a:t>
                </a:r>
                <a:r>
                  <a:rPr lang="pt-PT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case with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 3 </m:t>
                    </m:r>
                  </m:oMath>
                </a14:m>
                <a:r>
                  <a:rPr lang="en-US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qubits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 2 </m:t>
                    </m:r>
                  </m:oMath>
                </a14:m>
                <a:r>
                  <a:rPr lang="en-US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layers. Taken from </a:t>
                </a:r>
                <a:r>
                  <a:rPr lang="en-US" sz="1200" b="1" dirty="0">
                    <a:solidFill>
                      <a:schemeClr val="accent6"/>
                    </a:solidFill>
                  </a:rPr>
                  <a:t>[3]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  <a:endParaRPr lang="pt-PT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3B3A7659-EF21-E103-F97F-547DB2A7F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056" y="5144987"/>
                <a:ext cx="3152420" cy="646331"/>
              </a:xfrm>
              <a:prstGeom prst="rect">
                <a:avLst/>
              </a:prstGeom>
              <a:blipFill>
                <a:blip r:embed="rId5"/>
                <a:stretch>
                  <a:fillRect l="-193" t="-943" b="-660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aixaDeTexto 45">
            <a:extLst>
              <a:ext uri="{FF2B5EF4-FFF2-40B4-BE49-F238E27FC236}">
                <a16:creationId xmlns:a16="http://schemas.microsoft.com/office/drawing/2014/main" id="{B318858F-DB46-A399-01EA-BE2491B418FB}"/>
              </a:ext>
            </a:extLst>
          </p:cNvPr>
          <p:cNvSpPr txBox="1"/>
          <p:nvPr/>
        </p:nvSpPr>
        <p:spPr>
          <a:xfrm>
            <a:off x="7463370" y="5990152"/>
            <a:ext cx="3152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b="1" dirty="0">
                <a:solidFill>
                  <a:schemeClr val="accent6"/>
                </a:solidFill>
              </a:rPr>
              <a:t>[3]</a:t>
            </a:r>
            <a:r>
              <a:rPr lang="pt-PT" sz="1000" b="1" dirty="0">
                <a:solidFill>
                  <a:schemeClr val="accent1"/>
                </a:solidFill>
              </a:rPr>
              <a:t> </a:t>
            </a:r>
            <a:r>
              <a:rPr lang="pt-PT" sz="1000" dirty="0"/>
              <a:t>- </a:t>
            </a:r>
            <a:r>
              <a:rPr lang="pt-PT" sz="1000" dirty="0" err="1"/>
              <a:t>Yovav</a:t>
            </a:r>
            <a:r>
              <a:rPr lang="pt-PT" sz="1000" dirty="0"/>
              <a:t> Tene-Cohen </a:t>
            </a:r>
            <a:r>
              <a:rPr lang="pt-PT" sz="1000" dirty="0" err="1"/>
              <a:t>et</a:t>
            </a:r>
            <a:r>
              <a:rPr lang="pt-PT" sz="1000" dirty="0"/>
              <a:t> al. A </a:t>
            </a:r>
            <a:r>
              <a:rPr lang="pt-PT" sz="1000" dirty="0" err="1"/>
              <a:t>Variational</a:t>
            </a:r>
            <a:r>
              <a:rPr lang="pt-PT" sz="1000" dirty="0"/>
              <a:t> Qubit-</a:t>
            </a:r>
            <a:r>
              <a:rPr lang="pt-PT" sz="1000" dirty="0" err="1"/>
              <a:t>Efficient</a:t>
            </a:r>
            <a:r>
              <a:rPr lang="pt-PT" sz="1000" dirty="0"/>
              <a:t> </a:t>
            </a:r>
            <a:r>
              <a:rPr lang="pt-PT" sz="1000" dirty="0" err="1"/>
              <a:t>MaxCut</a:t>
            </a:r>
            <a:endParaRPr lang="pt-PT" sz="1000" dirty="0"/>
          </a:p>
          <a:p>
            <a:r>
              <a:rPr lang="pt-PT" sz="1000" dirty="0" err="1"/>
              <a:t>Heuristic</a:t>
            </a:r>
            <a:r>
              <a:rPr lang="pt-PT" sz="1000" dirty="0"/>
              <a:t> </a:t>
            </a:r>
            <a:r>
              <a:rPr lang="pt-PT" sz="1000" dirty="0" err="1"/>
              <a:t>Algorithm</a:t>
            </a:r>
            <a:r>
              <a:rPr lang="pt-PT" sz="1000" dirty="0"/>
              <a:t>. 2023.</a:t>
            </a:r>
          </a:p>
        </p:txBody>
      </p:sp>
      <p:pic>
        <p:nvPicPr>
          <p:cNvPr id="47" name="Imagem 46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4827DC35-4FDD-A8B8-52BA-80F919E30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48" name="Imagem 47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379D8A98-9106-33CF-C8AD-5E5E22AC8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49" name="Imagem 48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FB2EC356-03D9-2734-2E5F-35C4CE323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1FD5E164-488E-5923-3FE9-8ADECE7668A3}"/>
              </a:ext>
            </a:extLst>
          </p:cNvPr>
          <p:cNvGrpSpPr/>
          <p:nvPr/>
        </p:nvGrpSpPr>
        <p:grpSpPr>
          <a:xfrm rot="21274910">
            <a:off x="9211716" y="1124899"/>
            <a:ext cx="2258705" cy="1791595"/>
            <a:chOff x="9485194" y="316984"/>
            <a:chExt cx="2258705" cy="1791595"/>
          </a:xfrm>
        </p:grpSpPr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67B67136-11EC-B7FB-F6A7-23430D47A2A6}"/>
                </a:ext>
              </a:extLst>
            </p:cNvPr>
            <p:cNvSpPr/>
            <p:nvPr/>
          </p:nvSpPr>
          <p:spPr>
            <a:xfrm>
              <a:off x="9485194" y="316984"/>
              <a:ext cx="2258705" cy="1791595"/>
            </a:xfrm>
            <a:custGeom>
              <a:avLst/>
              <a:gdLst>
                <a:gd name="connsiteX0" fmla="*/ 0 w 2258705"/>
                <a:gd name="connsiteY0" fmla="*/ 0 h 1791595"/>
                <a:gd name="connsiteX1" fmla="*/ 609850 w 2258705"/>
                <a:gd name="connsiteY1" fmla="*/ 0 h 1791595"/>
                <a:gd name="connsiteX2" fmla="*/ 1219701 w 2258705"/>
                <a:gd name="connsiteY2" fmla="*/ 0 h 1791595"/>
                <a:gd name="connsiteX3" fmla="*/ 1739203 w 2258705"/>
                <a:gd name="connsiteY3" fmla="*/ 0 h 1791595"/>
                <a:gd name="connsiteX4" fmla="*/ 2258705 w 2258705"/>
                <a:gd name="connsiteY4" fmla="*/ 0 h 1791595"/>
                <a:gd name="connsiteX5" fmla="*/ 2258705 w 2258705"/>
                <a:gd name="connsiteY5" fmla="*/ 615114 h 1791595"/>
                <a:gd name="connsiteX6" fmla="*/ 2258705 w 2258705"/>
                <a:gd name="connsiteY6" fmla="*/ 1212313 h 1791595"/>
                <a:gd name="connsiteX7" fmla="*/ 2258705 w 2258705"/>
                <a:gd name="connsiteY7" fmla="*/ 1791595 h 1791595"/>
                <a:gd name="connsiteX8" fmla="*/ 1694029 w 2258705"/>
                <a:gd name="connsiteY8" fmla="*/ 1791595 h 1791595"/>
                <a:gd name="connsiteX9" fmla="*/ 1129353 w 2258705"/>
                <a:gd name="connsiteY9" fmla="*/ 1791595 h 1791595"/>
                <a:gd name="connsiteX10" fmla="*/ 519502 w 2258705"/>
                <a:gd name="connsiteY10" fmla="*/ 1791595 h 1791595"/>
                <a:gd name="connsiteX11" fmla="*/ 0 w 2258705"/>
                <a:gd name="connsiteY11" fmla="*/ 1791595 h 1791595"/>
                <a:gd name="connsiteX12" fmla="*/ 0 w 2258705"/>
                <a:gd name="connsiteY12" fmla="*/ 1212313 h 1791595"/>
                <a:gd name="connsiteX13" fmla="*/ 0 w 2258705"/>
                <a:gd name="connsiteY13" fmla="*/ 615114 h 1791595"/>
                <a:gd name="connsiteX14" fmla="*/ 0 w 2258705"/>
                <a:gd name="connsiteY14" fmla="*/ 0 h 179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8705" h="1791595" fill="none" extrusionOk="0">
                  <a:moveTo>
                    <a:pt x="0" y="0"/>
                  </a:moveTo>
                  <a:cubicBezTo>
                    <a:pt x="272272" y="-29459"/>
                    <a:pt x="383617" y="-4331"/>
                    <a:pt x="609850" y="0"/>
                  </a:cubicBezTo>
                  <a:cubicBezTo>
                    <a:pt x="836083" y="4331"/>
                    <a:pt x="1097506" y="15849"/>
                    <a:pt x="1219701" y="0"/>
                  </a:cubicBezTo>
                  <a:cubicBezTo>
                    <a:pt x="1341896" y="-15849"/>
                    <a:pt x="1493681" y="-23565"/>
                    <a:pt x="1739203" y="0"/>
                  </a:cubicBezTo>
                  <a:cubicBezTo>
                    <a:pt x="1984725" y="23565"/>
                    <a:pt x="2053260" y="-24457"/>
                    <a:pt x="2258705" y="0"/>
                  </a:cubicBezTo>
                  <a:cubicBezTo>
                    <a:pt x="2248915" y="140567"/>
                    <a:pt x="2251380" y="490349"/>
                    <a:pt x="2258705" y="615114"/>
                  </a:cubicBezTo>
                  <a:cubicBezTo>
                    <a:pt x="2266030" y="739879"/>
                    <a:pt x="2255227" y="1054356"/>
                    <a:pt x="2258705" y="1212313"/>
                  </a:cubicBezTo>
                  <a:cubicBezTo>
                    <a:pt x="2262183" y="1370270"/>
                    <a:pt x="2277901" y="1627481"/>
                    <a:pt x="2258705" y="1791595"/>
                  </a:cubicBezTo>
                  <a:cubicBezTo>
                    <a:pt x="2037778" y="1797540"/>
                    <a:pt x="1920567" y="1812990"/>
                    <a:pt x="1694029" y="1791595"/>
                  </a:cubicBezTo>
                  <a:cubicBezTo>
                    <a:pt x="1467491" y="1770200"/>
                    <a:pt x="1244448" y="1802784"/>
                    <a:pt x="1129353" y="1791595"/>
                  </a:cubicBezTo>
                  <a:cubicBezTo>
                    <a:pt x="1014258" y="1780406"/>
                    <a:pt x="725969" y="1773450"/>
                    <a:pt x="519502" y="1791595"/>
                  </a:cubicBezTo>
                  <a:cubicBezTo>
                    <a:pt x="313035" y="1809740"/>
                    <a:pt x="222000" y="1810547"/>
                    <a:pt x="0" y="1791595"/>
                  </a:cubicBezTo>
                  <a:cubicBezTo>
                    <a:pt x="-23043" y="1605603"/>
                    <a:pt x="2007" y="1385124"/>
                    <a:pt x="0" y="1212313"/>
                  </a:cubicBezTo>
                  <a:cubicBezTo>
                    <a:pt x="-2007" y="1039502"/>
                    <a:pt x="10431" y="736051"/>
                    <a:pt x="0" y="615114"/>
                  </a:cubicBezTo>
                  <a:cubicBezTo>
                    <a:pt x="-10431" y="494177"/>
                    <a:pt x="-2119" y="290830"/>
                    <a:pt x="0" y="0"/>
                  </a:cubicBezTo>
                  <a:close/>
                </a:path>
                <a:path w="2258705" h="1791595" stroke="0" extrusionOk="0">
                  <a:moveTo>
                    <a:pt x="0" y="0"/>
                  </a:moveTo>
                  <a:cubicBezTo>
                    <a:pt x="226044" y="6588"/>
                    <a:pt x="386734" y="-19068"/>
                    <a:pt x="519502" y="0"/>
                  </a:cubicBezTo>
                  <a:cubicBezTo>
                    <a:pt x="652270" y="19068"/>
                    <a:pt x="967380" y="14494"/>
                    <a:pt x="1084178" y="0"/>
                  </a:cubicBezTo>
                  <a:cubicBezTo>
                    <a:pt x="1200976" y="-14494"/>
                    <a:pt x="1523979" y="12833"/>
                    <a:pt x="1648855" y="0"/>
                  </a:cubicBezTo>
                  <a:cubicBezTo>
                    <a:pt x="1773731" y="-12833"/>
                    <a:pt x="1955757" y="-18735"/>
                    <a:pt x="2258705" y="0"/>
                  </a:cubicBezTo>
                  <a:cubicBezTo>
                    <a:pt x="2267773" y="208088"/>
                    <a:pt x="2243011" y="387490"/>
                    <a:pt x="2258705" y="615114"/>
                  </a:cubicBezTo>
                  <a:cubicBezTo>
                    <a:pt x="2274399" y="842738"/>
                    <a:pt x="2263857" y="944393"/>
                    <a:pt x="2258705" y="1158565"/>
                  </a:cubicBezTo>
                  <a:cubicBezTo>
                    <a:pt x="2253553" y="1372737"/>
                    <a:pt x="2236558" y="1484672"/>
                    <a:pt x="2258705" y="1791595"/>
                  </a:cubicBezTo>
                  <a:cubicBezTo>
                    <a:pt x="2082843" y="1815354"/>
                    <a:pt x="1975619" y="1801572"/>
                    <a:pt x="1761790" y="1791595"/>
                  </a:cubicBezTo>
                  <a:cubicBezTo>
                    <a:pt x="1547961" y="1781618"/>
                    <a:pt x="1464524" y="1808059"/>
                    <a:pt x="1242288" y="1791595"/>
                  </a:cubicBezTo>
                  <a:cubicBezTo>
                    <a:pt x="1020052" y="1775131"/>
                    <a:pt x="909263" y="1817740"/>
                    <a:pt x="700199" y="1791595"/>
                  </a:cubicBezTo>
                  <a:cubicBezTo>
                    <a:pt x="491135" y="1765450"/>
                    <a:pt x="230024" y="1805145"/>
                    <a:pt x="0" y="1791595"/>
                  </a:cubicBezTo>
                  <a:cubicBezTo>
                    <a:pt x="-9744" y="1524340"/>
                    <a:pt x="-11037" y="1363693"/>
                    <a:pt x="0" y="1194397"/>
                  </a:cubicBezTo>
                  <a:cubicBezTo>
                    <a:pt x="11037" y="1025101"/>
                    <a:pt x="9241" y="774680"/>
                    <a:pt x="0" y="561366"/>
                  </a:cubicBezTo>
                  <a:cubicBezTo>
                    <a:pt x="-9241" y="348052"/>
                    <a:pt x="11452" y="1649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 cap="rnd">
              <a:round/>
              <a:extLst>
                <a:ext uri="{C807C97D-BFC1-408E-A445-0C87EB9F89A2}">
                  <ask:lineSketchStyleProps xmlns:ask="http://schemas.microsoft.com/office/drawing/2018/sketchyshapes" sd="137886740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2" name="Marcador de Posição de Conteúdo 7" descr="Uma imagem com captura de ecrã, diagrama, texto, file&#10;&#10;Descrição gerada automaticamente">
              <a:extLst>
                <a:ext uri="{FF2B5EF4-FFF2-40B4-BE49-F238E27FC236}">
                  <a16:creationId xmlns:a16="http://schemas.microsoft.com/office/drawing/2014/main" id="{8B2D959D-F033-EA81-3C9E-564E9B03B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499" y="365125"/>
              <a:ext cx="2132582" cy="1689953"/>
            </a:xfrm>
            <a:prstGeom prst="rect">
              <a:avLst/>
            </a:prstGeom>
          </p:spPr>
        </p:pic>
      </p:grp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1A28FC5E-D480-1522-611A-25682897AD1F}"/>
              </a:ext>
            </a:extLst>
          </p:cNvPr>
          <p:cNvCxnSpPr>
            <a:cxnSpLocks/>
          </p:cNvCxnSpPr>
          <p:nvPr/>
        </p:nvCxnSpPr>
        <p:spPr>
          <a:xfrm>
            <a:off x="7343775" y="2661352"/>
            <a:ext cx="381297" cy="0"/>
          </a:xfrm>
          <a:prstGeom prst="line">
            <a:avLst/>
          </a:prstGeom>
          <a:ln w="19050" cap="rnd">
            <a:solidFill>
              <a:srgbClr val="6FA5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E159BA79-34F1-3CA7-2ED4-F1E453A8C75A}"/>
              </a:ext>
            </a:extLst>
          </p:cNvPr>
          <p:cNvCxnSpPr>
            <a:cxnSpLocks/>
          </p:cNvCxnSpPr>
          <p:nvPr/>
        </p:nvCxnSpPr>
        <p:spPr>
          <a:xfrm>
            <a:off x="7150100" y="2402583"/>
            <a:ext cx="574972" cy="4"/>
          </a:xfrm>
          <a:prstGeom prst="line">
            <a:avLst/>
          </a:prstGeom>
          <a:ln w="19050" cap="rnd">
            <a:solidFill>
              <a:srgbClr val="FFC10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2EE6D7A4-469F-2B3F-8366-AEA0A77AC14C}"/>
              </a:ext>
            </a:extLst>
          </p:cNvPr>
          <p:cNvSpPr/>
          <p:nvPr/>
        </p:nvSpPr>
        <p:spPr>
          <a:xfrm>
            <a:off x="7725072" y="1489710"/>
            <a:ext cx="1845648" cy="912861"/>
          </a:xfrm>
          <a:custGeom>
            <a:avLst/>
            <a:gdLst>
              <a:gd name="connsiteX0" fmla="*/ 0 w 1798320"/>
              <a:gd name="connsiteY0" fmla="*/ 1078230 h 1078230"/>
              <a:gd name="connsiteX1" fmla="*/ 449580 w 1798320"/>
              <a:gd name="connsiteY1" fmla="*/ 487680 h 1078230"/>
              <a:gd name="connsiteX2" fmla="*/ 1798320 w 1798320"/>
              <a:gd name="connsiteY2" fmla="*/ 0 h 1078230"/>
              <a:gd name="connsiteX0" fmla="*/ 0 w 1847850"/>
              <a:gd name="connsiteY0" fmla="*/ 1066800 h 1066800"/>
              <a:gd name="connsiteX1" fmla="*/ 449580 w 1847850"/>
              <a:gd name="connsiteY1" fmla="*/ 476250 h 1066800"/>
              <a:gd name="connsiteX2" fmla="*/ 1847850 w 1847850"/>
              <a:gd name="connsiteY2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0" h="1066800">
                <a:moveTo>
                  <a:pt x="0" y="1066800"/>
                </a:moveTo>
                <a:cubicBezTo>
                  <a:pt x="74930" y="861377"/>
                  <a:pt x="149860" y="655955"/>
                  <a:pt x="449580" y="476250"/>
                </a:cubicBezTo>
                <a:cubicBezTo>
                  <a:pt x="749300" y="296545"/>
                  <a:pt x="1323340" y="153987"/>
                  <a:pt x="1847850" y="0"/>
                </a:cubicBezTo>
              </a:path>
            </a:pathLst>
          </a:custGeom>
          <a:noFill/>
          <a:ln w="19050">
            <a:solidFill>
              <a:srgbClr val="FFC10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F3E7C17F-F4A4-817D-6B1F-B2E9979F71AE}"/>
                  </a:ext>
                </a:extLst>
              </p:cNvPr>
              <p:cNvSpPr/>
              <p:nvPr/>
            </p:nvSpPr>
            <p:spPr>
              <a:xfrm>
                <a:off x="9316121" y="3692009"/>
                <a:ext cx="1891300" cy="1082553"/>
              </a:xfrm>
              <a:custGeom>
                <a:avLst/>
                <a:gdLst>
                  <a:gd name="connsiteX0" fmla="*/ 0 w 1891300"/>
                  <a:gd name="connsiteY0" fmla="*/ 0 h 1082553"/>
                  <a:gd name="connsiteX1" fmla="*/ 491738 w 1891300"/>
                  <a:gd name="connsiteY1" fmla="*/ 0 h 1082553"/>
                  <a:gd name="connsiteX2" fmla="*/ 907824 w 1891300"/>
                  <a:gd name="connsiteY2" fmla="*/ 0 h 1082553"/>
                  <a:gd name="connsiteX3" fmla="*/ 1380649 w 1891300"/>
                  <a:gd name="connsiteY3" fmla="*/ 0 h 1082553"/>
                  <a:gd name="connsiteX4" fmla="*/ 1891300 w 1891300"/>
                  <a:gd name="connsiteY4" fmla="*/ 0 h 1082553"/>
                  <a:gd name="connsiteX5" fmla="*/ 1891300 w 1891300"/>
                  <a:gd name="connsiteY5" fmla="*/ 519625 h 1082553"/>
                  <a:gd name="connsiteX6" fmla="*/ 1891300 w 1891300"/>
                  <a:gd name="connsiteY6" fmla="*/ 1082553 h 1082553"/>
                  <a:gd name="connsiteX7" fmla="*/ 1456301 w 1891300"/>
                  <a:gd name="connsiteY7" fmla="*/ 1082553 h 1082553"/>
                  <a:gd name="connsiteX8" fmla="*/ 1021302 w 1891300"/>
                  <a:gd name="connsiteY8" fmla="*/ 1082553 h 1082553"/>
                  <a:gd name="connsiteX9" fmla="*/ 605216 w 1891300"/>
                  <a:gd name="connsiteY9" fmla="*/ 1082553 h 1082553"/>
                  <a:gd name="connsiteX10" fmla="*/ 0 w 1891300"/>
                  <a:gd name="connsiteY10" fmla="*/ 1082553 h 1082553"/>
                  <a:gd name="connsiteX11" fmla="*/ 0 w 1891300"/>
                  <a:gd name="connsiteY11" fmla="*/ 530451 h 1082553"/>
                  <a:gd name="connsiteX12" fmla="*/ 0 w 1891300"/>
                  <a:gd name="connsiteY12" fmla="*/ 0 h 108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1300" h="1082553" extrusionOk="0">
                    <a:moveTo>
                      <a:pt x="0" y="0"/>
                    </a:moveTo>
                    <a:cubicBezTo>
                      <a:pt x="235279" y="-47621"/>
                      <a:pt x="334336" y="54800"/>
                      <a:pt x="491738" y="0"/>
                    </a:cubicBezTo>
                    <a:cubicBezTo>
                      <a:pt x="649140" y="-54800"/>
                      <a:pt x="819768" y="10969"/>
                      <a:pt x="907824" y="0"/>
                    </a:cubicBezTo>
                    <a:cubicBezTo>
                      <a:pt x="995880" y="-10969"/>
                      <a:pt x="1161691" y="25931"/>
                      <a:pt x="1380649" y="0"/>
                    </a:cubicBezTo>
                    <a:cubicBezTo>
                      <a:pt x="1599607" y="-25931"/>
                      <a:pt x="1782246" y="40062"/>
                      <a:pt x="1891300" y="0"/>
                    </a:cubicBezTo>
                    <a:cubicBezTo>
                      <a:pt x="1892696" y="185098"/>
                      <a:pt x="1831783" y="381461"/>
                      <a:pt x="1891300" y="519625"/>
                    </a:cubicBezTo>
                    <a:cubicBezTo>
                      <a:pt x="1950817" y="657789"/>
                      <a:pt x="1868860" y="847140"/>
                      <a:pt x="1891300" y="1082553"/>
                    </a:cubicBezTo>
                    <a:cubicBezTo>
                      <a:pt x="1744457" y="1128536"/>
                      <a:pt x="1627143" y="1032098"/>
                      <a:pt x="1456301" y="1082553"/>
                    </a:cubicBezTo>
                    <a:cubicBezTo>
                      <a:pt x="1285459" y="1133008"/>
                      <a:pt x="1177044" y="1040314"/>
                      <a:pt x="1021302" y="1082553"/>
                    </a:cubicBezTo>
                    <a:cubicBezTo>
                      <a:pt x="865560" y="1124792"/>
                      <a:pt x="770377" y="1063031"/>
                      <a:pt x="605216" y="1082553"/>
                    </a:cubicBezTo>
                    <a:cubicBezTo>
                      <a:pt x="440055" y="1102075"/>
                      <a:pt x="211837" y="1060068"/>
                      <a:pt x="0" y="1082553"/>
                    </a:cubicBezTo>
                    <a:cubicBezTo>
                      <a:pt x="-7988" y="900538"/>
                      <a:pt x="29852" y="770482"/>
                      <a:pt x="0" y="530451"/>
                    </a:cubicBezTo>
                    <a:cubicBezTo>
                      <a:pt x="-29852" y="290420"/>
                      <a:pt x="37994" y="178122"/>
                      <a:pt x="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91056905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1600" dirty="0"/>
                  <a:t>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pt-P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pt-PT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P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  <m:r>
                      <a:rPr lang="pt-PT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1600" dirty="0"/>
                  <a:t> qubits (exponential reduction.)</a:t>
                </a:r>
                <a:endParaRPr lang="pt-PT" sz="1600" kern="1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F3E7C17F-F4A4-817D-6B1F-B2E9979F7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121" y="3692009"/>
                <a:ext cx="1891300" cy="1082553"/>
              </a:xfrm>
              <a:prstGeom prst="rect">
                <a:avLst/>
              </a:prstGeom>
              <a:blipFill>
                <a:blip r:embed="rId10"/>
                <a:stretch>
                  <a:fillRect b="-3763"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910569053">
                      <a:custGeom>
                        <a:avLst/>
                        <a:gdLst>
                          <a:gd name="connsiteX0" fmla="*/ 0 w 1891300"/>
                          <a:gd name="connsiteY0" fmla="*/ 0 h 1082553"/>
                          <a:gd name="connsiteX1" fmla="*/ 491738 w 1891300"/>
                          <a:gd name="connsiteY1" fmla="*/ 0 h 1082553"/>
                          <a:gd name="connsiteX2" fmla="*/ 907824 w 1891300"/>
                          <a:gd name="connsiteY2" fmla="*/ 0 h 1082553"/>
                          <a:gd name="connsiteX3" fmla="*/ 1380649 w 1891300"/>
                          <a:gd name="connsiteY3" fmla="*/ 0 h 1082553"/>
                          <a:gd name="connsiteX4" fmla="*/ 1891300 w 1891300"/>
                          <a:gd name="connsiteY4" fmla="*/ 0 h 1082553"/>
                          <a:gd name="connsiteX5" fmla="*/ 1891300 w 1891300"/>
                          <a:gd name="connsiteY5" fmla="*/ 519625 h 1082553"/>
                          <a:gd name="connsiteX6" fmla="*/ 1891300 w 1891300"/>
                          <a:gd name="connsiteY6" fmla="*/ 1082553 h 1082553"/>
                          <a:gd name="connsiteX7" fmla="*/ 1456301 w 1891300"/>
                          <a:gd name="connsiteY7" fmla="*/ 1082553 h 1082553"/>
                          <a:gd name="connsiteX8" fmla="*/ 1021302 w 1891300"/>
                          <a:gd name="connsiteY8" fmla="*/ 1082553 h 1082553"/>
                          <a:gd name="connsiteX9" fmla="*/ 605216 w 1891300"/>
                          <a:gd name="connsiteY9" fmla="*/ 1082553 h 1082553"/>
                          <a:gd name="connsiteX10" fmla="*/ 0 w 1891300"/>
                          <a:gd name="connsiteY10" fmla="*/ 1082553 h 1082553"/>
                          <a:gd name="connsiteX11" fmla="*/ 0 w 1891300"/>
                          <a:gd name="connsiteY11" fmla="*/ 530451 h 1082553"/>
                          <a:gd name="connsiteX12" fmla="*/ 0 w 1891300"/>
                          <a:gd name="connsiteY12" fmla="*/ 0 h 10825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891300" h="1082553" extrusionOk="0">
                            <a:moveTo>
                              <a:pt x="0" y="0"/>
                            </a:moveTo>
                            <a:cubicBezTo>
                              <a:pt x="235279" y="-47621"/>
                              <a:pt x="334336" y="54800"/>
                              <a:pt x="491738" y="0"/>
                            </a:cubicBezTo>
                            <a:cubicBezTo>
                              <a:pt x="649140" y="-54800"/>
                              <a:pt x="819768" y="10969"/>
                              <a:pt x="907824" y="0"/>
                            </a:cubicBezTo>
                            <a:cubicBezTo>
                              <a:pt x="995880" y="-10969"/>
                              <a:pt x="1161691" y="25931"/>
                              <a:pt x="1380649" y="0"/>
                            </a:cubicBezTo>
                            <a:cubicBezTo>
                              <a:pt x="1599607" y="-25931"/>
                              <a:pt x="1782246" y="40062"/>
                              <a:pt x="1891300" y="0"/>
                            </a:cubicBezTo>
                            <a:cubicBezTo>
                              <a:pt x="1892696" y="185098"/>
                              <a:pt x="1831783" y="381461"/>
                              <a:pt x="1891300" y="519625"/>
                            </a:cubicBezTo>
                            <a:cubicBezTo>
                              <a:pt x="1950817" y="657789"/>
                              <a:pt x="1868860" y="847140"/>
                              <a:pt x="1891300" y="1082553"/>
                            </a:cubicBezTo>
                            <a:cubicBezTo>
                              <a:pt x="1744457" y="1128536"/>
                              <a:pt x="1627143" y="1032098"/>
                              <a:pt x="1456301" y="1082553"/>
                            </a:cubicBezTo>
                            <a:cubicBezTo>
                              <a:pt x="1285459" y="1133008"/>
                              <a:pt x="1177044" y="1040314"/>
                              <a:pt x="1021302" y="1082553"/>
                            </a:cubicBezTo>
                            <a:cubicBezTo>
                              <a:pt x="865560" y="1124792"/>
                              <a:pt x="770377" y="1063031"/>
                              <a:pt x="605216" y="1082553"/>
                            </a:cubicBezTo>
                            <a:cubicBezTo>
                              <a:pt x="440055" y="1102075"/>
                              <a:pt x="211837" y="1060068"/>
                              <a:pt x="0" y="1082553"/>
                            </a:cubicBezTo>
                            <a:cubicBezTo>
                              <a:pt x="-7988" y="900538"/>
                              <a:pt x="29852" y="770482"/>
                              <a:pt x="0" y="530451"/>
                            </a:cubicBezTo>
                            <a:cubicBezTo>
                              <a:pt x="-29852" y="290420"/>
                              <a:pt x="37994" y="1781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ítulo 1">
            <a:extLst>
              <a:ext uri="{FF2B5EF4-FFF2-40B4-BE49-F238E27FC236}">
                <a16:creationId xmlns:a16="http://schemas.microsoft.com/office/drawing/2014/main" id="{3CA92714-C175-69F7-DBD7-69C8BCE129C9}"/>
              </a:ext>
            </a:extLst>
          </p:cNvPr>
          <p:cNvSpPr txBox="1">
            <a:spLocks/>
          </p:cNvSpPr>
          <p:nvPr/>
        </p:nvSpPr>
        <p:spPr>
          <a:xfrm rot="5400000">
            <a:off x="9405822" y="3348936"/>
            <a:ext cx="4943478" cy="438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Novel </a:t>
            </a:r>
            <a:r>
              <a:rPr lang="en-US" sz="1600" dirty="0">
                <a:solidFill>
                  <a:schemeClr val="accent6"/>
                </a:solidFill>
                <a:ea typeface="+mn-ea"/>
                <a:cs typeface="+mn-cs"/>
              </a:rPr>
              <a:t>Variational Quantum Algorithms </a:t>
            </a: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for MaxCut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AB8334EB-5F7E-7359-C4C0-225507BC0AFF}"/>
              </a:ext>
            </a:extLst>
          </p:cNvPr>
          <p:cNvSpPr/>
          <p:nvPr/>
        </p:nvSpPr>
        <p:spPr>
          <a:xfrm>
            <a:off x="7727318" y="2636441"/>
            <a:ext cx="1692275" cy="235071"/>
          </a:xfrm>
          <a:custGeom>
            <a:avLst/>
            <a:gdLst>
              <a:gd name="connsiteX0" fmla="*/ 0 w 1692275"/>
              <a:gd name="connsiteY0" fmla="*/ 25400 h 235071"/>
              <a:gd name="connsiteX1" fmla="*/ 711200 w 1692275"/>
              <a:gd name="connsiteY1" fmla="*/ 234950 h 235071"/>
              <a:gd name="connsiteX2" fmla="*/ 1692275 w 1692275"/>
              <a:gd name="connsiteY2" fmla="*/ 0 h 23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2275" h="235071">
                <a:moveTo>
                  <a:pt x="0" y="25400"/>
                </a:moveTo>
                <a:cubicBezTo>
                  <a:pt x="214577" y="132291"/>
                  <a:pt x="429154" y="239183"/>
                  <a:pt x="711200" y="234950"/>
                </a:cubicBezTo>
                <a:cubicBezTo>
                  <a:pt x="993246" y="230717"/>
                  <a:pt x="1342760" y="115358"/>
                  <a:pt x="1692275" y="0"/>
                </a:cubicBezTo>
              </a:path>
            </a:pathLst>
          </a:custGeom>
          <a:noFill/>
          <a:ln w="19050" cap="rnd">
            <a:solidFill>
              <a:srgbClr val="6FA5FF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55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5" grpId="0"/>
      <p:bldP spid="46" grpId="0"/>
      <p:bldP spid="56" grpId="0" animBg="1"/>
      <p:bldP spid="57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5C3B91-CB76-463A-BA96-A849DB47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6D0007A-2C1A-4FDA-B3C9-B9F1ACBB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090057" y="4371518"/>
            <a:ext cx="10101943" cy="248648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756104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819273 w 9288370"/>
              <a:gd name="connsiteY3" fmla="*/ 1589727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456865 w 9288370"/>
              <a:gd name="connsiteY6" fmla="*/ 1510292 h 1857909"/>
              <a:gd name="connsiteX7" fmla="*/ 1463005 w 9288370"/>
              <a:gd name="connsiteY7" fmla="*/ 1511279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952094 w 9288370"/>
              <a:gd name="connsiteY51" fmla="*/ 409302 h 1857909"/>
              <a:gd name="connsiteX52" fmla="*/ 8231938 w 9288370"/>
              <a:gd name="connsiteY52" fmla="*/ 259259 h 1857909"/>
              <a:gd name="connsiteX53" fmla="*/ 8428864 w 9288370"/>
              <a:gd name="connsiteY53" fmla="*/ 208471 h 1857909"/>
              <a:gd name="connsiteX54" fmla="*/ 8616510 w 9288370"/>
              <a:gd name="connsiteY54" fmla="*/ 161973 h 1857909"/>
              <a:gd name="connsiteX55" fmla="*/ 8826766 w 9288370"/>
              <a:gd name="connsiteY55" fmla="*/ 152111 h 1857909"/>
              <a:gd name="connsiteX56" fmla="*/ 8917647 w 9288370"/>
              <a:gd name="connsiteY56" fmla="*/ 112232 h 1857909"/>
              <a:gd name="connsiteX57" fmla="*/ 9182272 w 9288370"/>
              <a:gd name="connsiteY57" fmla="*/ 37171 h 1857909"/>
              <a:gd name="connsiteX58" fmla="*/ 9232990 w 9288370"/>
              <a:gd name="connsiteY58" fmla="*/ 24074 h 1857909"/>
              <a:gd name="connsiteX59" fmla="*/ 9288370 w 9288370"/>
              <a:gd name="connsiteY59" fmla="*/ 0 h 1857909"/>
              <a:gd name="connsiteX60" fmla="*/ 0 w 9288370"/>
              <a:gd name="connsiteY60" fmla="*/ 0 h 1857909"/>
              <a:gd name="connsiteX61" fmla="*/ 0 w 9288370"/>
              <a:gd name="connsiteY61" fmla="*/ 1756104 h 1857909"/>
              <a:gd name="connsiteX0" fmla="*/ 0 w 9288370"/>
              <a:gd name="connsiteY0" fmla="*/ 1756104 h 1800080"/>
              <a:gd name="connsiteX1" fmla="*/ 122709 w 9288370"/>
              <a:gd name="connsiteY1" fmla="*/ 1800080 h 1800080"/>
              <a:gd name="connsiteX2" fmla="*/ 370426 w 9288370"/>
              <a:gd name="connsiteY2" fmla="*/ 1702965 h 1800080"/>
              <a:gd name="connsiteX3" fmla="*/ 819273 w 9288370"/>
              <a:gd name="connsiteY3" fmla="*/ 1589727 h 1800080"/>
              <a:gd name="connsiteX4" fmla="*/ 971617 w 9288370"/>
              <a:gd name="connsiteY4" fmla="*/ 1522494 h 1800080"/>
              <a:gd name="connsiteX5" fmla="*/ 1186668 w 9288370"/>
              <a:gd name="connsiteY5" fmla="*/ 1521861 h 1800080"/>
              <a:gd name="connsiteX6" fmla="*/ 1456865 w 9288370"/>
              <a:gd name="connsiteY6" fmla="*/ 1510292 h 1800080"/>
              <a:gd name="connsiteX7" fmla="*/ 1463005 w 9288370"/>
              <a:gd name="connsiteY7" fmla="*/ 1511279 h 1800080"/>
              <a:gd name="connsiteX8" fmla="*/ 1604999 w 9288370"/>
              <a:gd name="connsiteY8" fmla="*/ 1513599 h 1800080"/>
              <a:gd name="connsiteX9" fmla="*/ 1717911 w 9288370"/>
              <a:gd name="connsiteY9" fmla="*/ 1497764 h 1800080"/>
              <a:gd name="connsiteX10" fmla="*/ 1794234 w 9288370"/>
              <a:gd name="connsiteY10" fmla="*/ 1464331 h 1800080"/>
              <a:gd name="connsiteX11" fmla="*/ 2101780 w 9288370"/>
              <a:gd name="connsiteY11" fmla="*/ 1409907 h 1800080"/>
              <a:gd name="connsiteX12" fmla="*/ 2244830 w 9288370"/>
              <a:gd name="connsiteY12" fmla="*/ 1388540 h 1800080"/>
              <a:gd name="connsiteX13" fmla="*/ 2428648 w 9288370"/>
              <a:gd name="connsiteY13" fmla="*/ 1372736 h 1800080"/>
              <a:gd name="connsiteX14" fmla="*/ 2645882 w 9288370"/>
              <a:gd name="connsiteY14" fmla="*/ 1341971 h 1800080"/>
              <a:gd name="connsiteX15" fmla="*/ 2707413 w 9288370"/>
              <a:gd name="connsiteY15" fmla="*/ 1347156 h 1800080"/>
              <a:gd name="connsiteX16" fmla="*/ 2843134 w 9288370"/>
              <a:gd name="connsiteY16" fmla="*/ 1323561 h 1800080"/>
              <a:gd name="connsiteX17" fmla="*/ 2923804 w 9288370"/>
              <a:gd name="connsiteY17" fmla="*/ 1314224 h 1800080"/>
              <a:gd name="connsiteX18" fmla="*/ 2953618 w 9288370"/>
              <a:gd name="connsiteY18" fmla="*/ 1318186 h 1800080"/>
              <a:gd name="connsiteX19" fmla="*/ 2995816 w 9288370"/>
              <a:gd name="connsiteY19" fmla="*/ 1318670 h 1800080"/>
              <a:gd name="connsiteX20" fmla="*/ 3352700 w 9288370"/>
              <a:gd name="connsiteY20" fmla="*/ 1264183 h 1800080"/>
              <a:gd name="connsiteX21" fmla="*/ 3444611 w 9288370"/>
              <a:gd name="connsiteY21" fmla="*/ 1236739 h 1800080"/>
              <a:gd name="connsiteX22" fmla="*/ 3650072 w 9288370"/>
              <a:gd name="connsiteY22" fmla="*/ 1217421 h 1800080"/>
              <a:gd name="connsiteX23" fmla="*/ 3707853 w 9288370"/>
              <a:gd name="connsiteY23" fmla="*/ 1241722 h 1800080"/>
              <a:gd name="connsiteX24" fmla="*/ 3925616 w 9288370"/>
              <a:gd name="connsiteY24" fmla="*/ 1253751 h 1800080"/>
              <a:gd name="connsiteX25" fmla="*/ 3954387 w 9288370"/>
              <a:gd name="connsiteY25" fmla="*/ 1263789 h 1800080"/>
              <a:gd name="connsiteX26" fmla="*/ 3995849 w 9288370"/>
              <a:gd name="connsiteY26" fmla="*/ 1272939 h 1800080"/>
              <a:gd name="connsiteX27" fmla="*/ 4067546 w 9288370"/>
              <a:gd name="connsiteY27" fmla="*/ 1294697 h 1800080"/>
              <a:gd name="connsiteX28" fmla="*/ 4190310 w 9288370"/>
              <a:gd name="connsiteY28" fmla="*/ 1307786 h 1800080"/>
              <a:gd name="connsiteX29" fmla="*/ 4230008 w 9288370"/>
              <a:gd name="connsiteY29" fmla="*/ 1303546 h 1800080"/>
              <a:gd name="connsiteX30" fmla="*/ 4575478 w 9288370"/>
              <a:gd name="connsiteY30" fmla="*/ 1261726 h 1800080"/>
              <a:gd name="connsiteX31" fmla="*/ 4650026 w 9288370"/>
              <a:gd name="connsiteY31" fmla="*/ 1265798 h 1800080"/>
              <a:gd name="connsiteX32" fmla="*/ 4792008 w 9288370"/>
              <a:gd name="connsiteY32" fmla="*/ 1243899 h 1800080"/>
              <a:gd name="connsiteX33" fmla="*/ 4954126 w 9288370"/>
              <a:gd name="connsiteY33" fmla="*/ 1204617 h 1800080"/>
              <a:gd name="connsiteX34" fmla="*/ 5309678 w 9288370"/>
              <a:gd name="connsiteY34" fmla="*/ 1128278 h 1800080"/>
              <a:gd name="connsiteX35" fmla="*/ 5474724 w 9288370"/>
              <a:gd name="connsiteY35" fmla="*/ 1091167 h 1800080"/>
              <a:gd name="connsiteX36" fmla="*/ 5612132 w 9288370"/>
              <a:gd name="connsiteY36" fmla="*/ 1051509 h 1800080"/>
              <a:gd name="connsiteX37" fmla="*/ 5776618 w 9288370"/>
              <a:gd name="connsiteY37" fmla="*/ 1053037 h 1800080"/>
              <a:gd name="connsiteX38" fmla="*/ 5785786 w 9288370"/>
              <a:gd name="connsiteY38" fmla="*/ 1051213 h 1800080"/>
              <a:gd name="connsiteX39" fmla="*/ 5829381 w 9288370"/>
              <a:gd name="connsiteY39" fmla="*/ 1046878 h 1800080"/>
              <a:gd name="connsiteX40" fmla="*/ 5943596 w 9288370"/>
              <a:gd name="connsiteY40" fmla="*/ 1043237 h 1800080"/>
              <a:gd name="connsiteX41" fmla="*/ 5985730 w 9288370"/>
              <a:gd name="connsiteY41" fmla="*/ 1035396 h 1800080"/>
              <a:gd name="connsiteX42" fmla="*/ 6103109 w 9288370"/>
              <a:gd name="connsiteY42" fmla="*/ 1019019 h 1800080"/>
              <a:gd name="connsiteX43" fmla="*/ 6222406 w 9288370"/>
              <a:gd name="connsiteY43" fmla="*/ 985341 h 1800080"/>
              <a:gd name="connsiteX44" fmla="*/ 6598672 w 9288370"/>
              <a:gd name="connsiteY44" fmla="*/ 902062 h 1800080"/>
              <a:gd name="connsiteX45" fmla="*/ 6766149 w 9288370"/>
              <a:gd name="connsiteY45" fmla="*/ 846132 h 1800080"/>
              <a:gd name="connsiteX46" fmla="*/ 6886312 w 9288370"/>
              <a:gd name="connsiteY46" fmla="*/ 781877 h 1800080"/>
              <a:gd name="connsiteX47" fmla="*/ 7006457 w 9288370"/>
              <a:gd name="connsiteY47" fmla="*/ 699758 h 1800080"/>
              <a:gd name="connsiteX48" fmla="*/ 7231643 w 9288370"/>
              <a:gd name="connsiteY48" fmla="*/ 640778 h 1800080"/>
              <a:gd name="connsiteX49" fmla="*/ 7363123 w 9288370"/>
              <a:gd name="connsiteY49" fmla="*/ 593682 h 1800080"/>
              <a:gd name="connsiteX50" fmla="*/ 7588368 w 9288370"/>
              <a:gd name="connsiteY50" fmla="*/ 531129 h 1800080"/>
              <a:gd name="connsiteX51" fmla="*/ 7952094 w 9288370"/>
              <a:gd name="connsiteY51" fmla="*/ 409302 h 1800080"/>
              <a:gd name="connsiteX52" fmla="*/ 8231938 w 9288370"/>
              <a:gd name="connsiteY52" fmla="*/ 259259 h 1800080"/>
              <a:gd name="connsiteX53" fmla="*/ 8428864 w 9288370"/>
              <a:gd name="connsiteY53" fmla="*/ 208471 h 1800080"/>
              <a:gd name="connsiteX54" fmla="*/ 8616510 w 9288370"/>
              <a:gd name="connsiteY54" fmla="*/ 161973 h 1800080"/>
              <a:gd name="connsiteX55" fmla="*/ 8826766 w 9288370"/>
              <a:gd name="connsiteY55" fmla="*/ 152111 h 1800080"/>
              <a:gd name="connsiteX56" fmla="*/ 8917647 w 9288370"/>
              <a:gd name="connsiteY56" fmla="*/ 112232 h 1800080"/>
              <a:gd name="connsiteX57" fmla="*/ 9182272 w 9288370"/>
              <a:gd name="connsiteY57" fmla="*/ 37171 h 1800080"/>
              <a:gd name="connsiteX58" fmla="*/ 9232990 w 9288370"/>
              <a:gd name="connsiteY58" fmla="*/ 24074 h 1800080"/>
              <a:gd name="connsiteX59" fmla="*/ 9288370 w 9288370"/>
              <a:gd name="connsiteY59" fmla="*/ 0 h 1800080"/>
              <a:gd name="connsiteX60" fmla="*/ 0 w 9288370"/>
              <a:gd name="connsiteY60" fmla="*/ 0 h 1800080"/>
              <a:gd name="connsiteX61" fmla="*/ 0 w 9288370"/>
              <a:gd name="connsiteY61" fmla="*/ 1756104 h 1800080"/>
              <a:gd name="connsiteX0" fmla="*/ 0 w 9288370"/>
              <a:gd name="connsiteY0" fmla="*/ 1756104 h 1800080"/>
              <a:gd name="connsiteX1" fmla="*/ 122709 w 9288370"/>
              <a:gd name="connsiteY1" fmla="*/ 1800080 h 1800080"/>
              <a:gd name="connsiteX2" fmla="*/ 370426 w 9288370"/>
              <a:gd name="connsiteY2" fmla="*/ 1702965 h 1800080"/>
              <a:gd name="connsiteX3" fmla="*/ 819273 w 9288370"/>
              <a:gd name="connsiteY3" fmla="*/ 1589727 h 1800080"/>
              <a:gd name="connsiteX4" fmla="*/ 971617 w 9288370"/>
              <a:gd name="connsiteY4" fmla="*/ 1522494 h 1800080"/>
              <a:gd name="connsiteX5" fmla="*/ 1186668 w 9288370"/>
              <a:gd name="connsiteY5" fmla="*/ 1521861 h 1800080"/>
              <a:gd name="connsiteX6" fmla="*/ 1456865 w 9288370"/>
              <a:gd name="connsiteY6" fmla="*/ 1510292 h 1800080"/>
              <a:gd name="connsiteX7" fmla="*/ 1463005 w 9288370"/>
              <a:gd name="connsiteY7" fmla="*/ 1511279 h 1800080"/>
              <a:gd name="connsiteX8" fmla="*/ 1604999 w 9288370"/>
              <a:gd name="connsiteY8" fmla="*/ 1513599 h 1800080"/>
              <a:gd name="connsiteX9" fmla="*/ 1717911 w 9288370"/>
              <a:gd name="connsiteY9" fmla="*/ 1497764 h 1800080"/>
              <a:gd name="connsiteX10" fmla="*/ 1794234 w 9288370"/>
              <a:gd name="connsiteY10" fmla="*/ 1464331 h 1800080"/>
              <a:gd name="connsiteX11" fmla="*/ 2101780 w 9288370"/>
              <a:gd name="connsiteY11" fmla="*/ 1409907 h 1800080"/>
              <a:gd name="connsiteX12" fmla="*/ 2244830 w 9288370"/>
              <a:gd name="connsiteY12" fmla="*/ 1388540 h 1800080"/>
              <a:gd name="connsiteX13" fmla="*/ 2428648 w 9288370"/>
              <a:gd name="connsiteY13" fmla="*/ 1372736 h 1800080"/>
              <a:gd name="connsiteX14" fmla="*/ 2645882 w 9288370"/>
              <a:gd name="connsiteY14" fmla="*/ 1341971 h 1800080"/>
              <a:gd name="connsiteX15" fmla="*/ 2707413 w 9288370"/>
              <a:gd name="connsiteY15" fmla="*/ 1347156 h 1800080"/>
              <a:gd name="connsiteX16" fmla="*/ 2843134 w 9288370"/>
              <a:gd name="connsiteY16" fmla="*/ 1323561 h 1800080"/>
              <a:gd name="connsiteX17" fmla="*/ 2923804 w 9288370"/>
              <a:gd name="connsiteY17" fmla="*/ 1314224 h 1800080"/>
              <a:gd name="connsiteX18" fmla="*/ 2953618 w 9288370"/>
              <a:gd name="connsiteY18" fmla="*/ 1318186 h 1800080"/>
              <a:gd name="connsiteX19" fmla="*/ 2995816 w 9288370"/>
              <a:gd name="connsiteY19" fmla="*/ 1318670 h 1800080"/>
              <a:gd name="connsiteX20" fmla="*/ 3352700 w 9288370"/>
              <a:gd name="connsiteY20" fmla="*/ 1264183 h 1800080"/>
              <a:gd name="connsiteX21" fmla="*/ 3444611 w 9288370"/>
              <a:gd name="connsiteY21" fmla="*/ 1236739 h 1800080"/>
              <a:gd name="connsiteX22" fmla="*/ 3650072 w 9288370"/>
              <a:gd name="connsiteY22" fmla="*/ 1217421 h 1800080"/>
              <a:gd name="connsiteX23" fmla="*/ 3707853 w 9288370"/>
              <a:gd name="connsiteY23" fmla="*/ 1241722 h 1800080"/>
              <a:gd name="connsiteX24" fmla="*/ 3925616 w 9288370"/>
              <a:gd name="connsiteY24" fmla="*/ 1253751 h 1800080"/>
              <a:gd name="connsiteX25" fmla="*/ 3954387 w 9288370"/>
              <a:gd name="connsiteY25" fmla="*/ 1263789 h 1800080"/>
              <a:gd name="connsiteX26" fmla="*/ 3995849 w 9288370"/>
              <a:gd name="connsiteY26" fmla="*/ 1272939 h 1800080"/>
              <a:gd name="connsiteX27" fmla="*/ 4067546 w 9288370"/>
              <a:gd name="connsiteY27" fmla="*/ 1294697 h 1800080"/>
              <a:gd name="connsiteX28" fmla="*/ 4190310 w 9288370"/>
              <a:gd name="connsiteY28" fmla="*/ 1307786 h 1800080"/>
              <a:gd name="connsiteX29" fmla="*/ 4230008 w 9288370"/>
              <a:gd name="connsiteY29" fmla="*/ 1303546 h 1800080"/>
              <a:gd name="connsiteX30" fmla="*/ 4575478 w 9288370"/>
              <a:gd name="connsiteY30" fmla="*/ 1261726 h 1800080"/>
              <a:gd name="connsiteX31" fmla="*/ 4650026 w 9288370"/>
              <a:gd name="connsiteY31" fmla="*/ 1265798 h 1800080"/>
              <a:gd name="connsiteX32" fmla="*/ 4792008 w 9288370"/>
              <a:gd name="connsiteY32" fmla="*/ 1243899 h 1800080"/>
              <a:gd name="connsiteX33" fmla="*/ 4954126 w 9288370"/>
              <a:gd name="connsiteY33" fmla="*/ 1204617 h 1800080"/>
              <a:gd name="connsiteX34" fmla="*/ 5309678 w 9288370"/>
              <a:gd name="connsiteY34" fmla="*/ 1128278 h 1800080"/>
              <a:gd name="connsiteX35" fmla="*/ 5474724 w 9288370"/>
              <a:gd name="connsiteY35" fmla="*/ 1091167 h 1800080"/>
              <a:gd name="connsiteX36" fmla="*/ 5612132 w 9288370"/>
              <a:gd name="connsiteY36" fmla="*/ 1051509 h 1800080"/>
              <a:gd name="connsiteX37" fmla="*/ 5776618 w 9288370"/>
              <a:gd name="connsiteY37" fmla="*/ 1053037 h 1800080"/>
              <a:gd name="connsiteX38" fmla="*/ 5785786 w 9288370"/>
              <a:gd name="connsiteY38" fmla="*/ 1051213 h 1800080"/>
              <a:gd name="connsiteX39" fmla="*/ 5829381 w 9288370"/>
              <a:gd name="connsiteY39" fmla="*/ 1046878 h 1800080"/>
              <a:gd name="connsiteX40" fmla="*/ 5943596 w 9288370"/>
              <a:gd name="connsiteY40" fmla="*/ 1043237 h 1800080"/>
              <a:gd name="connsiteX41" fmla="*/ 5985730 w 9288370"/>
              <a:gd name="connsiteY41" fmla="*/ 1035396 h 1800080"/>
              <a:gd name="connsiteX42" fmla="*/ 6103109 w 9288370"/>
              <a:gd name="connsiteY42" fmla="*/ 1019019 h 1800080"/>
              <a:gd name="connsiteX43" fmla="*/ 6222406 w 9288370"/>
              <a:gd name="connsiteY43" fmla="*/ 985341 h 1800080"/>
              <a:gd name="connsiteX44" fmla="*/ 6598672 w 9288370"/>
              <a:gd name="connsiteY44" fmla="*/ 902062 h 1800080"/>
              <a:gd name="connsiteX45" fmla="*/ 6766149 w 9288370"/>
              <a:gd name="connsiteY45" fmla="*/ 846132 h 1800080"/>
              <a:gd name="connsiteX46" fmla="*/ 6886312 w 9288370"/>
              <a:gd name="connsiteY46" fmla="*/ 781877 h 1800080"/>
              <a:gd name="connsiteX47" fmla="*/ 7006457 w 9288370"/>
              <a:gd name="connsiteY47" fmla="*/ 699758 h 1800080"/>
              <a:gd name="connsiteX48" fmla="*/ 7231643 w 9288370"/>
              <a:gd name="connsiteY48" fmla="*/ 640778 h 1800080"/>
              <a:gd name="connsiteX49" fmla="*/ 7363123 w 9288370"/>
              <a:gd name="connsiteY49" fmla="*/ 593682 h 1800080"/>
              <a:gd name="connsiteX50" fmla="*/ 7588368 w 9288370"/>
              <a:gd name="connsiteY50" fmla="*/ 531129 h 1800080"/>
              <a:gd name="connsiteX51" fmla="*/ 7952094 w 9288370"/>
              <a:gd name="connsiteY51" fmla="*/ 409302 h 1800080"/>
              <a:gd name="connsiteX52" fmla="*/ 8231938 w 9288370"/>
              <a:gd name="connsiteY52" fmla="*/ 259259 h 1800080"/>
              <a:gd name="connsiteX53" fmla="*/ 8428864 w 9288370"/>
              <a:gd name="connsiteY53" fmla="*/ 208471 h 1800080"/>
              <a:gd name="connsiteX54" fmla="*/ 8616510 w 9288370"/>
              <a:gd name="connsiteY54" fmla="*/ 161973 h 1800080"/>
              <a:gd name="connsiteX55" fmla="*/ 8826766 w 9288370"/>
              <a:gd name="connsiteY55" fmla="*/ 152111 h 1800080"/>
              <a:gd name="connsiteX56" fmla="*/ 8917647 w 9288370"/>
              <a:gd name="connsiteY56" fmla="*/ 112232 h 1800080"/>
              <a:gd name="connsiteX57" fmla="*/ 9182272 w 9288370"/>
              <a:gd name="connsiteY57" fmla="*/ 37171 h 1800080"/>
              <a:gd name="connsiteX58" fmla="*/ 9232990 w 9288370"/>
              <a:gd name="connsiteY58" fmla="*/ 24074 h 1800080"/>
              <a:gd name="connsiteX59" fmla="*/ 9288370 w 9288370"/>
              <a:gd name="connsiteY59" fmla="*/ 0 h 1800080"/>
              <a:gd name="connsiteX60" fmla="*/ 0 w 9288370"/>
              <a:gd name="connsiteY60" fmla="*/ 0 h 1800080"/>
              <a:gd name="connsiteX61" fmla="*/ 0 w 9288370"/>
              <a:gd name="connsiteY61" fmla="*/ 1756104 h 1800080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51857 w 9288370"/>
              <a:gd name="connsiteY57" fmla="*/ 71188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51857 w 9288370"/>
              <a:gd name="connsiteY57" fmla="*/ 71188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17647 w 9288370"/>
              <a:gd name="connsiteY56" fmla="*/ 112232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891264 w 9288370"/>
              <a:gd name="connsiteY51" fmla="*/ 453524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288370" h="1789875">
                <a:moveTo>
                  <a:pt x="0" y="1756104"/>
                </a:moveTo>
                <a:cubicBezTo>
                  <a:pt x="61180" y="1773031"/>
                  <a:pt x="118015" y="1783153"/>
                  <a:pt x="161815" y="1789875"/>
                </a:cubicBezTo>
                <a:cubicBezTo>
                  <a:pt x="322341" y="1722532"/>
                  <a:pt x="218534" y="1803822"/>
                  <a:pt x="370426" y="1702965"/>
                </a:cubicBezTo>
                <a:cubicBezTo>
                  <a:pt x="508969" y="1649765"/>
                  <a:pt x="618829" y="1670489"/>
                  <a:pt x="745408" y="1599932"/>
                </a:cubicBezTo>
                <a:cubicBezTo>
                  <a:pt x="817915" y="1594528"/>
                  <a:pt x="901695" y="1525191"/>
                  <a:pt x="975961" y="1542905"/>
                </a:cubicBezTo>
                <a:cubicBezTo>
                  <a:pt x="1035022" y="1540098"/>
                  <a:pt x="1097347" y="1540789"/>
                  <a:pt x="1186668" y="1521861"/>
                </a:cubicBezTo>
                <a:lnTo>
                  <a:pt x="1330860" y="1520498"/>
                </a:lnTo>
                <a:lnTo>
                  <a:pt x="1476040" y="153168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358831" y="968813"/>
                  <a:pt x="6404896" y="961529"/>
                </a:cubicBezTo>
                <a:cubicBezTo>
                  <a:pt x="6487490" y="942036"/>
                  <a:pt x="6389790" y="916113"/>
                  <a:pt x="6598672" y="902062"/>
                </a:cubicBezTo>
                <a:cubicBezTo>
                  <a:pt x="6696217" y="878308"/>
                  <a:pt x="6709364" y="844002"/>
                  <a:pt x="6770494" y="825722"/>
                </a:cubicBezTo>
                <a:cubicBezTo>
                  <a:pt x="6832967" y="795893"/>
                  <a:pt x="6935533" y="769635"/>
                  <a:pt x="6977557" y="751262"/>
                </a:cubicBezTo>
                <a:cubicBezTo>
                  <a:pt x="6995591" y="740300"/>
                  <a:pt x="7053021" y="680053"/>
                  <a:pt x="7084667" y="686151"/>
                </a:cubicBezTo>
                <a:cubicBezTo>
                  <a:pt x="7094088" y="675153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617509" y="543641"/>
                  <a:pt x="7688303" y="524325"/>
                </a:cubicBezTo>
                <a:cubicBezTo>
                  <a:pt x="7717431" y="484097"/>
                  <a:pt x="7800658" y="514711"/>
                  <a:pt x="7891264" y="453524"/>
                </a:cubicBezTo>
                <a:cubicBezTo>
                  <a:pt x="7981870" y="392337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11401" y="167204"/>
                  <a:pt x="8761591" y="158914"/>
                </a:cubicBezTo>
                <a:lnTo>
                  <a:pt x="8921992" y="129240"/>
                </a:lnTo>
                <a:cubicBezTo>
                  <a:pt x="8981244" y="110083"/>
                  <a:pt x="8982856" y="143808"/>
                  <a:pt x="9095372" y="91599"/>
                </a:cubicBezTo>
                <a:cubicBezTo>
                  <a:pt x="9110407" y="90152"/>
                  <a:pt x="9232026" y="41068"/>
                  <a:pt x="9250369" y="34279"/>
                </a:cubicBezTo>
                <a:lnTo>
                  <a:pt x="9288370" y="0"/>
                </a:lnTo>
                <a:lnTo>
                  <a:pt x="0" y="0"/>
                </a:lnTo>
                <a:lnTo>
                  <a:pt x="0" y="175610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F59AF8-EA0E-1BEA-615D-E04F7CF0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31" y="4894617"/>
            <a:ext cx="8078993" cy="9386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Explaining the title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607EA9B-F974-7DD4-F7CB-27674229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6/8/2024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7F9611-2F06-E3C7-E23B-32703A5D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Novel Variational Quantum Algorithms for MaxCut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ADCD4CD-0490-2DB0-265A-D2F11C59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AD07669-51D5-BC39-6FAE-2A0E8D529A7B}"/>
              </a:ext>
            </a:extLst>
          </p:cNvPr>
          <p:cNvSpPr txBox="1">
            <a:spLocks/>
          </p:cNvSpPr>
          <p:nvPr/>
        </p:nvSpPr>
        <p:spPr>
          <a:xfrm>
            <a:off x="1600200" y="2266950"/>
            <a:ext cx="8991600" cy="2324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5400" dirty="0">
                <a:solidFill>
                  <a:schemeClr val="accent2"/>
                </a:solidFill>
                <a:ea typeface="+mn-ea"/>
                <a:cs typeface="+mn-cs"/>
              </a:rPr>
              <a:t>Novel</a:t>
            </a:r>
            <a:r>
              <a:rPr lang="en-US" sz="5400" dirty="0">
                <a:solidFill>
                  <a:schemeClr val="bg1"/>
                </a:solidFill>
                <a:ea typeface="+mn-ea"/>
                <a:cs typeface="+mn-cs"/>
              </a:rPr>
              <a:t> Variational Quantum Algorithms for MaxCut</a:t>
            </a:r>
          </a:p>
        </p:txBody>
      </p:sp>
      <p:pic>
        <p:nvPicPr>
          <p:cNvPr id="17" name="Imagem 16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CD69C75A-D3F8-434B-55B2-527C56CC4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18" name="Imagem 17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5045DAB3-77C0-B706-A3F5-A812C74C3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3" name="Imagem 2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E03DA9CD-E23C-2726-F7BF-B9A69F87B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53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2" name="Rectangle 229">
            <a:extLst>
              <a:ext uri="{FF2B5EF4-FFF2-40B4-BE49-F238E27FC236}">
                <a16:creationId xmlns:a16="http://schemas.microsoft.com/office/drawing/2014/main" id="{8AE6A849-D51E-493B-AAAE-FC1533724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Marcador de Posição de Conteúdo 2">
                <a:extLst>
                  <a:ext uri="{FF2B5EF4-FFF2-40B4-BE49-F238E27FC236}">
                    <a16:creationId xmlns:a16="http://schemas.microsoft.com/office/drawing/2014/main" id="{D733DC18-1C82-355E-6408-63B1B8073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9208" y="951646"/>
                <a:ext cx="5927462" cy="537723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008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2296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584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</a:pP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Framework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parameters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pt-PT" b="1" kern="1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Primary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: qubit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number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PT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PT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PT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list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cardinality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, “</a:t>
                </a:r>
                <a:r>
                  <a:rPr lang="pt-PT" b="1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mapping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”.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pt-PT" b="1" kern="1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Hyperparameters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number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of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ansatz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layers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and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number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of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shots,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Adam’s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learning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rate.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Postulated </a:t>
                </a:r>
                <a:r>
                  <a:rPr lang="en-US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advantages</a:t>
                </a:r>
                <a:r>
                  <a:rPr lang="en-US" dirty="0"/>
                  <a:t>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dirty="0"/>
                  <a:t>Less qubits, better trainability and shallower circuit depths relative to QAOA;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dirty="0"/>
                  <a:t>Less required shots than QEMC;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dirty="0"/>
                  <a:t>Tunable “quantum-ness”.</a:t>
                </a:r>
              </a:p>
              <a:p>
                <a:pPr lvl="1">
                  <a:buClr>
                    <a:schemeClr val="tx1"/>
                  </a:buClr>
                </a:pPr>
                <a:endParaRPr lang="en-US" dirty="0"/>
              </a:p>
            </p:txBody>
          </p:sp>
        </mc:Choice>
        <mc:Fallback>
          <p:sp>
            <p:nvSpPr>
              <p:cNvPr id="208" name="Marcador de Posição de Conteúdo 2">
                <a:extLst>
                  <a:ext uri="{FF2B5EF4-FFF2-40B4-BE49-F238E27FC236}">
                    <a16:creationId xmlns:a16="http://schemas.microsoft.com/office/drawing/2014/main" id="{D733DC18-1C82-355E-6408-63B1B8073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208" y="951646"/>
                <a:ext cx="5927462" cy="5377232"/>
              </a:xfrm>
              <a:prstGeom prst="rect">
                <a:avLst/>
              </a:prstGeom>
              <a:blipFill>
                <a:blip r:embed="rId3"/>
                <a:stretch>
                  <a:fillRect l="-4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85DE14C-7CD4-7BB1-EFFD-A1B2DCEF9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9208" y="947367"/>
                <a:ext cx="5927462" cy="5377232"/>
              </a:xfrm>
              <a:ln>
                <a:noFill/>
              </a:ln>
            </p:spPr>
            <p:txBody>
              <a:bodyPr anchor="ctr"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accent2"/>
                    </a:solidFill>
                  </a:rPr>
                  <a:t>iQAQE</a:t>
                </a:r>
                <a:r>
                  <a:rPr lang="en-US" b="1" dirty="0"/>
                  <a:t> – </a:t>
                </a:r>
                <a:r>
                  <a:rPr lang="en-US" b="1" dirty="0">
                    <a:solidFill>
                      <a:schemeClr val="accent2"/>
                    </a:solidFill>
                  </a:rPr>
                  <a:t>i</a:t>
                </a:r>
                <a:r>
                  <a:rPr lang="en-US" dirty="0"/>
                  <a:t>nterpolated </a:t>
                </a:r>
                <a:r>
                  <a:rPr lang="en-US" b="1" dirty="0">
                    <a:solidFill>
                      <a:schemeClr val="accent2"/>
                    </a:solidFill>
                  </a:rPr>
                  <a:t>QA</a:t>
                </a:r>
                <a:r>
                  <a:rPr lang="en-US" dirty="0"/>
                  <a:t>OA/</a:t>
                </a:r>
                <a:r>
                  <a:rPr lang="en-US" b="1" dirty="0">
                    <a:solidFill>
                      <a:schemeClr val="accent2"/>
                    </a:solidFill>
                  </a:rPr>
                  <a:t>QE</a:t>
                </a:r>
                <a:r>
                  <a:rPr lang="en-US" dirty="0"/>
                  <a:t>MC: Uses QEMC’s ansatz and cost (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is used by default).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/>
                  <a:t>Associates each graph node with a </a:t>
                </a:r>
                <a:r>
                  <a:rPr lang="en-US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list</a:t>
                </a:r>
                <a:r>
                  <a:rPr lang="en-US" dirty="0"/>
                  <a:t> of basis states, not just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basis state: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pt-PT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PT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∈[1, </m:t>
                    </m:r>
                    <m:sSup>
                      <m:sSupPr>
                        <m:ctrlPr>
                          <a:rPr lang="pt-PT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PT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pt-PT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pt-PT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pt-PT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pt-PT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PT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qubits;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pt-PT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PT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pt-PT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PT" b="0" i="1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pt-PT" b="0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pt-PT" b="0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pt-PT" b="0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0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pt-PT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pt-PT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pt-PT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;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Node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probabilities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are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computed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by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normalized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sum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of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their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associated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basis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states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’ 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probabilities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pt-PT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buClr>
                    <a:schemeClr val="tx1"/>
                  </a:buClr>
                </a:pPr>
                <a:endParaRPr lang="en-US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85DE14C-7CD4-7BB1-EFFD-A1B2DCEF9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9208" y="947367"/>
                <a:ext cx="5927462" cy="5377232"/>
              </a:xfrm>
              <a:blipFill>
                <a:blip r:embed="rId4"/>
                <a:stretch>
                  <a:fillRect l="-411" r="-7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Freeform: Shape 231">
            <a:extLst>
              <a:ext uri="{FF2B5EF4-FFF2-40B4-BE49-F238E27FC236}">
                <a16:creationId xmlns:a16="http://schemas.microsoft.com/office/drawing/2014/main" id="{41196C94-72C3-4A7C-8DC0-3D7D254D3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9208" cy="6858000"/>
          </a:xfrm>
          <a:custGeom>
            <a:avLst/>
            <a:gdLst>
              <a:gd name="connsiteX0" fmla="*/ 0 w 5469208"/>
              <a:gd name="connsiteY0" fmla="*/ 0 h 6858000"/>
              <a:gd name="connsiteX1" fmla="*/ 2297752 w 5469208"/>
              <a:gd name="connsiteY1" fmla="*/ 0 h 6858000"/>
              <a:gd name="connsiteX2" fmla="*/ 2313124 w 5469208"/>
              <a:gd name="connsiteY2" fmla="*/ 26173 h 6858000"/>
              <a:gd name="connsiteX3" fmla="*/ 2447911 w 5469208"/>
              <a:gd name="connsiteY3" fmla="*/ 217434 h 6858000"/>
              <a:gd name="connsiteX4" fmla="*/ 2455928 w 5469208"/>
              <a:gd name="connsiteY4" fmla="*/ 228791 h 6858000"/>
              <a:gd name="connsiteX5" fmla="*/ 2489387 w 5469208"/>
              <a:gd name="connsiteY5" fmla="*/ 300611 h 6858000"/>
              <a:gd name="connsiteX6" fmla="*/ 2574156 w 5469208"/>
              <a:gd name="connsiteY6" fmla="*/ 434273 h 6858000"/>
              <a:gd name="connsiteX7" fmla="*/ 2614046 w 5469208"/>
              <a:gd name="connsiteY7" fmla="*/ 521709 h 6858000"/>
              <a:gd name="connsiteX8" fmla="*/ 2676497 w 5469208"/>
              <a:gd name="connsiteY8" fmla="*/ 691626 h 6858000"/>
              <a:gd name="connsiteX9" fmla="*/ 2727739 w 5469208"/>
              <a:gd name="connsiteY9" fmla="*/ 785171 h 6858000"/>
              <a:gd name="connsiteX10" fmla="*/ 2739027 w 5469208"/>
              <a:gd name="connsiteY10" fmla="*/ 817824 h 6858000"/>
              <a:gd name="connsiteX11" fmla="*/ 2769849 w 5469208"/>
              <a:gd name="connsiteY11" fmla="*/ 990027 h 6858000"/>
              <a:gd name="connsiteX12" fmla="*/ 2802698 w 5469208"/>
              <a:gd name="connsiteY12" fmla="*/ 1092981 h 6858000"/>
              <a:gd name="connsiteX13" fmla="*/ 2824380 w 5469208"/>
              <a:gd name="connsiteY13" fmla="*/ 1165788 h 6858000"/>
              <a:gd name="connsiteX14" fmla="*/ 2860116 w 5469208"/>
              <a:gd name="connsiteY14" fmla="*/ 1237856 h 6858000"/>
              <a:gd name="connsiteX15" fmla="*/ 2868109 w 5469208"/>
              <a:gd name="connsiteY15" fmla="*/ 1264375 h 6858000"/>
              <a:gd name="connsiteX16" fmla="*/ 2891359 w 5469208"/>
              <a:gd name="connsiteY16" fmla="*/ 1315657 h 6858000"/>
              <a:gd name="connsiteX17" fmla="*/ 2928260 w 5469208"/>
              <a:gd name="connsiteY17" fmla="*/ 1391934 h 6858000"/>
              <a:gd name="connsiteX18" fmla="*/ 2966183 w 5469208"/>
              <a:gd name="connsiteY18" fmla="*/ 1504096 h 6858000"/>
              <a:gd name="connsiteX19" fmla="*/ 2968662 w 5469208"/>
              <a:gd name="connsiteY19" fmla="*/ 1534103 h 6858000"/>
              <a:gd name="connsiteX20" fmla="*/ 3019289 w 5469208"/>
              <a:gd name="connsiteY20" fmla="*/ 1691347 h 6858000"/>
              <a:gd name="connsiteX21" fmla="*/ 3043527 w 5469208"/>
              <a:gd name="connsiteY21" fmla="*/ 1805219 h 6858000"/>
              <a:gd name="connsiteX22" fmla="*/ 3078265 w 5469208"/>
              <a:gd name="connsiteY22" fmla="*/ 1939253 h 6858000"/>
              <a:gd name="connsiteX23" fmla="*/ 3111934 w 5469208"/>
              <a:gd name="connsiteY23" fmla="*/ 2045839 h 6858000"/>
              <a:gd name="connsiteX24" fmla="*/ 3138702 w 5469208"/>
              <a:gd name="connsiteY24" fmla="*/ 2125712 h 6858000"/>
              <a:gd name="connsiteX25" fmla="*/ 3185009 w 5469208"/>
              <a:gd name="connsiteY25" fmla="*/ 2196474 h 6858000"/>
              <a:gd name="connsiteX26" fmla="*/ 3208259 w 5469208"/>
              <a:gd name="connsiteY26" fmla="*/ 2226727 h 6858000"/>
              <a:gd name="connsiteX27" fmla="*/ 3245922 w 5469208"/>
              <a:gd name="connsiteY27" fmla="*/ 2279571 h 6858000"/>
              <a:gd name="connsiteX28" fmla="*/ 3304414 w 5469208"/>
              <a:gd name="connsiteY28" fmla="*/ 2389252 h 6858000"/>
              <a:gd name="connsiteX29" fmla="*/ 3386624 w 5469208"/>
              <a:gd name="connsiteY29" fmla="*/ 2573831 h 6858000"/>
              <a:gd name="connsiteX30" fmla="*/ 3386845 w 5469208"/>
              <a:gd name="connsiteY30" fmla="*/ 2575072 h 6858000"/>
              <a:gd name="connsiteX31" fmla="*/ 3433158 w 5469208"/>
              <a:gd name="connsiteY31" fmla="*/ 2614856 h 6858000"/>
              <a:gd name="connsiteX32" fmla="*/ 4017446 w 5469208"/>
              <a:gd name="connsiteY32" fmla="*/ 3552353 h 6858000"/>
              <a:gd name="connsiteX33" fmla="*/ 4050725 w 5469208"/>
              <a:gd name="connsiteY33" fmla="*/ 3693524 h 6858000"/>
              <a:gd name="connsiteX34" fmla="*/ 4258434 w 5469208"/>
              <a:gd name="connsiteY34" fmla="*/ 4503107 h 6858000"/>
              <a:gd name="connsiteX35" fmla="*/ 4574120 w 5469208"/>
              <a:gd name="connsiteY35" fmla="*/ 5159040 h 6858000"/>
              <a:gd name="connsiteX36" fmla="*/ 4691141 w 5469208"/>
              <a:gd name="connsiteY36" fmla="*/ 5372361 h 6858000"/>
              <a:gd name="connsiteX37" fmla="*/ 4729800 w 5469208"/>
              <a:gd name="connsiteY37" fmla="*/ 5582759 h 6858000"/>
              <a:gd name="connsiteX38" fmla="*/ 4776498 w 5469208"/>
              <a:gd name="connsiteY38" fmla="*/ 5729391 h 6858000"/>
              <a:gd name="connsiteX39" fmla="*/ 4825477 w 5469208"/>
              <a:gd name="connsiteY39" fmla="*/ 5838725 h 6858000"/>
              <a:gd name="connsiteX40" fmla="*/ 4840449 w 5469208"/>
              <a:gd name="connsiteY40" fmla="*/ 5962400 h 6858000"/>
              <a:gd name="connsiteX41" fmla="*/ 4887939 w 5469208"/>
              <a:gd name="connsiteY41" fmla="*/ 6154933 h 6858000"/>
              <a:gd name="connsiteX42" fmla="*/ 4919754 w 5469208"/>
              <a:gd name="connsiteY42" fmla="*/ 6219410 h 6858000"/>
              <a:gd name="connsiteX43" fmla="*/ 4968789 w 5469208"/>
              <a:gd name="connsiteY43" fmla="*/ 6303700 h 6858000"/>
              <a:gd name="connsiteX44" fmla="*/ 5062713 w 5469208"/>
              <a:gd name="connsiteY44" fmla="*/ 6369682 h 6858000"/>
              <a:gd name="connsiteX45" fmla="*/ 5164179 w 5469208"/>
              <a:gd name="connsiteY45" fmla="*/ 6430000 h 6858000"/>
              <a:gd name="connsiteX46" fmla="*/ 5198173 w 5469208"/>
              <a:gd name="connsiteY46" fmla="*/ 6537509 h 6858000"/>
              <a:gd name="connsiteX47" fmla="*/ 5469162 w 5469208"/>
              <a:gd name="connsiteY47" fmla="*/ 6857947 h 6858000"/>
              <a:gd name="connsiteX48" fmla="*/ 5469208 w 5469208"/>
              <a:gd name="connsiteY48" fmla="*/ 6858000 h 6858000"/>
              <a:gd name="connsiteX49" fmla="*/ 0 w 5469208"/>
              <a:gd name="connsiteY49" fmla="*/ 6858000 h 6858000"/>
              <a:gd name="connsiteX0" fmla="*/ 0 w 5469208"/>
              <a:gd name="connsiteY0" fmla="*/ 0 h 6858000"/>
              <a:gd name="connsiteX1" fmla="*/ 2297752 w 5469208"/>
              <a:gd name="connsiteY1" fmla="*/ 0 h 6858000"/>
              <a:gd name="connsiteX2" fmla="*/ 2313124 w 5469208"/>
              <a:gd name="connsiteY2" fmla="*/ 26173 h 6858000"/>
              <a:gd name="connsiteX3" fmla="*/ 2447911 w 5469208"/>
              <a:gd name="connsiteY3" fmla="*/ 217434 h 6858000"/>
              <a:gd name="connsiteX4" fmla="*/ 2455928 w 5469208"/>
              <a:gd name="connsiteY4" fmla="*/ 228791 h 6858000"/>
              <a:gd name="connsiteX5" fmla="*/ 2489387 w 5469208"/>
              <a:gd name="connsiteY5" fmla="*/ 300611 h 6858000"/>
              <a:gd name="connsiteX6" fmla="*/ 2574156 w 5469208"/>
              <a:gd name="connsiteY6" fmla="*/ 434273 h 6858000"/>
              <a:gd name="connsiteX7" fmla="*/ 2614046 w 5469208"/>
              <a:gd name="connsiteY7" fmla="*/ 521709 h 6858000"/>
              <a:gd name="connsiteX8" fmla="*/ 2676497 w 5469208"/>
              <a:gd name="connsiteY8" fmla="*/ 691626 h 6858000"/>
              <a:gd name="connsiteX9" fmla="*/ 2727739 w 5469208"/>
              <a:gd name="connsiteY9" fmla="*/ 785171 h 6858000"/>
              <a:gd name="connsiteX10" fmla="*/ 2739027 w 5469208"/>
              <a:gd name="connsiteY10" fmla="*/ 817824 h 6858000"/>
              <a:gd name="connsiteX11" fmla="*/ 2769849 w 5469208"/>
              <a:gd name="connsiteY11" fmla="*/ 990027 h 6858000"/>
              <a:gd name="connsiteX12" fmla="*/ 2802698 w 5469208"/>
              <a:gd name="connsiteY12" fmla="*/ 1092981 h 6858000"/>
              <a:gd name="connsiteX13" fmla="*/ 2824380 w 5469208"/>
              <a:gd name="connsiteY13" fmla="*/ 1165788 h 6858000"/>
              <a:gd name="connsiteX14" fmla="*/ 2860116 w 5469208"/>
              <a:gd name="connsiteY14" fmla="*/ 1237856 h 6858000"/>
              <a:gd name="connsiteX15" fmla="*/ 2868109 w 5469208"/>
              <a:gd name="connsiteY15" fmla="*/ 1264375 h 6858000"/>
              <a:gd name="connsiteX16" fmla="*/ 2891359 w 5469208"/>
              <a:gd name="connsiteY16" fmla="*/ 1315657 h 6858000"/>
              <a:gd name="connsiteX17" fmla="*/ 2928260 w 5469208"/>
              <a:gd name="connsiteY17" fmla="*/ 1391934 h 6858000"/>
              <a:gd name="connsiteX18" fmla="*/ 2966183 w 5469208"/>
              <a:gd name="connsiteY18" fmla="*/ 1504096 h 6858000"/>
              <a:gd name="connsiteX19" fmla="*/ 2968662 w 5469208"/>
              <a:gd name="connsiteY19" fmla="*/ 1534103 h 6858000"/>
              <a:gd name="connsiteX20" fmla="*/ 3019289 w 5469208"/>
              <a:gd name="connsiteY20" fmla="*/ 1691347 h 6858000"/>
              <a:gd name="connsiteX21" fmla="*/ 3043527 w 5469208"/>
              <a:gd name="connsiteY21" fmla="*/ 1805219 h 6858000"/>
              <a:gd name="connsiteX22" fmla="*/ 3078265 w 5469208"/>
              <a:gd name="connsiteY22" fmla="*/ 1939253 h 6858000"/>
              <a:gd name="connsiteX23" fmla="*/ 3111934 w 5469208"/>
              <a:gd name="connsiteY23" fmla="*/ 2045839 h 6858000"/>
              <a:gd name="connsiteX24" fmla="*/ 3138702 w 5469208"/>
              <a:gd name="connsiteY24" fmla="*/ 2125712 h 6858000"/>
              <a:gd name="connsiteX25" fmla="*/ 3185009 w 5469208"/>
              <a:gd name="connsiteY25" fmla="*/ 2196474 h 6858000"/>
              <a:gd name="connsiteX26" fmla="*/ 3208259 w 5469208"/>
              <a:gd name="connsiteY26" fmla="*/ 2226727 h 6858000"/>
              <a:gd name="connsiteX27" fmla="*/ 3245922 w 5469208"/>
              <a:gd name="connsiteY27" fmla="*/ 2279571 h 6858000"/>
              <a:gd name="connsiteX28" fmla="*/ 3304414 w 5469208"/>
              <a:gd name="connsiteY28" fmla="*/ 2389252 h 6858000"/>
              <a:gd name="connsiteX29" fmla="*/ 3386624 w 5469208"/>
              <a:gd name="connsiteY29" fmla="*/ 2573831 h 6858000"/>
              <a:gd name="connsiteX30" fmla="*/ 3386845 w 5469208"/>
              <a:gd name="connsiteY30" fmla="*/ 2575072 h 6858000"/>
              <a:gd name="connsiteX31" fmla="*/ 3433158 w 5469208"/>
              <a:gd name="connsiteY31" fmla="*/ 2614856 h 6858000"/>
              <a:gd name="connsiteX32" fmla="*/ 4017446 w 5469208"/>
              <a:gd name="connsiteY32" fmla="*/ 3552353 h 6858000"/>
              <a:gd name="connsiteX33" fmla="*/ 4050725 w 5469208"/>
              <a:gd name="connsiteY33" fmla="*/ 3693524 h 6858000"/>
              <a:gd name="connsiteX34" fmla="*/ 4353968 w 5469208"/>
              <a:gd name="connsiteY34" fmla="*/ 4748767 h 6858000"/>
              <a:gd name="connsiteX35" fmla="*/ 4574120 w 5469208"/>
              <a:gd name="connsiteY35" fmla="*/ 5159040 h 6858000"/>
              <a:gd name="connsiteX36" fmla="*/ 4691141 w 5469208"/>
              <a:gd name="connsiteY36" fmla="*/ 5372361 h 6858000"/>
              <a:gd name="connsiteX37" fmla="*/ 4729800 w 5469208"/>
              <a:gd name="connsiteY37" fmla="*/ 5582759 h 6858000"/>
              <a:gd name="connsiteX38" fmla="*/ 4776498 w 5469208"/>
              <a:gd name="connsiteY38" fmla="*/ 5729391 h 6858000"/>
              <a:gd name="connsiteX39" fmla="*/ 4825477 w 5469208"/>
              <a:gd name="connsiteY39" fmla="*/ 5838725 h 6858000"/>
              <a:gd name="connsiteX40" fmla="*/ 4840449 w 5469208"/>
              <a:gd name="connsiteY40" fmla="*/ 5962400 h 6858000"/>
              <a:gd name="connsiteX41" fmla="*/ 4887939 w 5469208"/>
              <a:gd name="connsiteY41" fmla="*/ 6154933 h 6858000"/>
              <a:gd name="connsiteX42" fmla="*/ 4919754 w 5469208"/>
              <a:gd name="connsiteY42" fmla="*/ 6219410 h 6858000"/>
              <a:gd name="connsiteX43" fmla="*/ 4968789 w 5469208"/>
              <a:gd name="connsiteY43" fmla="*/ 6303700 h 6858000"/>
              <a:gd name="connsiteX44" fmla="*/ 5062713 w 5469208"/>
              <a:gd name="connsiteY44" fmla="*/ 6369682 h 6858000"/>
              <a:gd name="connsiteX45" fmla="*/ 5164179 w 5469208"/>
              <a:gd name="connsiteY45" fmla="*/ 6430000 h 6858000"/>
              <a:gd name="connsiteX46" fmla="*/ 5198173 w 5469208"/>
              <a:gd name="connsiteY46" fmla="*/ 6537509 h 6858000"/>
              <a:gd name="connsiteX47" fmla="*/ 5469162 w 5469208"/>
              <a:gd name="connsiteY47" fmla="*/ 6857947 h 6858000"/>
              <a:gd name="connsiteX48" fmla="*/ 5469208 w 5469208"/>
              <a:gd name="connsiteY48" fmla="*/ 6858000 h 6858000"/>
              <a:gd name="connsiteX49" fmla="*/ 0 w 5469208"/>
              <a:gd name="connsiteY49" fmla="*/ 6858000 h 6858000"/>
              <a:gd name="connsiteX50" fmla="*/ 0 w 5469208"/>
              <a:gd name="connsiteY50" fmla="*/ 0 h 6858000"/>
              <a:gd name="connsiteX0" fmla="*/ 0 w 5469208"/>
              <a:gd name="connsiteY0" fmla="*/ 0 h 6858000"/>
              <a:gd name="connsiteX1" fmla="*/ 2297752 w 5469208"/>
              <a:gd name="connsiteY1" fmla="*/ 0 h 6858000"/>
              <a:gd name="connsiteX2" fmla="*/ 2313124 w 5469208"/>
              <a:gd name="connsiteY2" fmla="*/ 26173 h 6858000"/>
              <a:gd name="connsiteX3" fmla="*/ 2447911 w 5469208"/>
              <a:gd name="connsiteY3" fmla="*/ 217434 h 6858000"/>
              <a:gd name="connsiteX4" fmla="*/ 2455928 w 5469208"/>
              <a:gd name="connsiteY4" fmla="*/ 228791 h 6858000"/>
              <a:gd name="connsiteX5" fmla="*/ 2489387 w 5469208"/>
              <a:gd name="connsiteY5" fmla="*/ 300611 h 6858000"/>
              <a:gd name="connsiteX6" fmla="*/ 2574156 w 5469208"/>
              <a:gd name="connsiteY6" fmla="*/ 434273 h 6858000"/>
              <a:gd name="connsiteX7" fmla="*/ 2614046 w 5469208"/>
              <a:gd name="connsiteY7" fmla="*/ 521709 h 6858000"/>
              <a:gd name="connsiteX8" fmla="*/ 2676497 w 5469208"/>
              <a:gd name="connsiteY8" fmla="*/ 691626 h 6858000"/>
              <a:gd name="connsiteX9" fmla="*/ 2727739 w 5469208"/>
              <a:gd name="connsiteY9" fmla="*/ 785171 h 6858000"/>
              <a:gd name="connsiteX10" fmla="*/ 2739027 w 5469208"/>
              <a:gd name="connsiteY10" fmla="*/ 817824 h 6858000"/>
              <a:gd name="connsiteX11" fmla="*/ 2769849 w 5469208"/>
              <a:gd name="connsiteY11" fmla="*/ 990027 h 6858000"/>
              <a:gd name="connsiteX12" fmla="*/ 2802698 w 5469208"/>
              <a:gd name="connsiteY12" fmla="*/ 1092981 h 6858000"/>
              <a:gd name="connsiteX13" fmla="*/ 2824380 w 5469208"/>
              <a:gd name="connsiteY13" fmla="*/ 1165788 h 6858000"/>
              <a:gd name="connsiteX14" fmla="*/ 2860116 w 5469208"/>
              <a:gd name="connsiteY14" fmla="*/ 1237856 h 6858000"/>
              <a:gd name="connsiteX15" fmla="*/ 2868109 w 5469208"/>
              <a:gd name="connsiteY15" fmla="*/ 1264375 h 6858000"/>
              <a:gd name="connsiteX16" fmla="*/ 2891359 w 5469208"/>
              <a:gd name="connsiteY16" fmla="*/ 1315657 h 6858000"/>
              <a:gd name="connsiteX17" fmla="*/ 2928260 w 5469208"/>
              <a:gd name="connsiteY17" fmla="*/ 1391934 h 6858000"/>
              <a:gd name="connsiteX18" fmla="*/ 2966183 w 5469208"/>
              <a:gd name="connsiteY18" fmla="*/ 1504096 h 6858000"/>
              <a:gd name="connsiteX19" fmla="*/ 2968662 w 5469208"/>
              <a:gd name="connsiteY19" fmla="*/ 1534103 h 6858000"/>
              <a:gd name="connsiteX20" fmla="*/ 3019289 w 5469208"/>
              <a:gd name="connsiteY20" fmla="*/ 1691347 h 6858000"/>
              <a:gd name="connsiteX21" fmla="*/ 3043527 w 5469208"/>
              <a:gd name="connsiteY21" fmla="*/ 1805219 h 6858000"/>
              <a:gd name="connsiteX22" fmla="*/ 3078265 w 5469208"/>
              <a:gd name="connsiteY22" fmla="*/ 1939253 h 6858000"/>
              <a:gd name="connsiteX23" fmla="*/ 3111934 w 5469208"/>
              <a:gd name="connsiteY23" fmla="*/ 2045839 h 6858000"/>
              <a:gd name="connsiteX24" fmla="*/ 3138702 w 5469208"/>
              <a:gd name="connsiteY24" fmla="*/ 2125712 h 6858000"/>
              <a:gd name="connsiteX25" fmla="*/ 3185009 w 5469208"/>
              <a:gd name="connsiteY25" fmla="*/ 2196474 h 6858000"/>
              <a:gd name="connsiteX26" fmla="*/ 3208259 w 5469208"/>
              <a:gd name="connsiteY26" fmla="*/ 2226727 h 6858000"/>
              <a:gd name="connsiteX27" fmla="*/ 3245922 w 5469208"/>
              <a:gd name="connsiteY27" fmla="*/ 2279571 h 6858000"/>
              <a:gd name="connsiteX28" fmla="*/ 3304414 w 5469208"/>
              <a:gd name="connsiteY28" fmla="*/ 2389252 h 6858000"/>
              <a:gd name="connsiteX29" fmla="*/ 3386624 w 5469208"/>
              <a:gd name="connsiteY29" fmla="*/ 2573831 h 6858000"/>
              <a:gd name="connsiteX30" fmla="*/ 3386845 w 5469208"/>
              <a:gd name="connsiteY30" fmla="*/ 2575072 h 6858000"/>
              <a:gd name="connsiteX31" fmla="*/ 3433158 w 5469208"/>
              <a:gd name="connsiteY31" fmla="*/ 2614856 h 6858000"/>
              <a:gd name="connsiteX32" fmla="*/ 4017446 w 5469208"/>
              <a:gd name="connsiteY32" fmla="*/ 3552353 h 6858000"/>
              <a:gd name="connsiteX33" fmla="*/ 4310033 w 5469208"/>
              <a:gd name="connsiteY33" fmla="*/ 4471447 h 6858000"/>
              <a:gd name="connsiteX34" fmla="*/ 4353968 w 5469208"/>
              <a:gd name="connsiteY34" fmla="*/ 4748767 h 6858000"/>
              <a:gd name="connsiteX35" fmla="*/ 4574120 w 5469208"/>
              <a:gd name="connsiteY35" fmla="*/ 5159040 h 6858000"/>
              <a:gd name="connsiteX36" fmla="*/ 4691141 w 5469208"/>
              <a:gd name="connsiteY36" fmla="*/ 5372361 h 6858000"/>
              <a:gd name="connsiteX37" fmla="*/ 4729800 w 5469208"/>
              <a:gd name="connsiteY37" fmla="*/ 5582759 h 6858000"/>
              <a:gd name="connsiteX38" fmla="*/ 4776498 w 5469208"/>
              <a:gd name="connsiteY38" fmla="*/ 5729391 h 6858000"/>
              <a:gd name="connsiteX39" fmla="*/ 4825477 w 5469208"/>
              <a:gd name="connsiteY39" fmla="*/ 5838725 h 6858000"/>
              <a:gd name="connsiteX40" fmla="*/ 4840449 w 5469208"/>
              <a:gd name="connsiteY40" fmla="*/ 5962400 h 6858000"/>
              <a:gd name="connsiteX41" fmla="*/ 4887939 w 5469208"/>
              <a:gd name="connsiteY41" fmla="*/ 6154933 h 6858000"/>
              <a:gd name="connsiteX42" fmla="*/ 4919754 w 5469208"/>
              <a:gd name="connsiteY42" fmla="*/ 6219410 h 6858000"/>
              <a:gd name="connsiteX43" fmla="*/ 4968789 w 5469208"/>
              <a:gd name="connsiteY43" fmla="*/ 6303700 h 6858000"/>
              <a:gd name="connsiteX44" fmla="*/ 5062713 w 5469208"/>
              <a:gd name="connsiteY44" fmla="*/ 6369682 h 6858000"/>
              <a:gd name="connsiteX45" fmla="*/ 5164179 w 5469208"/>
              <a:gd name="connsiteY45" fmla="*/ 6430000 h 6858000"/>
              <a:gd name="connsiteX46" fmla="*/ 5198173 w 5469208"/>
              <a:gd name="connsiteY46" fmla="*/ 6537509 h 6858000"/>
              <a:gd name="connsiteX47" fmla="*/ 5469162 w 5469208"/>
              <a:gd name="connsiteY47" fmla="*/ 6857947 h 6858000"/>
              <a:gd name="connsiteX48" fmla="*/ 5469208 w 5469208"/>
              <a:gd name="connsiteY48" fmla="*/ 6858000 h 6858000"/>
              <a:gd name="connsiteX49" fmla="*/ 0 w 5469208"/>
              <a:gd name="connsiteY49" fmla="*/ 6858000 h 6858000"/>
              <a:gd name="connsiteX50" fmla="*/ 0 w 5469208"/>
              <a:gd name="connsiteY50" fmla="*/ 0 h 6858000"/>
              <a:gd name="connsiteX0" fmla="*/ 0 w 5469208"/>
              <a:gd name="connsiteY0" fmla="*/ 0 h 6858000"/>
              <a:gd name="connsiteX1" fmla="*/ 2297752 w 5469208"/>
              <a:gd name="connsiteY1" fmla="*/ 0 h 6858000"/>
              <a:gd name="connsiteX2" fmla="*/ 2313124 w 5469208"/>
              <a:gd name="connsiteY2" fmla="*/ 26173 h 6858000"/>
              <a:gd name="connsiteX3" fmla="*/ 2447911 w 5469208"/>
              <a:gd name="connsiteY3" fmla="*/ 217434 h 6858000"/>
              <a:gd name="connsiteX4" fmla="*/ 2455928 w 5469208"/>
              <a:gd name="connsiteY4" fmla="*/ 228791 h 6858000"/>
              <a:gd name="connsiteX5" fmla="*/ 2489387 w 5469208"/>
              <a:gd name="connsiteY5" fmla="*/ 300611 h 6858000"/>
              <a:gd name="connsiteX6" fmla="*/ 2574156 w 5469208"/>
              <a:gd name="connsiteY6" fmla="*/ 434273 h 6858000"/>
              <a:gd name="connsiteX7" fmla="*/ 2614046 w 5469208"/>
              <a:gd name="connsiteY7" fmla="*/ 521709 h 6858000"/>
              <a:gd name="connsiteX8" fmla="*/ 2676497 w 5469208"/>
              <a:gd name="connsiteY8" fmla="*/ 691626 h 6858000"/>
              <a:gd name="connsiteX9" fmla="*/ 2727739 w 5469208"/>
              <a:gd name="connsiteY9" fmla="*/ 785171 h 6858000"/>
              <a:gd name="connsiteX10" fmla="*/ 2739027 w 5469208"/>
              <a:gd name="connsiteY10" fmla="*/ 817824 h 6858000"/>
              <a:gd name="connsiteX11" fmla="*/ 2769849 w 5469208"/>
              <a:gd name="connsiteY11" fmla="*/ 990027 h 6858000"/>
              <a:gd name="connsiteX12" fmla="*/ 2802698 w 5469208"/>
              <a:gd name="connsiteY12" fmla="*/ 1092981 h 6858000"/>
              <a:gd name="connsiteX13" fmla="*/ 2824380 w 5469208"/>
              <a:gd name="connsiteY13" fmla="*/ 1165788 h 6858000"/>
              <a:gd name="connsiteX14" fmla="*/ 2860116 w 5469208"/>
              <a:gd name="connsiteY14" fmla="*/ 1237856 h 6858000"/>
              <a:gd name="connsiteX15" fmla="*/ 2868109 w 5469208"/>
              <a:gd name="connsiteY15" fmla="*/ 1264375 h 6858000"/>
              <a:gd name="connsiteX16" fmla="*/ 2891359 w 5469208"/>
              <a:gd name="connsiteY16" fmla="*/ 1315657 h 6858000"/>
              <a:gd name="connsiteX17" fmla="*/ 2928260 w 5469208"/>
              <a:gd name="connsiteY17" fmla="*/ 1391934 h 6858000"/>
              <a:gd name="connsiteX18" fmla="*/ 2966183 w 5469208"/>
              <a:gd name="connsiteY18" fmla="*/ 1504096 h 6858000"/>
              <a:gd name="connsiteX19" fmla="*/ 2968662 w 5469208"/>
              <a:gd name="connsiteY19" fmla="*/ 1534103 h 6858000"/>
              <a:gd name="connsiteX20" fmla="*/ 3019289 w 5469208"/>
              <a:gd name="connsiteY20" fmla="*/ 1691347 h 6858000"/>
              <a:gd name="connsiteX21" fmla="*/ 3043527 w 5469208"/>
              <a:gd name="connsiteY21" fmla="*/ 1805219 h 6858000"/>
              <a:gd name="connsiteX22" fmla="*/ 3078265 w 5469208"/>
              <a:gd name="connsiteY22" fmla="*/ 1939253 h 6858000"/>
              <a:gd name="connsiteX23" fmla="*/ 3111934 w 5469208"/>
              <a:gd name="connsiteY23" fmla="*/ 2045839 h 6858000"/>
              <a:gd name="connsiteX24" fmla="*/ 3138702 w 5469208"/>
              <a:gd name="connsiteY24" fmla="*/ 2125712 h 6858000"/>
              <a:gd name="connsiteX25" fmla="*/ 3185009 w 5469208"/>
              <a:gd name="connsiteY25" fmla="*/ 2196474 h 6858000"/>
              <a:gd name="connsiteX26" fmla="*/ 3208259 w 5469208"/>
              <a:gd name="connsiteY26" fmla="*/ 2226727 h 6858000"/>
              <a:gd name="connsiteX27" fmla="*/ 3245922 w 5469208"/>
              <a:gd name="connsiteY27" fmla="*/ 2279571 h 6858000"/>
              <a:gd name="connsiteX28" fmla="*/ 3304414 w 5469208"/>
              <a:gd name="connsiteY28" fmla="*/ 2389252 h 6858000"/>
              <a:gd name="connsiteX29" fmla="*/ 3386624 w 5469208"/>
              <a:gd name="connsiteY29" fmla="*/ 2573831 h 6858000"/>
              <a:gd name="connsiteX30" fmla="*/ 3386845 w 5469208"/>
              <a:gd name="connsiteY30" fmla="*/ 2575072 h 6858000"/>
              <a:gd name="connsiteX31" fmla="*/ 3433158 w 5469208"/>
              <a:gd name="connsiteY31" fmla="*/ 2614856 h 6858000"/>
              <a:gd name="connsiteX32" fmla="*/ 4017446 w 5469208"/>
              <a:gd name="connsiteY32" fmla="*/ 3552353 h 6858000"/>
              <a:gd name="connsiteX33" fmla="*/ 4310033 w 5469208"/>
              <a:gd name="connsiteY33" fmla="*/ 4471447 h 6858000"/>
              <a:gd name="connsiteX34" fmla="*/ 4353968 w 5469208"/>
              <a:gd name="connsiteY34" fmla="*/ 4748767 h 6858000"/>
              <a:gd name="connsiteX35" fmla="*/ 4574120 w 5469208"/>
              <a:gd name="connsiteY35" fmla="*/ 5159040 h 6858000"/>
              <a:gd name="connsiteX36" fmla="*/ 4691141 w 5469208"/>
              <a:gd name="connsiteY36" fmla="*/ 5372361 h 6858000"/>
              <a:gd name="connsiteX37" fmla="*/ 4729800 w 5469208"/>
              <a:gd name="connsiteY37" fmla="*/ 5582759 h 6858000"/>
              <a:gd name="connsiteX38" fmla="*/ 4776498 w 5469208"/>
              <a:gd name="connsiteY38" fmla="*/ 5729391 h 6858000"/>
              <a:gd name="connsiteX39" fmla="*/ 4825477 w 5469208"/>
              <a:gd name="connsiteY39" fmla="*/ 5838725 h 6858000"/>
              <a:gd name="connsiteX40" fmla="*/ 4840449 w 5469208"/>
              <a:gd name="connsiteY40" fmla="*/ 5962400 h 6858000"/>
              <a:gd name="connsiteX41" fmla="*/ 4887939 w 5469208"/>
              <a:gd name="connsiteY41" fmla="*/ 6154933 h 6858000"/>
              <a:gd name="connsiteX42" fmla="*/ 4919754 w 5469208"/>
              <a:gd name="connsiteY42" fmla="*/ 6219410 h 6858000"/>
              <a:gd name="connsiteX43" fmla="*/ 4968789 w 5469208"/>
              <a:gd name="connsiteY43" fmla="*/ 6303700 h 6858000"/>
              <a:gd name="connsiteX44" fmla="*/ 5062713 w 5469208"/>
              <a:gd name="connsiteY44" fmla="*/ 6369682 h 6858000"/>
              <a:gd name="connsiteX45" fmla="*/ 5164179 w 5469208"/>
              <a:gd name="connsiteY45" fmla="*/ 6430000 h 6858000"/>
              <a:gd name="connsiteX46" fmla="*/ 5198173 w 5469208"/>
              <a:gd name="connsiteY46" fmla="*/ 6537509 h 6858000"/>
              <a:gd name="connsiteX47" fmla="*/ 5469162 w 5469208"/>
              <a:gd name="connsiteY47" fmla="*/ 6857947 h 6858000"/>
              <a:gd name="connsiteX48" fmla="*/ 5469208 w 5469208"/>
              <a:gd name="connsiteY48" fmla="*/ 6858000 h 6858000"/>
              <a:gd name="connsiteX49" fmla="*/ 0 w 5469208"/>
              <a:gd name="connsiteY49" fmla="*/ 6858000 h 6858000"/>
              <a:gd name="connsiteX50" fmla="*/ 0 w 5469208"/>
              <a:gd name="connsiteY5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469208" h="6858000">
                <a:moveTo>
                  <a:pt x="0" y="0"/>
                </a:moveTo>
                <a:lnTo>
                  <a:pt x="2297752" y="0"/>
                </a:lnTo>
                <a:lnTo>
                  <a:pt x="2313124" y="26173"/>
                </a:lnTo>
                <a:cubicBezTo>
                  <a:pt x="2348238" y="82998"/>
                  <a:pt x="2382253" y="91506"/>
                  <a:pt x="2447911" y="217434"/>
                </a:cubicBezTo>
                <a:cubicBezTo>
                  <a:pt x="2451358" y="215453"/>
                  <a:pt x="2457254" y="223810"/>
                  <a:pt x="2455928" y="228791"/>
                </a:cubicBezTo>
                <a:cubicBezTo>
                  <a:pt x="2475380" y="305577"/>
                  <a:pt x="2494769" y="280697"/>
                  <a:pt x="2489387" y="300611"/>
                </a:cubicBezTo>
                <a:cubicBezTo>
                  <a:pt x="2509092" y="334858"/>
                  <a:pt x="2533863" y="378143"/>
                  <a:pt x="2574156" y="434273"/>
                </a:cubicBezTo>
                <a:cubicBezTo>
                  <a:pt x="2588419" y="466775"/>
                  <a:pt x="2606658" y="491422"/>
                  <a:pt x="2614046" y="521709"/>
                </a:cubicBezTo>
                <a:cubicBezTo>
                  <a:pt x="2631102" y="564601"/>
                  <a:pt x="2633840" y="555444"/>
                  <a:pt x="2676497" y="691626"/>
                </a:cubicBezTo>
                <a:cubicBezTo>
                  <a:pt x="2692385" y="725846"/>
                  <a:pt x="2714256" y="757987"/>
                  <a:pt x="2727739" y="785171"/>
                </a:cubicBezTo>
                <a:cubicBezTo>
                  <a:pt x="2736928" y="807797"/>
                  <a:pt x="2731149" y="779389"/>
                  <a:pt x="2739027" y="817824"/>
                </a:cubicBezTo>
                <a:cubicBezTo>
                  <a:pt x="2746187" y="858885"/>
                  <a:pt x="2777719" y="938194"/>
                  <a:pt x="2769849" y="990027"/>
                </a:cubicBezTo>
                <a:cubicBezTo>
                  <a:pt x="2777848" y="1034967"/>
                  <a:pt x="2794660" y="1065044"/>
                  <a:pt x="2802698" y="1092981"/>
                </a:cubicBezTo>
                <a:cubicBezTo>
                  <a:pt x="2814469" y="1129000"/>
                  <a:pt x="2830583" y="1149394"/>
                  <a:pt x="2824380" y="1165788"/>
                </a:cubicBezTo>
                <a:cubicBezTo>
                  <a:pt x="2836562" y="1190852"/>
                  <a:pt x="2851053" y="1221095"/>
                  <a:pt x="2860116" y="1237856"/>
                </a:cubicBezTo>
                <a:cubicBezTo>
                  <a:pt x="2869094" y="1240869"/>
                  <a:pt x="2864453" y="1256542"/>
                  <a:pt x="2868109" y="1264375"/>
                </a:cubicBezTo>
                <a:cubicBezTo>
                  <a:pt x="2877458" y="1270984"/>
                  <a:pt x="2891999" y="1303002"/>
                  <a:pt x="2891359" y="1315657"/>
                </a:cubicBezTo>
                <a:lnTo>
                  <a:pt x="2928260" y="1391934"/>
                </a:lnTo>
                <a:lnTo>
                  <a:pt x="2966183" y="1504096"/>
                </a:lnTo>
                <a:cubicBezTo>
                  <a:pt x="2943048" y="1512957"/>
                  <a:pt x="2992276" y="1536012"/>
                  <a:pt x="2968662" y="1534103"/>
                </a:cubicBezTo>
                <a:cubicBezTo>
                  <a:pt x="2982593" y="1563113"/>
                  <a:pt x="2980664" y="1623908"/>
                  <a:pt x="3019289" y="1691347"/>
                </a:cubicBezTo>
                <a:cubicBezTo>
                  <a:pt x="3026970" y="1747811"/>
                  <a:pt x="3049128" y="1751478"/>
                  <a:pt x="3043527" y="1805219"/>
                </a:cubicBezTo>
                <a:cubicBezTo>
                  <a:pt x="3060087" y="1868256"/>
                  <a:pt x="3061724" y="1884290"/>
                  <a:pt x="3078265" y="1939253"/>
                </a:cubicBezTo>
                <a:cubicBezTo>
                  <a:pt x="3090754" y="1986882"/>
                  <a:pt x="3105009" y="2020304"/>
                  <a:pt x="3111934" y="2045839"/>
                </a:cubicBezTo>
                <a:lnTo>
                  <a:pt x="3138702" y="2125712"/>
                </a:lnTo>
                <a:cubicBezTo>
                  <a:pt x="3155521" y="2171163"/>
                  <a:pt x="3164530" y="2166877"/>
                  <a:pt x="3185009" y="2196474"/>
                </a:cubicBezTo>
                <a:lnTo>
                  <a:pt x="3208259" y="2226727"/>
                </a:lnTo>
                <a:cubicBezTo>
                  <a:pt x="3208430" y="2228382"/>
                  <a:pt x="3245748" y="2277917"/>
                  <a:pt x="3245922" y="2279571"/>
                </a:cubicBezTo>
                <a:cubicBezTo>
                  <a:pt x="3258034" y="2309691"/>
                  <a:pt x="3280963" y="2340208"/>
                  <a:pt x="3304414" y="2389252"/>
                </a:cubicBezTo>
                <a:cubicBezTo>
                  <a:pt x="3302155" y="2409607"/>
                  <a:pt x="3359220" y="2512305"/>
                  <a:pt x="3386624" y="2573831"/>
                </a:cubicBezTo>
                <a:cubicBezTo>
                  <a:pt x="3386697" y="2574246"/>
                  <a:pt x="3386770" y="2574657"/>
                  <a:pt x="3386845" y="2575072"/>
                </a:cubicBezTo>
                <a:cubicBezTo>
                  <a:pt x="3414399" y="2594533"/>
                  <a:pt x="3413791" y="2595774"/>
                  <a:pt x="3433158" y="2614856"/>
                </a:cubicBezTo>
                <a:cubicBezTo>
                  <a:pt x="3460862" y="2665230"/>
                  <a:pt x="3923457" y="3365937"/>
                  <a:pt x="4017446" y="3552353"/>
                </a:cubicBezTo>
                <a:cubicBezTo>
                  <a:pt x="4039717" y="3606660"/>
                  <a:pt x="4286121" y="4426120"/>
                  <a:pt x="4310033" y="4471447"/>
                </a:cubicBezTo>
                <a:lnTo>
                  <a:pt x="4353968" y="4748767"/>
                </a:lnTo>
                <a:cubicBezTo>
                  <a:pt x="4459197" y="4967411"/>
                  <a:pt x="4387005" y="4967691"/>
                  <a:pt x="4574120" y="5159040"/>
                </a:cubicBezTo>
                <a:cubicBezTo>
                  <a:pt x="4684797" y="5364461"/>
                  <a:pt x="4572770" y="5261844"/>
                  <a:pt x="4691141" y="5372361"/>
                </a:cubicBezTo>
                <a:cubicBezTo>
                  <a:pt x="4702432" y="5677079"/>
                  <a:pt x="4675423" y="5455175"/>
                  <a:pt x="4729800" y="5582759"/>
                </a:cubicBezTo>
                <a:cubicBezTo>
                  <a:pt x="4711854" y="5703447"/>
                  <a:pt x="4741782" y="5637427"/>
                  <a:pt x="4776498" y="5729391"/>
                </a:cubicBezTo>
                <a:cubicBezTo>
                  <a:pt x="4785565" y="5792755"/>
                  <a:pt x="4818350" y="5776091"/>
                  <a:pt x="4825477" y="5838725"/>
                </a:cubicBezTo>
                <a:cubicBezTo>
                  <a:pt x="4811075" y="5886538"/>
                  <a:pt x="4841491" y="5908323"/>
                  <a:pt x="4840449" y="5962400"/>
                </a:cubicBezTo>
                <a:cubicBezTo>
                  <a:pt x="4870228" y="5991976"/>
                  <a:pt x="4878106" y="6124322"/>
                  <a:pt x="4887939" y="6154933"/>
                </a:cubicBezTo>
                <a:cubicBezTo>
                  <a:pt x="4890786" y="6171436"/>
                  <a:pt x="4918934" y="6209797"/>
                  <a:pt x="4919754" y="6219410"/>
                </a:cubicBezTo>
                <a:cubicBezTo>
                  <a:pt x="4923332" y="6290594"/>
                  <a:pt x="4960423" y="6261241"/>
                  <a:pt x="4968789" y="6303700"/>
                </a:cubicBezTo>
                <a:cubicBezTo>
                  <a:pt x="4991019" y="6332735"/>
                  <a:pt x="5026158" y="6355812"/>
                  <a:pt x="5062713" y="6369682"/>
                </a:cubicBezTo>
                <a:cubicBezTo>
                  <a:pt x="5099267" y="6383551"/>
                  <a:pt x="5140006" y="6406019"/>
                  <a:pt x="5164179" y="6430000"/>
                </a:cubicBezTo>
                <a:cubicBezTo>
                  <a:pt x="5188265" y="6539510"/>
                  <a:pt x="5193519" y="6520930"/>
                  <a:pt x="5198173" y="6537509"/>
                </a:cubicBezTo>
                <a:cubicBezTo>
                  <a:pt x="5204062" y="6601025"/>
                  <a:pt x="5385617" y="6767968"/>
                  <a:pt x="5469162" y="6857947"/>
                </a:cubicBezTo>
                <a:cubicBezTo>
                  <a:pt x="5469177" y="6857965"/>
                  <a:pt x="5469193" y="6857982"/>
                  <a:pt x="546920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93519">
            <a:off x="1005739" y="1001619"/>
            <a:ext cx="3606324" cy="3714273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275E719A-4E6A-426B-9C65-2E8D685EF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1190">
            <a:off x="1044642" y="1156952"/>
            <a:ext cx="3538765" cy="3404630"/>
          </a:xfrm>
          <a:custGeom>
            <a:avLst/>
            <a:gdLst>
              <a:gd name="connsiteX0" fmla="*/ 3514859 w 3514859"/>
              <a:gd name="connsiteY0" fmla="*/ 62257 h 2788344"/>
              <a:gd name="connsiteX1" fmla="*/ 3475585 w 3514859"/>
              <a:gd name="connsiteY1" fmla="*/ 1976278 h 2788344"/>
              <a:gd name="connsiteX2" fmla="*/ 3455483 w 3514859"/>
              <a:gd name="connsiteY2" fmla="*/ 2742774 h 2788344"/>
              <a:gd name="connsiteX3" fmla="*/ 3441973 w 3514859"/>
              <a:gd name="connsiteY3" fmla="*/ 2761046 h 2788344"/>
              <a:gd name="connsiteX4" fmla="*/ 3421277 w 3514859"/>
              <a:gd name="connsiteY4" fmla="*/ 2760702 h 2788344"/>
              <a:gd name="connsiteX5" fmla="*/ 3400089 w 3514859"/>
              <a:gd name="connsiteY5" fmla="*/ 2773832 h 2788344"/>
              <a:gd name="connsiteX6" fmla="*/ 3398732 w 3514859"/>
              <a:gd name="connsiteY6" fmla="*/ 2773378 h 2788344"/>
              <a:gd name="connsiteX7" fmla="*/ 3398732 w 3514859"/>
              <a:gd name="connsiteY7" fmla="*/ 2788344 h 2788344"/>
              <a:gd name="connsiteX8" fmla="*/ 1175120 w 3514859"/>
              <a:gd name="connsiteY8" fmla="*/ 2788344 h 2788344"/>
              <a:gd name="connsiteX9" fmla="*/ 1175120 w 3514859"/>
              <a:gd name="connsiteY9" fmla="*/ 2725118 h 2788344"/>
              <a:gd name="connsiteX10" fmla="*/ 152909 w 3514859"/>
              <a:gd name="connsiteY10" fmla="*/ 2712961 h 2788344"/>
              <a:gd name="connsiteX11" fmla="*/ 42571 w 3514859"/>
              <a:gd name="connsiteY11" fmla="*/ 2709384 h 2788344"/>
              <a:gd name="connsiteX12" fmla="*/ 40702 w 3514859"/>
              <a:gd name="connsiteY12" fmla="*/ 2706491 h 2788344"/>
              <a:gd name="connsiteX13" fmla="*/ 0 w 3514859"/>
              <a:gd name="connsiteY13" fmla="*/ 2705834 h 2788344"/>
              <a:gd name="connsiteX14" fmla="*/ 64558 w 3514859"/>
              <a:gd name="connsiteY14" fmla="*/ 0 h 2788344"/>
              <a:gd name="connsiteX0" fmla="*/ 3514859 w 3514859"/>
              <a:gd name="connsiteY0" fmla="*/ 62257 h 2788344"/>
              <a:gd name="connsiteX1" fmla="*/ 3475585 w 3514859"/>
              <a:gd name="connsiteY1" fmla="*/ 1976278 h 2788344"/>
              <a:gd name="connsiteX2" fmla="*/ 3455483 w 3514859"/>
              <a:gd name="connsiteY2" fmla="*/ 2742774 h 2788344"/>
              <a:gd name="connsiteX3" fmla="*/ 3441973 w 3514859"/>
              <a:gd name="connsiteY3" fmla="*/ 2761046 h 2788344"/>
              <a:gd name="connsiteX4" fmla="*/ 3421277 w 3514859"/>
              <a:gd name="connsiteY4" fmla="*/ 2760702 h 2788344"/>
              <a:gd name="connsiteX5" fmla="*/ 3400089 w 3514859"/>
              <a:gd name="connsiteY5" fmla="*/ 2773832 h 2788344"/>
              <a:gd name="connsiteX6" fmla="*/ 3398732 w 3514859"/>
              <a:gd name="connsiteY6" fmla="*/ 2773378 h 2788344"/>
              <a:gd name="connsiteX7" fmla="*/ 1175120 w 3514859"/>
              <a:gd name="connsiteY7" fmla="*/ 2788344 h 2788344"/>
              <a:gd name="connsiteX8" fmla="*/ 1175120 w 3514859"/>
              <a:gd name="connsiteY8" fmla="*/ 2725118 h 2788344"/>
              <a:gd name="connsiteX9" fmla="*/ 152909 w 3514859"/>
              <a:gd name="connsiteY9" fmla="*/ 2712961 h 2788344"/>
              <a:gd name="connsiteX10" fmla="*/ 42571 w 3514859"/>
              <a:gd name="connsiteY10" fmla="*/ 2709384 h 2788344"/>
              <a:gd name="connsiteX11" fmla="*/ 40702 w 3514859"/>
              <a:gd name="connsiteY11" fmla="*/ 2706491 h 2788344"/>
              <a:gd name="connsiteX12" fmla="*/ 0 w 3514859"/>
              <a:gd name="connsiteY12" fmla="*/ 2705834 h 2788344"/>
              <a:gd name="connsiteX13" fmla="*/ 64558 w 3514859"/>
              <a:gd name="connsiteY13" fmla="*/ 0 h 2788344"/>
              <a:gd name="connsiteX14" fmla="*/ 3514859 w 3514859"/>
              <a:gd name="connsiteY14" fmla="*/ 62257 h 2788344"/>
              <a:gd name="connsiteX0" fmla="*/ 3514859 w 3514859"/>
              <a:gd name="connsiteY0" fmla="*/ 62257 h 2773832"/>
              <a:gd name="connsiteX1" fmla="*/ 3475585 w 3514859"/>
              <a:gd name="connsiteY1" fmla="*/ 1976278 h 2773832"/>
              <a:gd name="connsiteX2" fmla="*/ 3455483 w 3514859"/>
              <a:gd name="connsiteY2" fmla="*/ 2742774 h 2773832"/>
              <a:gd name="connsiteX3" fmla="*/ 3441973 w 3514859"/>
              <a:gd name="connsiteY3" fmla="*/ 2761046 h 2773832"/>
              <a:gd name="connsiteX4" fmla="*/ 3421277 w 3514859"/>
              <a:gd name="connsiteY4" fmla="*/ 2760702 h 2773832"/>
              <a:gd name="connsiteX5" fmla="*/ 3400089 w 3514859"/>
              <a:gd name="connsiteY5" fmla="*/ 2773832 h 2773832"/>
              <a:gd name="connsiteX6" fmla="*/ 3398732 w 3514859"/>
              <a:gd name="connsiteY6" fmla="*/ 2773378 h 2773832"/>
              <a:gd name="connsiteX7" fmla="*/ 1175120 w 3514859"/>
              <a:gd name="connsiteY7" fmla="*/ 2725118 h 2773832"/>
              <a:gd name="connsiteX8" fmla="*/ 152909 w 3514859"/>
              <a:gd name="connsiteY8" fmla="*/ 2712961 h 2773832"/>
              <a:gd name="connsiteX9" fmla="*/ 42571 w 3514859"/>
              <a:gd name="connsiteY9" fmla="*/ 2709384 h 2773832"/>
              <a:gd name="connsiteX10" fmla="*/ 40702 w 3514859"/>
              <a:gd name="connsiteY10" fmla="*/ 2706491 h 2773832"/>
              <a:gd name="connsiteX11" fmla="*/ 0 w 3514859"/>
              <a:gd name="connsiteY11" fmla="*/ 2705834 h 2773832"/>
              <a:gd name="connsiteX12" fmla="*/ 64558 w 3514859"/>
              <a:gd name="connsiteY12" fmla="*/ 0 h 2773832"/>
              <a:gd name="connsiteX13" fmla="*/ 3514859 w 3514859"/>
              <a:gd name="connsiteY13" fmla="*/ 62257 h 2773832"/>
              <a:gd name="connsiteX0" fmla="*/ 3514859 w 3514859"/>
              <a:gd name="connsiteY0" fmla="*/ 62257 h 2773832"/>
              <a:gd name="connsiteX1" fmla="*/ 3475585 w 3514859"/>
              <a:gd name="connsiteY1" fmla="*/ 1976278 h 2773832"/>
              <a:gd name="connsiteX2" fmla="*/ 3455483 w 3514859"/>
              <a:gd name="connsiteY2" fmla="*/ 2742774 h 2773832"/>
              <a:gd name="connsiteX3" fmla="*/ 3441973 w 3514859"/>
              <a:gd name="connsiteY3" fmla="*/ 2761046 h 2773832"/>
              <a:gd name="connsiteX4" fmla="*/ 3421277 w 3514859"/>
              <a:gd name="connsiteY4" fmla="*/ 2760702 h 2773832"/>
              <a:gd name="connsiteX5" fmla="*/ 3400089 w 3514859"/>
              <a:gd name="connsiteY5" fmla="*/ 2773832 h 2773832"/>
              <a:gd name="connsiteX6" fmla="*/ 1175120 w 3514859"/>
              <a:gd name="connsiteY6" fmla="*/ 2725118 h 2773832"/>
              <a:gd name="connsiteX7" fmla="*/ 152909 w 3514859"/>
              <a:gd name="connsiteY7" fmla="*/ 2712961 h 2773832"/>
              <a:gd name="connsiteX8" fmla="*/ 42571 w 3514859"/>
              <a:gd name="connsiteY8" fmla="*/ 2709384 h 2773832"/>
              <a:gd name="connsiteX9" fmla="*/ 40702 w 3514859"/>
              <a:gd name="connsiteY9" fmla="*/ 2706491 h 2773832"/>
              <a:gd name="connsiteX10" fmla="*/ 0 w 3514859"/>
              <a:gd name="connsiteY10" fmla="*/ 2705834 h 2773832"/>
              <a:gd name="connsiteX11" fmla="*/ 64558 w 3514859"/>
              <a:gd name="connsiteY11" fmla="*/ 0 h 2773832"/>
              <a:gd name="connsiteX12" fmla="*/ 3514859 w 3514859"/>
              <a:gd name="connsiteY12" fmla="*/ 62257 h 2773832"/>
              <a:gd name="connsiteX0" fmla="*/ 3514859 w 3514859"/>
              <a:gd name="connsiteY0" fmla="*/ 62257 h 2761046"/>
              <a:gd name="connsiteX1" fmla="*/ 3475585 w 3514859"/>
              <a:gd name="connsiteY1" fmla="*/ 1976278 h 2761046"/>
              <a:gd name="connsiteX2" fmla="*/ 3455483 w 3514859"/>
              <a:gd name="connsiteY2" fmla="*/ 2742774 h 2761046"/>
              <a:gd name="connsiteX3" fmla="*/ 3441973 w 3514859"/>
              <a:gd name="connsiteY3" fmla="*/ 2761046 h 2761046"/>
              <a:gd name="connsiteX4" fmla="*/ 3421277 w 3514859"/>
              <a:gd name="connsiteY4" fmla="*/ 2760702 h 2761046"/>
              <a:gd name="connsiteX5" fmla="*/ 1175120 w 3514859"/>
              <a:gd name="connsiteY5" fmla="*/ 2725118 h 2761046"/>
              <a:gd name="connsiteX6" fmla="*/ 152909 w 3514859"/>
              <a:gd name="connsiteY6" fmla="*/ 2712961 h 2761046"/>
              <a:gd name="connsiteX7" fmla="*/ 42571 w 3514859"/>
              <a:gd name="connsiteY7" fmla="*/ 2709384 h 2761046"/>
              <a:gd name="connsiteX8" fmla="*/ 40702 w 3514859"/>
              <a:gd name="connsiteY8" fmla="*/ 2706491 h 2761046"/>
              <a:gd name="connsiteX9" fmla="*/ 0 w 3514859"/>
              <a:gd name="connsiteY9" fmla="*/ 2705834 h 2761046"/>
              <a:gd name="connsiteX10" fmla="*/ 64558 w 3514859"/>
              <a:gd name="connsiteY10" fmla="*/ 0 h 2761046"/>
              <a:gd name="connsiteX11" fmla="*/ 3514859 w 3514859"/>
              <a:gd name="connsiteY11" fmla="*/ 62257 h 2761046"/>
              <a:gd name="connsiteX0" fmla="*/ 3514859 w 3514859"/>
              <a:gd name="connsiteY0" fmla="*/ 62257 h 2761046"/>
              <a:gd name="connsiteX1" fmla="*/ 3475585 w 3514859"/>
              <a:gd name="connsiteY1" fmla="*/ 1976278 h 2761046"/>
              <a:gd name="connsiteX2" fmla="*/ 3455483 w 3514859"/>
              <a:gd name="connsiteY2" fmla="*/ 2742774 h 2761046"/>
              <a:gd name="connsiteX3" fmla="*/ 3441973 w 3514859"/>
              <a:gd name="connsiteY3" fmla="*/ 2761046 h 2761046"/>
              <a:gd name="connsiteX4" fmla="*/ 1175120 w 3514859"/>
              <a:gd name="connsiteY4" fmla="*/ 2725118 h 2761046"/>
              <a:gd name="connsiteX5" fmla="*/ 152909 w 3514859"/>
              <a:gd name="connsiteY5" fmla="*/ 2712961 h 2761046"/>
              <a:gd name="connsiteX6" fmla="*/ 42571 w 3514859"/>
              <a:gd name="connsiteY6" fmla="*/ 2709384 h 2761046"/>
              <a:gd name="connsiteX7" fmla="*/ 40702 w 3514859"/>
              <a:gd name="connsiteY7" fmla="*/ 2706491 h 2761046"/>
              <a:gd name="connsiteX8" fmla="*/ 0 w 3514859"/>
              <a:gd name="connsiteY8" fmla="*/ 2705834 h 2761046"/>
              <a:gd name="connsiteX9" fmla="*/ 64558 w 3514859"/>
              <a:gd name="connsiteY9" fmla="*/ 0 h 2761046"/>
              <a:gd name="connsiteX10" fmla="*/ 3514859 w 3514859"/>
              <a:gd name="connsiteY10" fmla="*/ 62257 h 2761046"/>
              <a:gd name="connsiteX0" fmla="*/ 3514859 w 3514859"/>
              <a:gd name="connsiteY0" fmla="*/ 62257 h 2761046"/>
              <a:gd name="connsiteX1" fmla="*/ 3475585 w 3514859"/>
              <a:gd name="connsiteY1" fmla="*/ 1976278 h 2761046"/>
              <a:gd name="connsiteX2" fmla="*/ 3455483 w 3514859"/>
              <a:gd name="connsiteY2" fmla="*/ 2742774 h 2761046"/>
              <a:gd name="connsiteX3" fmla="*/ 3441973 w 3514859"/>
              <a:gd name="connsiteY3" fmla="*/ 2761046 h 2761046"/>
              <a:gd name="connsiteX4" fmla="*/ 152909 w 3514859"/>
              <a:gd name="connsiteY4" fmla="*/ 2712961 h 2761046"/>
              <a:gd name="connsiteX5" fmla="*/ 42571 w 3514859"/>
              <a:gd name="connsiteY5" fmla="*/ 2709384 h 2761046"/>
              <a:gd name="connsiteX6" fmla="*/ 40702 w 3514859"/>
              <a:gd name="connsiteY6" fmla="*/ 2706491 h 2761046"/>
              <a:gd name="connsiteX7" fmla="*/ 0 w 3514859"/>
              <a:gd name="connsiteY7" fmla="*/ 2705834 h 2761046"/>
              <a:gd name="connsiteX8" fmla="*/ 64558 w 3514859"/>
              <a:gd name="connsiteY8" fmla="*/ 0 h 2761046"/>
              <a:gd name="connsiteX9" fmla="*/ 3514859 w 3514859"/>
              <a:gd name="connsiteY9" fmla="*/ 62257 h 2761046"/>
              <a:gd name="connsiteX0" fmla="*/ 3514859 w 3753972"/>
              <a:gd name="connsiteY0" fmla="*/ 62257 h 2761046"/>
              <a:gd name="connsiteX1" fmla="*/ 3455483 w 3753972"/>
              <a:gd name="connsiteY1" fmla="*/ 2742774 h 2761046"/>
              <a:gd name="connsiteX2" fmla="*/ 3441973 w 3753972"/>
              <a:gd name="connsiteY2" fmla="*/ 2761046 h 2761046"/>
              <a:gd name="connsiteX3" fmla="*/ 152909 w 3753972"/>
              <a:gd name="connsiteY3" fmla="*/ 2712961 h 2761046"/>
              <a:gd name="connsiteX4" fmla="*/ 42571 w 3753972"/>
              <a:gd name="connsiteY4" fmla="*/ 2709384 h 2761046"/>
              <a:gd name="connsiteX5" fmla="*/ 40702 w 3753972"/>
              <a:gd name="connsiteY5" fmla="*/ 2706491 h 2761046"/>
              <a:gd name="connsiteX6" fmla="*/ 0 w 3753972"/>
              <a:gd name="connsiteY6" fmla="*/ 2705834 h 2761046"/>
              <a:gd name="connsiteX7" fmla="*/ 64558 w 3753972"/>
              <a:gd name="connsiteY7" fmla="*/ 0 h 2761046"/>
              <a:gd name="connsiteX8" fmla="*/ 3514859 w 3753972"/>
              <a:gd name="connsiteY8" fmla="*/ 62257 h 2761046"/>
              <a:gd name="connsiteX0" fmla="*/ 3514859 w 3514859"/>
              <a:gd name="connsiteY0" fmla="*/ 62257 h 2761046"/>
              <a:gd name="connsiteX1" fmla="*/ 3455483 w 3514859"/>
              <a:gd name="connsiteY1" fmla="*/ 2742774 h 2761046"/>
              <a:gd name="connsiteX2" fmla="*/ 3441973 w 3514859"/>
              <a:gd name="connsiteY2" fmla="*/ 2761046 h 2761046"/>
              <a:gd name="connsiteX3" fmla="*/ 152909 w 3514859"/>
              <a:gd name="connsiteY3" fmla="*/ 2712961 h 2761046"/>
              <a:gd name="connsiteX4" fmla="*/ 42571 w 3514859"/>
              <a:gd name="connsiteY4" fmla="*/ 2709384 h 2761046"/>
              <a:gd name="connsiteX5" fmla="*/ 40702 w 3514859"/>
              <a:gd name="connsiteY5" fmla="*/ 2706491 h 2761046"/>
              <a:gd name="connsiteX6" fmla="*/ 0 w 3514859"/>
              <a:gd name="connsiteY6" fmla="*/ 2705834 h 2761046"/>
              <a:gd name="connsiteX7" fmla="*/ 64558 w 3514859"/>
              <a:gd name="connsiteY7" fmla="*/ 0 h 2761046"/>
              <a:gd name="connsiteX8" fmla="*/ 3514859 w 3514859"/>
              <a:gd name="connsiteY8" fmla="*/ 62257 h 2761046"/>
              <a:gd name="connsiteX0" fmla="*/ 3514859 w 3514859"/>
              <a:gd name="connsiteY0" fmla="*/ 62257 h 2761046"/>
              <a:gd name="connsiteX1" fmla="*/ 3455483 w 3514859"/>
              <a:gd name="connsiteY1" fmla="*/ 2742774 h 2761046"/>
              <a:gd name="connsiteX2" fmla="*/ 3441973 w 3514859"/>
              <a:gd name="connsiteY2" fmla="*/ 2761046 h 2761046"/>
              <a:gd name="connsiteX3" fmla="*/ 42571 w 3514859"/>
              <a:gd name="connsiteY3" fmla="*/ 2709384 h 2761046"/>
              <a:gd name="connsiteX4" fmla="*/ 40702 w 3514859"/>
              <a:gd name="connsiteY4" fmla="*/ 2706491 h 2761046"/>
              <a:gd name="connsiteX5" fmla="*/ 0 w 3514859"/>
              <a:gd name="connsiteY5" fmla="*/ 2705834 h 2761046"/>
              <a:gd name="connsiteX6" fmla="*/ 64558 w 3514859"/>
              <a:gd name="connsiteY6" fmla="*/ 0 h 2761046"/>
              <a:gd name="connsiteX7" fmla="*/ 3514859 w 3514859"/>
              <a:gd name="connsiteY7" fmla="*/ 62257 h 2761046"/>
              <a:gd name="connsiteX0" fmla="*/ 3514859 w 3514859"/>
              <a:gd name="connsiteY0" fmla="*/ 62257 h 2742774"/>
              <a:gd name="connsiteX1" fmla="*/ 3455483 w 3514859"/>
              <a:gd name="connsiteY1" fmla="*/ 2742774 h 2742774"/>
              <a:gd name="connsiteX2" fmla="*/ 42571 w 3514859"/>
              <a:gd name="connsiteY2" fmla="*/ 2709384 h 2742774"/>
              <a:gd name="connsiteX3" fmla="*/ 40702 w 3514859"/>
              <a:gd name="connsiteY3" fmla="*/ 2706491 h 2742774"/>
              <a:gd name="connsiteX4" fmla="*/ 0 w 3514859"/>
              <a:gd name="connsiteY4" fmla="*/ 2705834 h 2742774"/>
              <a:gd name="connsiteX5" fmla="*/ 64558 w 3514859"/>
              <a:gd name="connsiteY5" fmla="*/ 0 h 2742774"/>
              <a:gd name="connsiteX6" fmla="*/ 3514859 w 3514859"/>
              <a:gd name="connsiteY6" fmla="*/ 62257 h 2742774"/>
              <a:gd name="connsiteX0" fmla="*/ 3713133 w 3713133"/>
              <a:gd name="connsiteY0" fmla="*/ 62257 h 2742774"/>
              <a:gd name="connsiteX1" fmla="*/ 3653757 w 3713133"/>
              <a:gd name="connsiteY1" fmla="*/ 2742774 h 2742774"/>
              <a:gd name="connsiteX2" fmla="*/ 240845 w 3713133"/>
              <a:gd name="connsiteY2" fmla="*/ 2709384 h 2742774"/>
              <a:gd name="connsiteX3" fmla="*/ 238976 w 3713133"/>
              <a:gd name="connsiteY3" fmla="*/ 2706491 h 2742774"/>
              <a:gd name="connsiteX4" fmla="*/ 262832 w 3713133"/>
              <a:gd name="connsiteY4" fmla="*/ 0 h 2742774"/>
              <a:gd name="connsiteX5" fmla="*/ 3713133 w 3713133"/>
              <a:gd name="connsiteY5" fmla="*/ 62257 h 2742774"/>
              <a:gd name="connsiteX0" fmla="*/ 3474157 w 3474157"/>
              <a:gd name="connsiteY0" fmla="*/ 62257 h 2742774"/>
              <a:gd name="connsiteX1" fmla="*/ 3414781 w 3474157"/>
              <a:gd name="connsiteY1" fmla="*/ 2742774 h 2742774"/>
              <a:gd name="connsiteX2" fmla="*/ 1869 w 3474157"/>
              <a:gd name="connsiteY2" fmla="*/ 2709384 h 2742774"/>
              <a:gd name="connsiteX3" fmla="*/ 0 w 3474157"/>
              <a:gd name="connsiteY3" fmla="*/ 2706491 h 2742774"/>
              <a:gd name="connsiteX4" fmla="*/ 23856 w 3474157"/>
              <a:gd name="connsiteY4" fmla="*/ 0 h 2742774"/>
              <a:gd name="connsiteX5" fmla="*/ 3474157 w 3474157"/>
              <a:gd name="connsiteY5" fmla="*/ 62257 h 2742774"/>
              <a:gd name="connsiteX0" fmla="*/ 3536990 w 3536990"/>
              <a:gd name="connsiteY0" fmla="*/ 62257 h 2768104"/>
              <a:gd name="connsiteX1" fmla="*/ 3477614 w 3536990"/>
              <a:gd name="connsiteY1" fmla="*/ 2742774 h 2768104"/>
              <a:gd name="connsiteX2" fmla="*/ 64702 w 3536990"/>
              <a:gd name="connsiteY2" fmla="*/ 2709384 h 2768104"/>
              <a:gd name="connsiteX3" fmla="*/ 0 w 3536990"/>
              <a:gd name="connsiteY3" fmla="*/ 2768104 h 2768104"/>
              <a:gd name="connsiteX4" fmla="*/ 86689 w 3536990"/>
              <a:gd name="connsiteY4" fmla="*/ 0 h 2768104"/>
              <a:gd name="connsiteX5" fmla="*/ 3536990 w 3536990"/>
              <a:gd name="connsiteY5" fmla="*/ 62257 h 2768104"/>
              <a:gd name="connsiteX0" fmla="*/ 3536990 w 3536990"/>
              <a:gd name="connsiteY0" fmla="*/ 62257 h 2768104"/>
              <a:gd name="connsiteX1" fmla="*/ 3477614 w 3536990"/>
              <a:gd name="connsiteY1" fmla="*/ 2742774 h 2768104"/>
              <a:gd name="connsiteX2" fmla="*/ 0 w 3536990"/>
              <a:gd name="connsiteY2" fmla="*/ 2768104 h 2768104"/>
              <a:gd name="connsiteX3" fmla="*/ 86689 w 3536990"/>
              <a:gd name="connsiteY3" fmla="*/ 0 h 2768104"/>
              <a:gd name="connsiteX4" fmla="*/ 3536990 w 3536990"/>
              <a:gd name="connsiteY4" fmla="*/ 62257 h 2768104"/>
              <a:gd name="connsiteX0" fmla="*/ 3536990 w 3536990"/>
              <a:gd name="connsiteY0" fmla="*/ 62257 h 2808038"/>
              <a:gd name="connsiteX1" fmla="*/ 3471403 w 3536990"/>
              <a:gd name="connsiteY1" fmla="*/ 2808038 h 2808038"/>
              <a:gd name="connsiteX2" fmla="*/ 0 w 3536990"/>
              <a:gd name="connsiteY2" fmla="*/ 2768104 h 2808038"/>
              <a:gd name="connsiteX3" fmla="*/ 86689 w 3536990"/>
              <a:gd name="connsiteY3" fmla="*/ 0 h 2808038"/>
              <a:gd name="connsiteX4" fmla="*/ 3536990 w 3536990"/>
              <a:gd name="connsiteY4" fmla="*/ 62257 h 2808038"/>
              <a:gd name="connsiteX0" fmla="*/ 3536990 w 3536990"/>
              <a:gd name="connsiteY0" fmla="*/ 64449 h 2810230"/>
              <a:gd name="connsiteX1" fmla="*/ 3471403 w 3536990"/>
              <a:gd name="connsiteY1" fmla="*/ 2810230 h 2810230"/>
              <a:gd name="connsiteX2" fmla="*/ 0 w 3536990"/>
              <a:gd name="connsiteY2" fmla="*/ 2770296 h 2810230"/>
              <a:gd name="connsiteX3" fmla="*/ 52716 w 3536990"/>
              <a:gd name="connsiteY3" fmla="*/ 0 h 2810230"/>
              <a:gd name="connsiteX4" fmla="*/ 3536990 w 3536990"/>
              <a:gd name="connsiteY4" fmla="*/ 64449 h 2810230"/>
              <a:gd name="connsiteX0" fmla="*/ 3538765 w 3538765"/>
              <a:gd name="connsiteY0" fmla="*/ 45801 h 2810230"/>
              <a:gd name="connsiteX1" fmla="*/ 3471403 w 3538765"/>
              <a:gd name="connsiteY1" fmla="*/ 2810230 h 2810230"/>
              <a:gd name="connsiteX2" fmla="*/ 0 w 3538765"/>
              <a:gd name="connsiteY2" fmla="*/ 2770296 h 2810230"/>
              <a:gd name="connsiteX3" fmla="*/ 52716 w 3538765"/>
              <a:gd name="connsiteY3" fmla="*/ 0 h 2810230"/>
              <a:gd name="connsiteX4" fmla="*/ 3538765 w 3538765"/>
              <a:gd name="connsiteY4" fmla="*/ 45801 h 2810230"/>
              <a:gd name="connsiteX0" fmla="*/ 3538765 w 3538765"/>
              <a:gd name="connsiteY0" fmla="*/ 45801 h 2803098"/>
              <a:gd name="connsiteX1" fmla="*/ 3506263 w 3538765"/>
              <a:gd name="connsiteY1" fmla="*/ 2803098 h 2803098"/>
              <a:gd name="connsiteX2" fmla="*/ 0 w 3538765"/>
              <a:gd name="connsiteY2" fmla="*/ 2770296 h 2803098"/>
              <a:gd name="connsiteX3" fmla="*/ 52716 w 3538765"/>
              <a:gd name="connsiteY3" fmla="*/ 0 h 2803098"/>
              <a:gd name="connsiteX4" fmla="*/ 3538765 w 3538765"/>
              <a:gd name="connsiteY4" fmla="*/ 45801 h 280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8765" h="2803098">
                <a:moveTo>
                  <a:pt x="3538765" y="45801"/>
                </a:moveTo>
                <a:cubicBezTo>
                  <a:pt x="3520846" y="643551"/>
                  <a:pt x="3518411" y="2353300"/>
                  <a:pt x="3506263" y="2803098"/>
                </a:cubicBezTo>
                <a:lnTo>
                  <a:pt x="0" y="2770296"/>
                </a:lnTo>
                <a:cubicBezTo>
                  <a:pt x="3664" y="2318732"/>
                  <a:pt x="58117" y="525311"/>
                  <a:pt x="52716" y="0"/>
                </a:cubicBezTo>
                <a:lnTo>
                  <a:pt x="3538765" y="458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8" name="Imagem 197">
            <a:extLst>
              <a:ext uri="{FF2B5EF4-FFF2-40B4-BE49-F238E27FC236}">
                <a16:creationId xmlns:a16="http://schemas.microsoft.com/office/drawing/2014/main" id="{4BA7BCFD-8700-546E-7310-404765362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64569857">
            <a:off x="1186897" y="2112904"/>
            <a:ext cx="3244007" cy="1491704"/>
          </a:xfrm>
          <a:prstGeom prst="rect">
            <a:avLst/>
          </a:pr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DEE664B-F8FD-F8ED-172A-A48EB949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 smtClean="0"/>
              <a:pPr>
                <a:spcAft>
                  <a:spcPts val="600"/>
                </a:spcAft>
              </a:pPr>
              <a:t>6/8/2024</a:t>
            </a:fld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3FBA71E-4CF4-F149-7D06-B02A87F7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E55481-FEC6-A6C9-378B-C33B6F05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15051"/>
            <a:ext cx="5043944" cy="1941299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iQAQE</a:t>
            </a:r>
            <a:r>
              <a:rPr lang="en-US" dirty="0">
                <a:solidFill>
                  <a:schemeClr val="accent2"/>
                </a:solidFill>
              </a:rPr>
              <a:t> Framework</a:t>
            </a:r>
          </a:p>
        </p:txBody>
      </p:sp>
      <p:sp>
        <p:nvSpPr>
          <p:cNvPr id="199" name="Título 1">
            <a:extLst>
              <a:ext uri="{FF2B5EF4-FFF2-40B4-BE49-F238E27FC236}">
                <a16:creationId xmlns:a16="http://schemas.microsoft.com/office/drawing/2014/main" id="{7489FED5-A501-0ED0-D636-90A5D131F99C}"/>
              </a:ext>
            </a:extLst>
          </p:cNvPr>
          <p:cNvSpPr txBox="1">
            <a:spLocks/>
          </p:cNvSpPr>
          <p:nvPr/>
        </p:nvSpPr>
        <p:spPr>
          <a:xfrm>
            <a:off x="3624261" y="6319722"/>
            <a:ext cx="4943478" cy="438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ea typeface="+mn-ea"/>
                <a:cs typeface="+mn-cs"/>
              </a:rPr>
              <a:t>Novel</a:t>
            </a: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 Variational Quantum Algorithms for MaxCut</a:t>
            </a:r>
          </a:p>
        </p:txBody>
      </p:sp>
      <p:pic>
        <p:nvPicPr>
          <p:cNvPr id="201" name="Imagem 200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3EFEE957-7E3E-A3CC-C5EC-EB30CD497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202" name="Imagem 201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852D1AC7-1969-A0B5-8E75-763D294866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204" name="Imagem 203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28CE9EE8-98FC-FB89-A654-796C75062B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84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9" name="Rectangle 218">
            <a:extLst>
              <a:ext uri="{FF2B5EF4-FFF2-40B4-BE49-F238E27FC236}">
                <a16:creationId xmlns:a16="http://schemas.microsoft.com/office/drawing/2014/main" id="{085C3B91-CB76-463A-BA96-A849DB47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B6D0007A-2C1A-4FDA-B3C9-B9F1ACBB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090057" y="4371518"/>
            <a:ext cx="10101943" cy="248648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756104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819273 w 9288370"/>
              <a:gd name="connsiteY3" fmla="*/ 1589727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456865 w 9288370"/>
              <a:gd name="connsiteY6" fmla="*/ 1510292 h 1857909"/>
              <a:gd name="connsiteX7" fmla="*/ 1463005 w 9288370"/>
              <a:gd name="connsiteY7" fmla="*/ 1511279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952094 w 9288370"/>
              <a:gd name="connsiteY51" fmla="*/ 409302 h 1857909"/>
              <a:gd name="connsiteX52" fmla="*/ 8231938 w 9288370"/>
              <a:gd name="connsiteY52" fmla="*/ 259259 h 1857909"/>
              <a:gd name="connsiteX53" fmla="*/ 8428864 w 9288370"/>
              <a:gd name="connsiteY53" fmla="*/ 208471 h 1857909"/>
              <a:gd name="connsiteX54" fmla="*/ 8616510 w 9288370"/>
              <a:gd name="connsiteY54" fmla="*/ 161973 h 1857909"/>
              <a:gd name="connsiteX55" fmla="*/ 8826766 w 9288370"/>
              <a:gd name="connsiteY55" fmla="*/ 152111 h 1857909"/>
              <a:gd name="connsiteX56" fmla="*/ 8917647 w 9288370"/>
              <a:gd name="connsiteY56" fmla="*/ 112232 h 1857909"/>
              <a:gd name="connsiteX57" fmla="*/ 9182272 w 9288370"/>
              <a:gd name="connsiteY57" fmla="*/ 37171 h 1857909"/>
              <a:gd name="connsiteX58" fmla="*/ 9232990 w 9288370"/>
              <a:gd name="connsiteY58" fmla="*/ 24074 h 1857909"/>
              <a:gd name="connsiteX59" fmla="*/ 9288370 w 9288370"/>
              <a:gd name="connsiteY59" fmla="*/ 0 h 1857909"/>
              <a:gd name="connsiteX60" fmla="*/ 0 w 9288370"/>
              <a:gd name="connsiteY60" fmla="*/ 0 h 1857909"/>
              <a:gd name="connsiteX61" fmla="*/ 0 w 9288370"/>
              <a:gd name="connsiteY61" fmla="*/ 1756104 h 1857909"/>
              <a:gd name="connsiteX0" fmla="*/ 0 w 9288370"/>
              <a:gd name="connsiteY0" fmla="*/ 1756104 h 1800080"/>
              <a:gd name="connsiteX1" fmla="*/ 122709 w 9288370"/>
              <a:gd name="connsiteY1" fmla="*/ 1800080 h 1800080"/>
              <a:gd name="connsiteX2" fmla="*/ 370426 w 9288370"/>
              <a:gd name="connsiteY2" fmla="*/ 1702965 h 1800080"/>
              <a:gd name="connsiteX3" fmla="*/ 819273 w 9288370"/>
              <a:gd name="connsiteY3" fmla="*/ 1589727 h 1800080"/>
              <a:gd name="connsiteX4" fmla="*/ 971617 w 9288370"/>
              <a:gd name="connsiteY4" fmla="*/ 1522494 h 1800080"/>
              <a:gd name="connsiteX5" fmla="*/ 1186668 w 9288370"/>
              <a:gd name="connsiteY5" fmla="*/ 1521861 h 1800080"/>
              <a:gd name="connsiteX6" fmla="*/ 1456865 w 9288370"/>
              <a:gd name="connsiteY6" fmla="*/ 1510292 h 1800080"/>
              <a:gd name="connsiteX7" fmla="*/ 1463005 w 9288370"/>
              <a:gd name="connsiteY7" fmla="*/ 1511279 h 1800080"/>
              <a:gd name="connsiteX8" fmla="*/ 1604999 w 9288370"/>
              <a:gd name="connsiteY8" fmla="*/ 1513599 h 1800080"/>
              <a:gd name="connsiteX9" fmla="*/ 1717911 w 9288370"/>
              <a:gd name="connsiteY9" fmla="*/ 1497764 h 1800080"/>
              <a:gd name="connsiteX10" fmla="*/ 1794234 w 9288370"/>
              <a:gd name="connsiteY10" fmla="*/ 1464331 h 1800080"/>
              <a:gd name="connsiteX11" fmla="*/ 2101780 w 9288370"/>
              <a:gd name="connsiteY11" fmla="*/ 1409907 h 1800080"/>
              <a:gd name="connsiteX12" fmla="*/ 2244830 w 9288370"/>
              <a:gd name="connsiteY12" fmla="*/ 1388540 h 1800080"/>
              <a:gd name="connsiteX13" fmla="*/ 2428648 w 9288370"/>
              <a:gd name="connsiteY13" fmla="*/ 1372736 h 1800080"/>
              <a:gd name="connsiteX14" fmla="*/ 2645882 w 9288370"/>
              <a:gd name="connsiteY14" fmla="*/ 1341971 h 1800080"/>
              <a:gd name="connsiteX15" fmla="*/ 2707413 w 9288370"/>
              <a:gd name="connsiteY15" fmla="*/ 1347156 h 1800080"/>
              <a:gd name="connsiteX16" fmla="*/ 2843134 w 9288370"/>
              <a:gd name="connsiteY16" fmla="*/ 1323561 h 1800080"/>
              <a:gd name="connsiteX17" fmla="*/ 2923804 w 9288370"/>
              <a:gd name="connsiteY17" fmla="*/ 1314224 h 1800080"/>
              <a:gd name="connsiteX18" fmla="*/ 2953618 w 9288370"/>
              <a:gd name="connsiteY18" fmla="*/ 1318186 h 1800080"/>
              <a:gd name="connsiteX19" fmla="*/ 2995816 w 9288370"/>
              <a:gd name="connsiteY19" fmla="*/ 1318670 h 1800080"/>
              <a:gd name="connsiteX20" fmla="*/ 3352700 w 9288370"/>
              <a:gd name="connsiteY20" fmla="*/ 1264183 h 1800080"/>
              <a:gd name="connsiteX21" fmla="*/ 3444611 w 9288370"/>
              <a:gd name="connsiteY21" fmla="*/ 1236739 h 1800080"/>
              <a:gd name="connsiteX22" fmla="*/ 3650072 w 9288370"/>
              <a:gd name="connsiteY22" fmla="*/ 1217421 h 1800080"/>
              <a:gd name="connsiteX23" fmla="*/ 3707853 w 9288370"/>
              <a:gd name="connsiteY23" fmla="*/ 1241722 h 1800080"/>
              <a:gd name="connsiteX24" fmla="*/ 3925616 w 9288370"/>
              <a:gd name="connsiteY24" fmla="*/ 1253751 h 1800080"/>
              <a:gd name="connsiteX25" fmla="*/ 3954387 w 9288370"/>
              <a:gd name="connsiteY25" fmla="*/ 1263789 h 1800080"/>
              <a:gd name="connsiteX26" fmla="*/ 3995849 w 9288370"/>
              <a:gd name="connsiteY26" fmla="*/ 1272939 h 1800080"/>
              <a:gd name="connsiteX27" fmla="*/ 4067546 w 9288370"/>
              <a:gd name="connsiteY27" fmla="*/ 1294697 h 1800080"/>
              <a:gd name="connsiteX28" fmla="*/ 4190310 w 9288370"/>
              <a:gd name="connsiteY28" fmla="*/ 1307786 h 1800080"/>
              <a:gd name="connsiteX29" fmla="*/ 4230008 w 9288370"/>
              <a:gd name="connsiteY29" fmla="*/ 1303546 h 1800080"/>
              <a:gd name="connsiteX30" fmla="*/ 4575478 w 9288370"/>
              <a:gd name="connsiteY30" fmla="*/ 1261726 h 1800080"/>
              <a:gd name="connsiteX31" fmla="*/ 4650026 w 9288370"/>
              <a:gd name="connsiteY31" fmla="*/ 1265798 h 1800080"/>
              <a:gd name="connsiteX32" fmla="*/ 4792008 w 9288370"/>
              <a:gd name="connsiteY32" fmla="*/ 1243899 h 1800080"/>
              <a:gd name="connsiteX33" fmla="*/ 4954126 w 9288370"/>
              <a:gd name="connsiteY33" fmla="*/ 1204617 h 1800080"/>
              <a:gd name="connsiteX34" fmla="*/ 5309678 w 9288370"/>
              <a:gd name="connsiteY34" fmla="*/ 1128278 h 1800080"/>
              <a:gd name="connsiteX35" fmla="*/ 5474724 w 9288370"/>
              <a:gd name="connsiteY35" fmla="*/ 1091167 h 1800080"/>
              <a:gd name="connsiteX36" fmla="*/ 5612132 w 9288370"/>
              <a:gd name="connsiteY36" fmla="*/ 1051509 h 1800080"/>
              <a:gd name="connsiteX37" fmla="*/ 5776618 w 9288370"/>
              <a:gd name="connsiteY37" fmla="*/ 1053037 h 1800080"/>
              <a:gd name="connsiteX38" fmla="*/ 5785786 w 9288370"/>
              <a:gd name="connsiteY38" fmla="*/ 1051213 h 1800080"/>
              <a:gd name="connsiteX39" fmla="*/ 5829381 w 9288370"/>
              <a:gd name="connsiteY39" fmla="*/ 1046878 h 1800080"/>
              <a:gd name="connsiteX40" fmla="*/ 5943596 w 9288370"/>
              <a:gd name="connsiteY40" fmla="*/ 1043237 h 1800080"/>
              <a:gd name="connsiteX41" fmla="*/ 5985730 w 9288370"/>
              <a:gd name="connsiteY41" fmla="*/ 1035396 h 1800080"/>
              <a:gd name="connsiteX42" fmla="*/ 6103109 w 9288370"/>
              <a:gd name="connsiteY42" fmla="*/ 1019019 h 1800080"/>
              <a:gd name="connsiteX43" fmla="*/ 6222406 w 9288370"/>
              <a:gd name="connsiteY43" fmla="*/ 985341 h 1800080"/>
              <a:gd name="connsiteX44" fmla="*/ 6598672 w 9288370"/>
              <a:gd name="connsiteY44" fmla="*/ 902062 h 1800080"/>
              <a:gd name="connsiteX45" fmla="*/ 6766149 w 9288370"/>
              <a:gd name="connsiteY45" fmla="*/ 846132 h 1800080"/>
              <a:gd name="connsiteX46" fmla="*/ 6886312 w 9288370"/>
              <a:gd name="connsiteY46" fmla="*/ 781877 h 1800080"/>
              <a:gd name="connsiteX47" fmla="*/ 7006457 w 9288370"/>
              <a:gd name="connsiteY47" fmla="*/ 699758 h 1800080"/>
              <a:gd name="connsiteX48" fmla="*/ 7231643 w 9288370"/>
              <a:gd name="connsiteY48" fmla="*/ 640778 h 1800080"/>
              <a:gd name="connsiteX49" fmla="*/ 7363123 w 9288370"/>
              <a:gd name="connsiteY49" fmla="*/ 593682 h 1800080"/>
              <a:gd name="connsiteX50" fmla="*/ 7588368 w 9288370"/>
              <a:gd name="connsiteY50" fmla="*/ 531129 h 1800080"/>
              <a:gd name="connsiteX51" fmla="*/ 7952094 w 9288370"/>
              <a:gd name="connsiteY51" fmla="*/ 409302 h 1800080"/>
              <a:gd name="connsiteX52" fmla="*/ 8231938 w 9288370"/>
              <a:gd name="connsiteY52" fmla="*/ 259259 h 1800080"/>
              <a:gd name="connsiteX53" fmla="*/ 8428864 w 9288370"/>
              <a:gd name="connsiteY53" fmla="*/ 208471 h 1800080"/>
              <a:gd name="connsiteX54" fmla="*/ 8616510 w 9288370"/>
              <a:gd name="connsiteY54" fmla="*/ 161973 h 1800080"/>
              <a:gd name="connsiteX55" fmla="*/ 8826766 w 9288370"/>
              <a:gd name="connsiteY55" fmla="*/ 152111 h 1800080"/>
              <a:gd name="connsiteX56" fmla="*/ 8917647 w 9288370"/>
              <a:gd name="connsiteY56" fmla="*/ 112232 h 1800080"/>
              <a:gd name="connsiteX57" fmla="*/ 9182272 w 9288370"/>
              <a:gd name="connsiteY57" fmla="*/ 37171 h 1800080"/>
              <a:gd name="connsiteX58" fmla="*/ 9232990 w 9288370"/>
              <a:gd name="connsiteY58" fmla="*/ 24074 h 1800080"/>
              <a:gd name="connsiteX59" fmla="*/ 9288370 w 9288370"/>
              <a:gd name="connsiteY59" fmla="*/ 0 h 1800080"/>
              <a:gd name="connsiteX60" fmla="*/ 0 w 9288370"/>
              <a:gd name="connsiteY60" fmla="*/ 0 h 1800080"/>
              <a:gd name="connsiteX61" fmla="*/ 0 w 9288370"/>
              <a:gd name="connsiteY61" fmla="*/ 1756104 h 1800080"/>
              <a:gd name="connsiteX0" fmla="*/ 0 w 9288370"/>
              <a:gd name="connsiteY0" fmla="*/ 1756104 h 1800080"/>
              <a:gd name="connsiteX1" fmla="*/ 122709 w 9288370"/>
              <a:gd name="connsiteY1" fmla="*/ 1800080 h 1800080"/>
              <a:gd name="connsiteX2" fmla="*/ 370426 w 9288370"/>
              <a:gd name="connsiteY2" fmla="*/ 1702965 h 1800080"/>
              <a:gd name="connsiteX3" fmla="*/ 819273 w 9288370"/>
              <a:gd name="connsiteY3" fmla="*/ 1589727 h 1800080"/>
              <a:gd name="connsiteX4" fmla="*/ 971617 w 9288370"/>
              <a:gd name="connsiteY4" fmla="*/ 1522494 h 1800080"/>
              <a:gd name="connsiteX5" fmla="*/ 1186668 w 9288370"/>
              <a:gd name="connsiteY5" fmla="*/ 1521861 h 1800080"/>
              <a:gd name="connsiteX6" fmla="*/ 1456865 w 9288370"/>
              <a:gd name="connsiteY6" fmla="*/ 1510292 h 1800080"/>
              <a:gd name="connsiteX7" fmla="*/ 1463005 w 9288370"/>
              <a:gd name="connsiteY7" fmla="*/ 1511279 h 1800080"/>
              <a:gd name="connsiteX8" fmla="*/ 1604999 w 9288370"/>
              <a:gd name="connsiteY8" fmla="*/ 1513599 h 1800080"/>
              <a:gd name="connsiteX9" fmla="*/ 1717911 w 9288370"/>
              <a:gd name="connsiteY9" fmla="*/ 1497764 h 1800080"/>
              <a:gd name="connsiteX10" fmla="*/ 1794234 w 9288370"/>
              <a:gd name="connsiteY10" fmla="*/ 1464331 h 1800080"/>
              <a:gd name="connsiteX11" fmla="*/ 2101780 w 9288370"/>
              <a:gd name="connsiteY11" fmla="*/ 1409907 h 1800080"/>
              <a:gd name="connsiteX12" fmla="*/ 2244830 w 9288370"/>
              <a:gd name="connsiteY12" fmla="*/ 1388540 h 1800080"/>
              <a:gd name="connsiteX13" fmla="*/ 2428648 w 9288370"/>
              <a:gd name="connsiteY13" fmla="*/ 1372736 h 1800080"/>
              <a:gd name="connsiteX14" fmla="*/ 2645882 w 9288370"/>
              <a:gd name="connsiteY14" fmla="*/ 1341971 h 1800080"/>
              <a:gd name="connsiteX15" fmla="*/ 2707413 w 9288370"/>
              <a:gd name="connsiteY15" fmla="*/ 1347156 h 1800080"/>
              <a:gd name="connsiteX16" fmla="*/ 2843134 w 9288370"/>
              <a:gd name="connsiteY16" fmla="*/ 1323561 h 1800080"/>
              <a:gd name="connsiteX17" fmla="*/ 2923804 w 9288370"/>
              <a:gd name="connsiteY17" fmla="*/ 1314224 h 1800080"/>
              <a:gd name="connsiteX18" fmla="*/ 2953618 w 9288370"/>
              <a:gd name="connsiteY18" fmla="*/ 1318186 h 1800080"/>
              <a:gd name="connsiteX19" fmla="*/ 2995816 w 9288370"/>
              <a:gd name="connsiteY19" fmla="*/ 1318670 h 1800080"/>
              <a:gd name="connsiteX20" fmla="*/ 3352700 w 9288370"/>
              <a:gd name="connsiteY20" fmla="*/ 1264183 h 1800080"/>
              <a:gd name="connsiteX21" fmla="*/ 3444611 w 9288370"/>
              <a:gd name="connsiteY21" fmla="*/ 1236739 h 1800080"/>
              <a:gd name="connsiteX22" fmla="*/ 3650072 w 9288370"/>
              <a:gd name="connsiteY22" fmla="*/ 1217421 h 1800080"/>
              <a:gd name="connsiteX23" fmla="*/ 3707853 w 9288370"/>
              <a:gd name="connsiteY23" fmla="*/ 1241722 h 1800080"/>
              <a:gd name="connsiteX24" fmla="*/ 3925616 w 9288370"/>
              <a:gd name="connsiteY24" fmla="*/ 1253751 h 1800080"/>
              <a:gd name="connsiteX25" fmla="*/ 3954387 w 9288370"/>
              <a:gd name="connsiteY25" fmla="*/ 1263789 h 1800080"/>
              <a:gd name="connsiteX26" fmla="*/ 3995849 w 9288370"/>
              <a:gd name="connsiteY26" fmla="*/ 1272939 h 1800080"/>
              <a:gd name="connsiteX27" fmla="*/ 4067546 w 9288370"/>
              <a:gd name="connsiteY27" fmla="*/ 1294697 h 1800080"/>
              <a:gd name="connsiteX28" fmla="*/ 4190310 w 9288370"/>
              <a:gd name="connsiteY28" fmla="*/ 1307786 h 1800080"/>
              <a:gd name="connsiteX29" fmla="*/ 4230008 w 9288370"/>
              <a:gd name="connsiteY29" fmla="*/ 1303546 h 1800080"/>
              <a:gd name="connsiteX30" fmla="*/ 4575478 w 9288370"/>
              <a:gd name="connsiteY30" fmla="*/ 1261726 h 1800080"/>
              <a:gd name="connsiteX31" fmla="*/ 4650026 w 9288370"/>
              <a:gd name="connsiteY31" fmla="*/ 1265798 h 1800080"/>
              <a:gd name="connsiteX32" fmla="*/ 4792008 w 9288370"/>
              <a:gd name="connsiteY32" fmla="*/ 1243899 h 1800080"/>
              <a:gd name="connsiteX33" fmla="*/ 4954126 w 9288370"/>
              <a:gd name="connsiteY33" fmla="*/ 1204617 h 1800080"/>
              <a:gd name="connsiteX34" fmla="*/ 5309678 w 9288370"/>
              <a:gd name="connsiteY34" fmla="*/ 1128278 h 1800080"/>
              <a:gd name="connsiteX35" fmla="*/ 5474724 w 9288370"/>
              <a:gd name="connsiteY35" fmla="*/ 1091167 h 1800080"/>
              <a:gd name="connsiteX36" fmla="*/ 5612132 w 9288370"/>
              <a:gd name="connsiteY36" fmla="*/ 1051509 h 1800080"/>
              <a:gd name="connsiteX37" fmla="*/ 5776618 w 9288370"/>
              <a:gd name="connsiteY37" fmla="*/ 1053037 h 1800080"/>
              <a:gd name="connsiteX38" fmla="*/ 5785786 w 9288370"/>
              <a:gd name="connsiteY38" fmla="*/ 1051213 h 1800080"/>
              <a:gd name="connsiteX39" fmla="*/ 5829381 w 9288370"/>
              <a:gd name="connsiteY39" fmla="*/ 1046878 h 1800080"/>
              <a:gd name="connsiteX40" fmla="*/ 5943596 w 9288370"/>
              <a:gd name="connsiteY40" fmla="*/ 1043237 h 1800080"/>
              <a:gd name="connsiteX41" fmla="*/ 5985730 w 9288370"/>
              <a:gd name="connsiteY41" fmla="*/ 1035396 h 1800080"/>
              <a:gd name="connsiteX42" fmla="*/ 6103109 w 9288370"/>
              <a:gd name="connsiteY42" fmla="*/ 1019019 h 1800080"/>
              <a:gd name="connsiteX43" fmla="*/ 6222406 w 9288370"/>
              <a:gd name="connsiteY43" fmla="*/ 985341 h 1800080"/>
              <a:gd name="connsiteX44" fmla="*/ 6598672 w 9288370"/>
              <a:gd name="connsiteY44" fmla="*/ 902062 h 1800080"/>
              <a:gd name="connsiteX45" fmla="*/ 6766149 w 9288370"/>
              <a:gd name="connsiteY45" fmla="*/ 846132 h 1800080"/>
              <a:gd name="connsiteX46" fmla="*/ 6886312 w 9288370"/>
              <a:gd name="connsiteY46" fmla="*/ 781877 h 1800080"/>
              <a:gd name="connsiteX47" fmla="*/ 7006457 w 9288370"/>
              <a:gd name="connsiteY47" fmla="*/ 699758 h 1800080"/>
              <a:gd name="connsiteX48" fmla="*/ 7231643 w 9288370"/>
              <a:gd name="connsiteY48" fmla="*/ 640778 h 1800080"/>
              <a:gd name="connsiteX49" fmla="*/ 7363123 w 9288370"/>
              <a:gd name="connsiteY49" fmla="*/ 593682 h 1800080"/>
              <a:gd name="connsiteX50" fmla="*/ 7588368 w 9288370"/>
              <a:gd name="connsiteY50" fmla="*/ 531129 h 1800080"/>
              <a:gd name="connsiteX51" fmla="*/ 7952094 w 9288370"/>
              <a:gd name="connsiteY51" fmla="*/ 409302 h 1800080"/>
              <a:gd name="connsiteX52" fmla="*/ 8231938 w 9288370"/>
              <a:gd name="connsiteY52" fmla="*/ 259259 h 1800080"/>
              <a:gd name="connsiteX53" fmla="*/ 8428864 w 9288370"/>
              <a:gd name="connsiteY53" fmla="*/ 208471 h 1800080"/>
              <a:gd name="connsiteX54" fmla="*/ 8616510 w 9288370"/>
              <a:gd name="connsiteY54" fmla="*/ 161973 h 1800080"/>
              <a:gd name="connsiteX55" fmla="*/ 8826766 w 9288370"/>
              <a:gd name="connsiteY55" fmla="*/ 152111 h 1800080"/>
              <a:gd name="connsiteX56" fmla="*/ 8917647 w 9288370"/>
              <a:gd name="connsiteY56" fmla="*/ 112232 h 1800080"/>
              <a:gd name="connsiteX57" fmla="*/ 9182272 w 9288370"/>
              <a:gd name="connsiteY57" fmla="*/ 37171 h 1800080"/>
              <a:gd name="connsiteX58" fmla="*/ 9232990 w 9288370"/>
              <a:gd name="connsiteY58" fmla="*/ 24074 h 1800080"/>
              <a:gd name="connsiteX59" fmla="*/ 9288370 w 9288370"/>
              <a:gd name="connsiteY59" fmla="*/ 0 h 1800080"/>
              <a:gd name="connsiteX60" fmla="*/ 0 w 9288370"/>
              <a:gd name="connsiteY60" fmla="*/ 0 h 1800080"/>
              <a:gd name="connsiteX61" fmla="*/ 0 w 9288370"/>
              <a:gd name="connsiteY61" fmla="*/ 1756104 h 1800080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51857 w 9288370"/>
              <a:gd name="connsiteY57" fmla="*/ 71188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51857 w 9288370"/>
              <a:gd name="connsiteY57" fmla="*/ 71188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17647 w 9288370"/>
              <a:gd name="connsiteY56" fmla="*/ 112232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891264 w 9288370"/>
              <a:gd name="connsiteY51" fmla="*/ 453524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288370" h="1789875">
                <a:moveTo>
                  <a:pt x="0" y="1756104"/>
                </a:moveTo>
                <a:cubicBezTo>
                  <a:pt x="61180" y="1773031"/>
                  <a:pt x="118015" y="1783153"/>
                  <a:pt x="161815" y="1789875"/>
                </a:cubicBezTo>
                <a:cubicBezTo>
                  <a:pt x="322341" y="1722532"/>
                  <a:pt x="218534" y="1803822"/>
                  <a:pt x="370426" y="1702965"/>
                </a:cubicBezTo>
                <a:cubicBezTo>
                  <a:pt x="508969" y="1649765"/>
                  <a:pt x="618829" y="1670489"/>
                  <a:pt x="745408" y="1599932"/>
                </a:cubicBezTo>
                <a:cubicBezTo>
                  <a:pt x="817915" y="1594528"/>
                  <a:pt x="901695" y="1525191"/>
                  <a:pt x="975961" y="1542905"/>
                </a:cubicBezTo>
                <a:cubicBezTo>
                  <a:pt x="1035022" y="1540098"/>
                  <a:pt x="1097347" y="1540789"/>
                  <a:pt x="1186668" y="1521861"/>
                </a:cubicBezTo>
                <a:lnTo>
                  <a:pt x="1330860" y="1520498"/>
                </a:lnTo>
                <a:lnTo>
                  <a:pt x="1476040" y="153168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358831" y="968813"/>
                  <a:pt x="6404896" y="961529"/>
                </a:cubicBezTo>
                <a:cubicBezTo>
                  <a:pt x="6487490" y="942036"/>
                  <a:pt x="6389790" y="916113"/>
                  <a:pt x="6598672" y="902062"/>
                </a:cubicBezTo>
                <a:cubicBezTo>
                  <a:pt x="6696217" y="878308"/>
                  <a:pt x="6709364" y="844002"/>
                  <a:pt x="6770494" y="825722"/>
                </a:cubicBezTo>
                <a:cubicBezTo>
                  <a:pt x="6832967" y="795893"/>
                  <a:pt x="6935533" y="769635"/>
                  <a:pt x="6977557" y="751262"/>
                </a:cubicBezTo>
                <a:cubicBezTo>
                  <a:pt x="6995591" y="740300"/>
                  <a:pt x="7053021" y="680053"/>
                  <a:pt x="7084667" y="686151"/>
                </a:cubicBezTo>
                <a:cubicBezTo>
                  <a:pt x="7094088" y="675153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617509" y="543641"/>
                  <a:pt x="7688303" y="524325"/>
                </a:cubicBezTo>
                <a:cubicBezTo>
                  <a:pt x="7717431" y="484097"/>
                  <a:pt x="7800658" y="514711"/>
                  <a:pt x="7891264" y="453524"/>
                </a:cubicBezTo>
                <a:cubicBezTo>
                  <a:pt x="7981870" y="392337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11401" y="167204"/>
                  <a:pt x="8761591" y="158914"/>
                </a:cubicBezTo>
                <a:lnTo>
                  <a:pt x="8921992" y="129240"/>
                </a:lnTo>
                <a:cubicBezTo>
                  <a:pt x="8981244" y="110083"/>
                  <a:pt x="8982856" y="143808"/>
                  <a:pt x="9095372" y="91599"/>
                </a:cubicBezTo>
                <a:cubicBezTo>
                  <a:pt x="9110407" y="90152"/>
                  <a:pt x="9232026" y="41068"/>
                  <a:pt x="9250369" y="34279"/>
                </a:cubicBezTo>
                <a:lnTo>
                  <a:pt x="9288370" y="0"/>
                </a:lnTo>
                <a:lnTo>
                  <a:pt x="0" y="0"/>
                </a:lnTo>
                <a:lnTo>
                  <a:pt x="0" y="1756104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4686DAA-8478-5E35-7B26-31687794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0923758-7E22-FF77-0ED3-86D59E4C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18</a:t>
            </a:r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7348E898-D153-E3F9-D484-49BCD772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6" y="709450"/>
            <a:ext cx="6030114" cy="17256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Implementation</a:t>
            </a:r>
          </a:p>
        </p:txBody>
      </p:sp>
      <p:sp>
        <p:nvSpPr>
          <p:cNvPr id="63" name="Marcador de Posição de Conteúdo 2">
            <a:extLst>
              <a:ext uri="{FF2B5EF4-FFF2-40B4-BE49-F238E27FC236}">
                <a16:creationId xmlns:a16="http://schemas.microsoft.com/office/drawing/2014/main" id="{DDA0E2DF-1FF6-93F2-D25C-FCA35E4CD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477" y="2435080"/>
            <a:ext cx="4392306" cy="352093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Python libraries: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sz="16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PennyLane</a:t>
            </a:r>
            <a:r>
              <a:rPr lang="en-US" sz="1600" dirty="0"/>
              <a:t> (quantum programming);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sz="16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NetworkX</a:t>
            </a:r>
            <a:r>
              <a:rPr lang="en-US" sz="1600" dirty="0"/>
              <a:t> (graph manipulation);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CVXPY</a:t>
            </a:r>
            <a:r>
              <a:rPr lang="en-US" sz="1600" dirty="0"/>
              <a:t> (convex optimization).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sz="1800" dirty="0"/>
              <a:t>Performance metrics: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Training curves: </a:t>
            </a: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cost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approximation ratio </a:t>
            </a:r>
            <a:r>
              <a:rPr lang="en-US" sz="1600" dirty="0"/>
              <a:t>plots (</a:t>
            </a:r>
            <a:r>
              <a:rPr lang="en-US" sz="1600" i="1" dirty="0"/>
              <a:t>vs.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iterations</a:t>
            </a:r>
            <a:r>
              <a:rPr lang="en-US" sz="1600" dirty="0"/>
              <a:t>);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Statistically robust metrics: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Average</a:t>
            </a:r>
            <a:r>
              <a:rPr lang="en-US" dirty="0"/>
              <a:t> curves;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Average/Median best-so-far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curves;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Best-so-far average </a:t>
            </a:r>
            <a:r>
              <a:rPr lang="en-US" dirty="0"/>
              <a:t>curves.</a:t>
            </a: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EA860814-CD39-0DAA-BAD6-F1B127E6F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9713" y="3768259"/>
            <a:ext cx="3228547" cy="2545766"/>
          </a:xfrm>
          <a:custGeom>
            <a:avLst/>
            <a:gdLst>
              <a:gd name="connsiteX0" fmla="*/ 0 w 3228547"/>
              <a:gd name="connsiteY0" fmla="*/ 0 h 2545766"/>
              <a:gd name="connsiteX1" fmla="*/ 505806 w 3228547"/>
              <a:gd name="connsiteY1" fmla="*/ 0 h 2545766"/>
              <a:gd name="connsiteX2" fmla="*/ 1011611 w 3228547"/>
              <a:gd name="connsiteY2" fmla="*/ 0 h 2545766"/>
              <a:gd name="connsiteX3" fmla="*/ 1614273 w 3228547"/>
              <a:gd name="connsiteY3" fmla="*/ 0 h 2545766"/>
              <a:gd name="connsiteX4" fmla="*/ 2184650 w 3228547"/>
              <a:gd name="connsiteY4" fmla="*/ 0 h 2545766"/>
              <a:gd name="connsiteX5" fmla="*/ 2625885 w 3228547"/>
              <a:gd name="connsiteY5" fmla="*/ 0 h 2545766"/>
              <a:gd name="connsiteX6" fmla="*/ 3228547 w 3228547"/>
              <a:gd name="connsiteY6" fmla="*/ 0 h 2545766"/>
              <a:gd name="connsiteX7" fmla="*/ 3228547 w 3228547"/>
              <a:gd name="connsiteY7" fmla="*/ 509153 h 2545766"/>
              <a:gd name="connsiteX8" fmla="*/ 3228547 w 3228547"/>
              <a:gd name="connsiteY8" fmla="*/ 1069222 h 2545766"/>
              <a:gd name="connsiteX9" fmla="*/ 3228547 w 3228547"/>
              <a:gd name="connsiteY9" fmla="*/ 1552917 h 2545766"/>
              <a:gd name="connsiteX10" fmla="*/ 3228547 w 3228547"/>
              <a:gd name="connsiteY10" fmla="*/ 2036613 h 2545766"/>
              <a:gd name="connsiteX11" fmla="*/ 3228547 w 3228547"/>
              <a:gd name="connsiteY11" fmla="*/ 2545766 h 2545766"/>
              <a:gd name="connsiteX12" fmla="*/ 2722741 w 3228547"/>
              <a:gd name="connsiteY12" fmla="*/ 2545766 h 2545766"/>
              <a:gd name="connsiteX13" fmla="*/ 2281507 w 3228547"/>
              <a:gd name="connsiteY13" fmla="*/ 2545766 h 2545766"/>
              <a:gd name="connsiteX14" fmla="*/ 1775701 w 3228547"/>
              <a:gd name="connsiteY14" fmla="*/ 2545766 h 2545766"/>
              <a:gd name="connsiteX15" fmla="*/ 1205324 w 3228547"/>
              <a:gd name="connsiteY15" fmla="*/ 2545766 h 2545766"/>
              <a:gd name="connsiteX16" fmla="*/ 602662 w 3228547"/>
              <a:gd name="connsiteY16" fmla="*/ 2545766 h 2545766"/>
              <a:gd name="connsiteX17" fmla="*/ 0 w 3228547"/>
              <a:gd name="connsiteY17" fmla="*/ 2545766 h 2545766"/>
              <a:gd name="connsiteX18" fmla="*/ 0 w 3228547"/>
              <a:gd name="connsiteY18" fmla="*/ 1985697 h 2545766"/>
              <a:gd name="connsiteX19" fmla="*/ 0 w 3228547"/>
              <a:gd name="connsiteY19" fmla="*/ 1527460 h 2545766"/>
              <a:gd name="connsiteX20" fmla="*/ 0 w 3228547"/>
              <a:gd name="connsiteY20" fmla="*/ 1043764 h 2545766"/>
              <a:gd name="connsiteX21" fmla="*/ 0 w 3228547"/>
              <a:gd name="connsiteY21" fmla="*/ 483696 h 2545766"/>
              <a:gd name="connsiteX22" fmla="*/ 0 w 3228547"/>
              <a:gd name="connsiteY22" fmla="*/ 0 h 2545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28547" h="2545766" fill="none" extrusionOk="0">
                <a:moveTo>
                  <a:pt x="0" y="0"/>
                </a:moveTo>
                <a:cubicBezTo>
                  <a:pt x="222097" y="-35150"/>
                  <a:pt x="298932" y="49773"/>
                  <a:pt x="505806" y="0"/>
                </a:cubicBezTo>
                <a:cubicBezTo>
                  <a:pt x="712680" y="-49773"/>
                  <a:pt x="801742" y="48858"/>
                  <a:pt x="1011611" y="0"/>
                </a:cubicBezTo>
                <a:cubicBezTo>
                  <a:pt x="1221480" y="-48858"/>
                  <a:pt x="1352749" y="41647"/>
                  <a:pt x="1614273" y="0"/>
                </a:cubicBezTo>
                <a:cubicBezTo>
                  <a:pt x="1875797" y="-41647"/>
                  <a:pt x="1982099" y="50549"/>
                  <a:pt x="2184650" y="0"/>
                </a:cubicBezTo>
                <a:cubicBezTo>
                  <a:pt x="2387201" y="-50549"/>
                  <a:pt x="2521684" y="40961"/>
                  <a:pt x="2625885" y="0"/>
                </a:cubicBezTo>
                <a:cubicBezTo>
                  <a:pt x="2730086" y="-40961"/>
                  <a:pt x="2967150" y="39992"/>
                  <a:pt x="3228547" y="0"/>
                </a:cubicBezTo>
                <a:cubicBezTo>
                  <a:pt x="3284405" y="193914"/>
                  <a:pt x="3204069" y="255278"/>
                  <a:pt x="3228547" y="509153"/>
                </a:cubicBezTo>
                <a:cubicBezTo>
                  <a:pt x="3253025" y="763028"/>
                  <a:pt x="3211318" y="791096"/>
                  <a:pt x="3228547" y="1069222"/>
                </a:cubicBezTo>
                <a:cubicBezTo>
                  <a:pt x="3245776" y="1347348"/>
                  <a:pt x="3222174" y="1411793"/>
                  <a:pt x="3228547" y="1552917"/>
                </a:cubicBezTo>
                <a:cubicBezTo>
                  <a:pt x="3234920" y="1694041"/>
                  <a:pt x="3199944" y="1871534"/>
                  <a:pt x="3228547" y="2036613"/>
                </a:cubicBezTo>
                <a:cubicBezTo>
                  <a:pt x="3257150" y="2201692"/>
                  <a:pt x="3172462" y="2376495"/>
                  <a:pt x="3228547" y="2545766"/>
                </a:cubicBezTo>
                <a:cubicBezTo>
                  <a:pt x="2982906" y="2561613"/>
                  <a:pt x="2895460" y="2539664"/>
                  <a:pt x="2722741" y="2545766"/>
                </a:cubicBezTo>
                <a:cubicBezTo>
                  <a:pt x="2550022" y="2551868"/>
                  <a:pt x="2457309" y="2527895"/>
                  <a:pt x="2281507" y="2545766"/>
                </a:cubicBezTo>
                <a:cubicBezTo>
                  <a:pt x="2105705" y="2563637"/>
                  <a:pt x="1999170" y="2541562"/>
                  <a:pt x="1775701" y="2545766"/>
                </a:cubicBezTo>
                <a:cubicBezTo>
                  <a:pt x="1552232" y="2549970"/>
                  <a:pt x="1338147" y="2486341"/>
                  <a:pt x="1205324" y="2545766"/>
                </a:cubicBezTo>
                <a:cubicBezTo>
                  <a:pt x="1072501" y="2605191"/>
                  <a:pt x="890511" y="2482494"/>
                  <a:pt x="602662" y="2545766"/>
                </a:cubicBezTo>
                <a:cubicBezTo>
                  <a:pt x="314813" y="2609038"/>
                  <a:pt x="229418" y="2495468"/>
                  <a:pt x="0" y="2545766"/>
                </a:cubicBezTo>
                <a:cubicBezTo>
                  <a:pt x="-25260" y="2331764"/>
                  <a:pt x="46195" y="2199661"/>
                  <a:pt x="0" y="1985697"/>
                </a:cubicBezTo>
                <a:cubicBezTo>
                  <a:pt x="-46195" y="1771733"/>
                  <a:pt x="12877" y="1627675"/>
                  <a:pt x="0" y="1527460"/>
                </a:cubicBezTo>
                <a:cubicBezTo>
                  <a:pt x="-12877" y="1427245"/>
                  <a:pt x="26945" y="1144570"/>
                  <a:pt x="0" y="1043764"/>
                </a:cubicBezTo>
                <a:cubicBezTo>
                  <a:pt x="-26945" y="942958"/>
                  <a:pt x="50573" y="664295"/>
                  <a:pt x="0" y="483696"/>
                </a:cubicBezTo>
                <a:cubicBezTo>
                  <a:pt x="-50573" y="303097"/>
                  <a:pt x="210" y="237721"/>
                  <a:pt x="0" y="0"/>
                </a:cubicBezTo>
                <a:close/>
              </a:path>
              <a:path w="3228547" h="2545766" stroke="0" extrusionOk="0">
                <a:moveTo>
                  <a:pt x="0" y="0"/>
                </a:moveTo>
                <a:cubicBezTo>
                  <a:pt x="155472" y="-17016"/>
                  <a:pt x="350335" y="23472"/>
                  <a:pt x="538091" y="0"/>
                </a:cubicBezTo>
                <a:cubicBezTo>
                  <a:pt x="725847" y="-23472"/>
                  <a:pt x="852961" y="2149"/>
                  <a:pt x="1043897" y="0"/>
                </a:cubicBezTo>
                <a:cubicBezTo>
                  <a:pt x="1234833" y="-2149"/>
                  <a:pt x="1354017" y="25324"/>
                  <a:pt x="1614274" y="0"/>
                </a:cubicBezTo>
                <a:cubicBezTo>
                  <a:pt x="1874531" y="-25324"/>
                  <a:pt x="1995996" y="11556"/>
                  <a:pt x="2152365" y="0"/>
                </a:cubicBezTo>
                <a:cubicBezTo>
                  <a:pt x="2308734" y="-11556"/>
                  <a:pt x="2448290" y="11716"/>
                  <a:pt x="2593599" y="0"/>
                </a:cubicBezTo>
                <a:cubicBezTo>
                  <a:pt x="2738908" y="-11716"/>
                  <a:pt x="2919459" y="66076"/>
                  <a:pt x="3228547" y="0"/>
                </a:cubicBezTo>
                <a:cubicBezTo>
                  <a:pt x="3269137" y="217031"/>
                  <a:pt x="3201359" y="373098"/>
                  <a:pt x="3228547" y="483696"/>
                </a:cubicBezTo>
                <a:cubicBezTo>
                  <a:pt x="3255735" y="594294"/>
                  <a:pt x="3192654" y="754134"/>
                  <a:pt x="3228547" y="1018306"/>
                </a:cubicBezTo>
                <a:cubicBezTo>
                  <a:pt x="3264440" y="1282478"/>
                  <a:pt x="3211343" y="1321879"/>
                  <a:pt x="3228547" y="1451087"/>
                </a:cubicBezTo>
                <a:cubicBezTo>
                  <a:pt x="3245751" y="1580295"/>
                  <a:pt x="3174745" y="1751850"/>
                  <a:pt x="3228547" y="1909325"/>
                </a:cubicBezTo>
                <a:cubicBezTo>
                  <a:pt x="3282349" y="2066800"/>
                  <a:pt x="3173498" y="2248417"/>
                  <a:pt x="3228547" y="2545766"/>
                </a:cubicBezTo>
                <a:cubicBezTo>
                  <a:pt x="3070986" y="2597039"/>
                  <a:pt x="2823914" y="2502523"/>
                  <a:pt x="2658170" y="2545766"/>
                </a:cubicBezTo>
                <a:cubicBezTo>
                  <a:pt x="2492426" y="2589009"/>
                  <a:pt x="2279945" y="2496605"/>
                  <a:pt x="2055508" y="2545766"/>
                </a:cubicBezTo>
                <a:cubicBezTo>
                  <a:pt x="1831071" y="2594927"/>
                  <a:pt x="1806116" y="2523607"/>
                  <a:pt x="1581988" y="2545766"/>
                </a:cubicBezTo>
                <a:cubicBezTo>
                  <a:pt x="1357860" y="2567925"/>
                  <a:pt x="1360257" y="2513254"/>
                  <a:pt x="1140753" y="2545766"/>
                </a:cubicBezTo>
                <a:cubicBezTo>
                  <a:pt x="921250" y="2578278"/>
                  <a:pt x="844217" y="2529383"/>
                  <a:pt x="699519" y="2545766"/>
                </a:cubicBezTo>
                <a:cubicBezTo>
                  <a:pt x="554821" y="2562149"/>
                  <a:pt x="301252" y="2533603"/>
                  <a:pt x="0" y="2545766"/>
                </a:cubicBezTo>
                <a:cubicBezTo>
                  <a:pt x="-19006" y="2357129"/>
                  <a:pt x="49885" y="2161199"/>
                  <a:pt x="0" y="2036613"/>
                </a:cubicBezTo>
                <a:cubicBezTo>
                  <a:pt x="-49885" y="1912027"/>
                  <a:pt x="2776" y="1701529"/>
                  <a:pt x="0" y="1552917"/>
                </a:cubicBezTo>
                <a:cubicBezTo>
                  <a:pt x="-2776" y="1404305"/>
                  <a:pt x="46943" y="1271503"/>
                  <a:pt x="0" y="1094679"/>
                </a:cubicBezTo>
                <a:cubicBezTo>
                  <a:pt x="-46943" y="917855"/>
                  <a:pt x="46611" y="671853"/>
                  <a:pt x="0" y="560069"/>
                </a:cubicBezTo>
                <a:cubicBezTo>
                  <a:pt x="-46611" y="448285"/>
                  <a:pt x="18818" y="244489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37373006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3" name="Imagem 72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75AA376C-11DD-FB50-B5FB-2A7BAC303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75" name="Imagem 74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DB9F0EC9-A1B6-F08D-9067-C937C2C11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77" name="Imagem 76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0888C8C0-596D-DFB9-6636-8DBF72F7A3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pic>
        <p:nvPicPr>
          <p:cNvPr id="67" name="Imagem 66" descr="Uma imagem com texto, captura de ecrã, Gráfico, diagrama&#10;&#10;Descrição gerada automaticamente">
            <a:extLst>
              <a:ext uri="{FF2B5EF4-FFF2-40B4-BE49-F238E27FC236}">
                <a16:creationId xmlns:a16="http://schemas.microsoft.com/office/drawing/2014/main" id="{A1A3DDA2-713F-EC0D-A84F-EF348FA1E7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14" y="846161"/>
            <a:ext cx="3228547" cy="2582839"/>
          </a:xfrm>
          <a:custGeom>
            <a:avLst/>
            <a:gdLst>
              <a:gd name="connsiteX0" fmla="*/ 0 w 3228547"/>
              <a:gd name="connsiteY0" fmla="*/ 0 h 2582839"/>
              <a:gd name="connsiteX1" fmla="*/ 505806 w 3228547"/>
              <a:gd name="connsiteY1" fmla="*/ 0 h 2582839"/>
              <a:gd name="connsiteX2" fmla="*/ 1108468 w 3228547"/>
              <a:gd name="connsiteY2" fmla="*/ 0 h 2582839"/>
              <a:gd name="connsiteX3" fmla="*/ 1549703 w 3228547"/>
              <a:gd name="connsiteY3" fmla="*/ 0 h 2582839"/>
              <a:gd name="connsiteX4" fmla="*/ 2152365 w 3228547"/>
              <a:gd name="connsiteY4" fmla="*/ 0 h 2582839"/>
              <a:gd name="connsiteX5" fmla="*/ 2690456 w 3228547"/>
              <a:gd name="connsiteY5" fmla="*/ 0 h 2582839"/>
              <a:gd name="connsiteX6" fmla="*/ 3228547 w 3228547"/>
              <a:gd name="connsiteY6" fmla="*/ 0 h 2582839"/>
              <a:gd name="connsiteX7" fmla="*/ 3228547 w 3228547"/>
              <a:gd name="connsiteY7" fmla="*/ 464911 h 2582839"/>
              <a:gd name="connsiteX8" fmla="*/ 3228547 w 3228547"/>
              <a:gd name="connsiteY8" fmla="*/ 1033136 h 2582839"/>
              <a:gd name="connsiteX9" fmla="*/ 3228547 w 3228547"/>
              <a:gd name="connsiteY9" fmla="*/ 1549703 h 2582839"/>
              <a:gd name="connsiteX10" fmla="*/ 3228547 w 3228547"/>
              <a:gd name="connsiteY10" fmla="*/ 1988786 h 2582839"/>
              <a:gd name="connsiteX11" fmla="*/ 3228547 w 3228547"/>
              <a:gd name="connsiteY11" fmla="*/ 2582839 h 2582839"/>
              <a:gd name="connsiteX12" fmla="*/ 2690456 w 3228547"/>
              <a:gd name="connsiteY12" fmla="*/ 2582839 h 2582839"/>
              <a:gd name="connsiteX13" fmla="*/ 2216936 w 3228547"/>
              <a:gd name="connsiteY13" fmla="*/ 2582839 h 2582839"/>
              <a:gd name="connsiteX14" fmla="*/ 1775701 w 3228547"/>
              <a:gd name="connsiteY14" fmla="*/ 2582839 h 2582839"/>
              <a:gd name="connsiteX15" fmla="*/ 1237610 w 3228547"/>
              <a:gd name="connsiteY15" fmla="*/ 2582839 h 2582839"/>
              <a:gd name="connsiteX16" fmla="*/ 764089 w 3228547"/>
              <a:gd name="connsiteY16" fmla="*/ 2582839 h 2582839"/>
              <a:gd name="connsiteX17" fmla="*/ 0 w 3228547"/>
              <a:gd name="connsiteY17" fmla="*/ 2582839 h 2582839"/>
              <a:gd name="connsiteX18" fmla="*/ 0 w 3228547"/>
              <a:gd name="connsiteY18" fmla="*/ 2117928 h 2582839"/>
              <a:gd name="connsiteX19" fmla="*/ 0 w 3228547"/>
              <a:gd name="connsiteY19" fmla="*/ 1653017 h 2582839"/>
              <a:gd name="connsiteX20" fmla="*/ 0 w 3228547"/>
              <a:gd name="connsiteY20" fmla="*/ 1162278 h 2582839"/>
              <a:gd name="connsiteX21" fmla="*/ 0 w 3228547"/>
              <a:gd name="connsiteY21" fmla="*/ 594053 h 2582839"/>
              <a:gd name="connsiteX22" fmla="*/ 0 w 3228547"/>
              <a:gd name="connsiteY22" fmla="*/ 0 h 258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28547" h="2582839" fill="none" extrusionOk="0">
                <a:moveTo>
                  <a:pt x="0" y="0"/>
                </a:moveTo>
                <a:cubicBezTo>
                  <a:pt x="203598" y="-17600"/>
                  <a:pt x="326501" y="22836"/>
                  <a:pt x="505806" y="0"/>
                </a:cubicBezTo>
                <a:cubicBezTo>
                  <a:pt x="685111" y="-22836"/>
                  <a:pt x="826986" y="50871"/>
                  <a:pt x="1108468" y="0"/>
                </a:cubicBezTo>
                <a:cubicBezTo>
                  <a:pt x="1389950" y="-50871"/>
                  <a:pt x="1426123" y="8092"/>
                  <a:pt x="1549703" y="0"/>
                </a:cubicBezTo>
                <a:cubicBezTo>
                  <a:pt x="1673284" y="-8092"/>
                  <a:pt x="1961977" y="46436"/>
                  <a:pt x="2152365" y="0"/>
                </a:cubicBezTo>
                <a:cubicBezTo>
                  <a:pt x="2342753" y="-46436"/>
                  <a:pt x="2453323" y="29950"/>
                  <a:pt x="2690456" y="0"/>
                </a:cubicBezTo>
                <a:cubicBezTo>
                  <a:pt x="2927589" y="-29950"/>
                  <a:pt x="3054282" y="42065"/>
                  <a:pt x="3228547" y="0"/>
                </a:cubicBezTo>
                <a:cubicBezTo>
                  <a:pt x="3247167" y="151271"/>
                  <a:pt x="3199407" y="363794"/>
                  <a:pt x="3228547" y="464911"/>
                </a:cubicBezTo>
                <a:cubicBezTo>
                  <a:pt x="3257687" y="566028"/>
                  <a:pt x="3171458" y="850554"/>
                  <a:pt x="3228547" y="1033136"/>
                </a:cubicBezTo>
                <a:cubicBezTo>
                  <a:pt x="3285636" y="1215718"/>
                  <a:pt x="3178463" y="1418708"/>
                  <a:pt x="3228547" y="1549703"/>
                </a:cubicBezTo>
                <a:cubicBezTo>
                  <a:pt x="3278631" y="1680698"/>
                  <a:pt x="3200191" y="1886605"/>
                  <a:pt x="3228547" y="1988786"/>
                </a:cubicBezTo>
                <a:cubicBezTo>
                  <a:pt x="3256903" y="2090967"/>
                  <a:pt x="3189191" y="2342581"/>
                  <a:pt x="3228547" y="2582839"/>
                </a:cubicBezTo>
                <a:cubicBezTo>
                  <a:pt x="3099412" y="2584190"/>
                  <a:pt x="2863053" y="2574080"/>
                  <a:pt x="2690456" y="2582839"/>
                </a:cubicBezTo>
                <a:cubicBezTo>
                  <a:pt x="2517859" y="2591598"/>
                  <a:pt x="2344937" y="2566544"/>
                  <a:pt x="2216936" y="2582839"/>
                </a:cubicBezTo>
                <a:cubicBezTo>
                  <a:pt x="2088935" y="2599134"/>
                  <a:pt x="1870626" y="2576467"/>
                  <a:pt x="1775701" y="2582839"/>
                </a:cubicBezTo>
                <a:cubicBezTo>
                  <a:pt x="1680776" y="2589211"/>
                  <a:pt x="1390258" y="2573866"/>
                  <a:pt x="1237610" y="2582839"/>
                </a:cubicBezTo>
                <a:cubicBezTo>
                  <a:pt x="1084962" y="2591812"/>
                  <a:pt x="965757" y="2527562"/>
                  <a:pt x="764089" y="2582839"/>
                </a:cubicBezTo>
                <a:cubicBezTo>
                  <a:pt x="562421" y="2638116"/>
                  <a:pt x="305071" y="2530577"/>
                  <a:pt x="0" y="2582839"/>
                </a:cubicBezTo>
                <a:cubicBezTo>
                  <a:pt x="-8904" y="2452844"/>
                  <a:pt x="52967" y="2223149"/>
                  <a:pt x="0" y="2117928"/>
                </a:cubicBezTo>
                <a:cubicBezTo>
                  <a:pt x="-52967" y="2012707"/>
                  <a:pt x="19173" y="1852394"/>
                  <a:pt x="0" y="1653017"/>
                </a:cubicBezTo>
                <a:cubicBezTo>
                  <a:pt x="-19173" y="1453640"/>
                  <a:pt x="16811" y="1263135"/>
                  <a:pt x="0" y="1162278"/>
                </a:cubicBezTo>
                <a:cubicBezTo>
                  <a:pt x="-16811" y="1061421"/>
                  <a:pt x="40705" y="870787"/>
                  <a:pt x="0" y="594053"/>
                </a:cubicBezTo>
                <a:cubicBezTo>
                  <a:pt x="-40705" y="317320"/>
                  <a:pt x="2594" y="124328"/>
                  <a:pt x="0" y="0"/>
                </a:cubicBezTo>
                <a:close/>
              </a:path>
              <a:path w="3228547" h="2582839" stroke="0" extrusionOk="0">
                <a:moveTo>
                  <a:pt x="0" y="0"/>
                </a:moveTo>
                <a:cubicBezTo>
                  <a:pt x="124594" y="-40609"/>
                  <a:pt x="237672" y="33797"/>
                  <a:pt x="441235" y="0"/>
                </a:cubicBezTo>
                <a:cubicBezTo>
                  <a:pt x="644799" y="-33797"/>
                  <a:pt x="793478" y="16554"/>
                  <a:pt x="1043897" y="0"/>
                </a:cubicBezTo>
                <a:cubicBezTo>
                  <a:pt x="1294316" y="-16554"/>
                  <a:pt x="1373484" y="10990"/>
                  <a:pt x="1581988" y="0"/>
                </a:cubicBezTo>
                <a:cubicBezTo>
                  <a:pt x="1790492" y="-10990"/>
                  <a:pt x="1829275" y="6854"/>
                  <a:pt x="2023223" y="0"/>
                </a:cubicBezTo>
                <a:cubicBezTo>
                  <a:pt x="2217171" y="-6854"/>
                  <a:pt x="2439836" y="29320"/>
                  <a:pt x="2561314" y="0"/>
                </a:cubicBezTo>
                <a:cubicBezTo>
                  <a:pt x="2682792" y="-29320"/>
                  <a:pt x="3060174" y="18714"/>
                  <a:pt x="3228547" y="0"/>
                </a:cubicBezTo>
                <a:cubicBezTo>
                  <a:pt x="3265303" y="172694"/>
                  <a:pt x="3175629" y="302241"/>
                  <a:pt x="3228547" y="516568"/>
                </a:cubicBezTo>
                <a:cubicBezTo>
                  <a:pt x="3281465" y="730895"/>
                  <a:pt x="3217978" y="882696"/>
                  <a:pt x="3228547" y="1084792"/>
                </a:cubicBezTo>
                <a:cubicBezTo>
                  <a:pt x="3239116" y="1286888"/>
                  <a:pt x="3221296" y="1493536"/>
                  <a:pt x="3228547" y="1601360"/>
                </a:cubicBezTo>
                <a:cubicBezTo>
                  <a:pt x="3235798" y="1709184"/>
                  <a:pt x="3142290" y="2188101"/>
                  <a:pt x="3228547" y="2582839"/>
                </a:cubicBezTo>
                <a:cubicBezTo>
                  <a:pt x="3119674" y="2640046"/>
                  <a:pt x="2953903" y="2557902"/>
                  <a:pt x="2722741" y="2582839"/>
                </a:cubicBezTo>
                <a:cubicBezTo>
                  <a:pt x="2491579" y="2607776"/>
                  <a:pt x="2413155" y="2540538"/>
                  <a:pt x="2249221" y="2582839"/>
                </a:cubicBezTo>
                <a:cubicBezTo>
                  <a:pt x="2085287" y="2625140"/>
                  <a:pt x="1894364" y="2574569"/>
                  <a:pt x="1711130" y="2582839"/>
                </a:cubicBezTo>
                <a:cubicBezTo>
                  <a:pt x="1527896" y="2591109"/>
                  <a:pt x="1343286" y="2545458"/>
                  <a:pt x="1108468" y="2582839"/>
                </a:cubicBezTo>
                <a:cubicBezTo>
                  <a:pt x="873650" y="2620220"/>
                  <a:pt x="784372" y="2557512"/>
                  <a:pt x="667233" y="2582839"/>
                </a:cubicBezTo>
                <a:cubicBezTo>
                  <a:pt x="550095" y="2608166"/>
                  <a:pt x="294865" y="2522920"/>
                  <a:pt x="0" y="2582839"/>
                </a:cubicBezTo>
                <a:cubicBezTo>
                  <a:pt x="-29459" y="2353112"/>
                  <a:pt x="7207" y="2301878"/>
                  <a:pt x="0" y="2092100"/>
                </a:cubicBezTo>
                <a:cubicBezTo>
                  <a:pt x="-7207" y="1882322"/>
                  <a:pt x="966" y="1829217"/>
                  <a:pt x="0" y="1575532"/>
                </a:cubicBezTo>
                <a:cubicBezTo>
                  <a:pt x="-966" y="1321847"/>
                  <a:pt x="42335" y="1315521"/>
                  <a:pt x="0" y="1084792"/>
                </a:cubicBezTo>
                <a:cubicBezTo>
                  <a:pt x="-42335" y="854063"/>
                  <a:pt x="2399" y="783434"/>
                  <a:pt x="0" y="619881"/>
                </a:cubicBezTo>
                <a:cubicBezTo>
                  <a:pt x="-2399" y="456328"/>
                  <a:pt x="69421" y="184786"/>
                  <a:pt x="0" y="0"/>
                </a:cubicBezTo>
                <a:close/>
              </a:path>
            </a:pathLst>
          </a:custGeom>
          <a:ln w="5715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30270051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2A616889-C42E-FF86-8214-D450507C41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9055" y="2133983"/>
            <a:ext cx="3275615" cy="2584800"/>
          </a:xfrm>
          <a:custGeom>
            <a:avLst/>
            <a:gdLst>
              <a:gd name="connsiteX0" fmla="*/ 0 w 3275615"/>
              <a:gd name="connsiteY0" fmla="*/ 0 h 2584800"/>
              <a:gd name="connsiteX1" fmla="*/ 513180 w 3275615"/>
              <a:gd name="connsiteY1" fmla="*/ 0 h 2584800"/>
              <a:gd name="connsiteX2" fmla="*/ 1026359 w 3275615"/>
              <a:gd name="connsiteY2" fmla="*/ 0 h 2584800"/>
              <a:gd name="connsiteX3" fmla="*/ 1637807 w 3275615"/>
              <a:gd name="connsiteY3" fmla="*/ 0 h 2584800"/>
              <a:gd name="connsiteX4" fmla="*/ 2216499 w 3275615"/>
              <a:gd name="connsiteY4" fmla="*/ 0 h 2584800"/>
              <a:gd name="connsiteX5" fmla="*/ 2664167 w 3275615"/>
              <a:gd name="connsiteY5" fmla="*/ 0 h 2584800"/>
              <a:gd name="connsiteX6" fmla="*/ 3275615 w 3275615"/>
              <a:gd name="connsiteY6" fmla="*/ 0 h 2584800"/>
              <a:gd name="connsiteX7" fmla="*/ 3275615 w 3275615"/>
              <a:gd name="connsiteY7" fmla="*/ 516960 h 2584800"/>
              <a:gd name="connsiteX8" fmla="*/ 3275615 w 3275615"/>
              <a:gd name="connsiteY8" fmla="*/ 1085616 h 2584800"/>
              <a:gd name="connsiteX9" fmla="*/ 3275615 w 3275615"/>
              <a:gd name="connsiteY9" fmla="*/ 1576728 h 2584800"/>
              <a:gd name="connsiteX10" fmla="*/ 3275615 w 3275615"/>
              <a:gd name="connsiteY10" fmla="*/ 2067840 h 2584800"/>
              <a:gd name="connsiteX11" fmla="*/ 3275615 w 3275615"/>
              <a:gd name="connsiteY11" fmla="*/ 2584800 h 2584800"/>
              <a:gd name="connsiteX12" fmla="*/ 2762435 w 3275615"/>
              <a:gd name="connsiteY12" fmla="*/ 2584800 h 2584800"/>
              <a:gd name="connsiteX13" fmla="*/ 2314768 w 3275615"/>
              <a:gd name="connsiteY13" fmla="*/ 2584800 h 2584800"/>
              <a:gd name="connsiteX14" fmla="*/ 1801588 w 3275615"/>
              <a:gd name="connsiteY14" fmla="*/ 2584800 h 2584800"/>
              <a:gd name="connsiteX15" fmla="*/ 1222896 w 3275615"/>
              <a:gd name="connsiteY15" fmla="*/ 2584800 h 2584800"/>
              <a:gd name="connsiteX16" fmla="*/ 611448 w 3275615"/>
              <a:gd name="connsiteY16" fmla="*/ 2584800 h 2584800"/>
              <a:gd name="connsiteX17" fmla="*/ 0 w 3275615"/>
              <a:gd name="connsiteY17" fmla="*/ 2584800 h 2584800"/>
              <a:gd name="connsiteX18" fmla="*/ 0 w 3275615"/>
              <a:gd name="connsiteY18" fmla="*/ 2016144 h 2584800"/>
              <a:gd name="connsiteX19" fmla="*/ 0 w 3275615"/>
              <a:gd name="connsiteY19" fmla="*/ 1550880 h 2584800"/>
              <a:gd name="connsiteX20" fmla="*/ 0 w 3275615"/>
              <a:gd name="connsiteY20" fmla="*/ 1059768 h 2584800"/>
              <a:gd name="connsiteX21" fmla="*/ 0 w 3275615"/>
              <a:gd name="connsiteY21" fmla="*/ 491112 h 2584800"/>
              <a:gd name="connsiteX22" fmla="*/ 0 w 3275615"/>
              <a:gd name="connsiteY22" fmla="*/ 0 h 25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75615" h="2584800" fill="none" extrusionOk="0">
                <a:moveTo>
                  <a:pt x="0" y="0"/>
                </a:moveTo>
                <a:cubicBezTo>
                  <a:pt x="246988" y="-38173"/>
                  <a:pt x="393748" y="37425"/>
                  <a:pt x="513180" y="0"/>
                </a:cubicBezTo>
                <a:cubicBezTo>
                  <a:pt x="632612" y="-37425"/>
                  <a:pt x="878603" y="15079"/>
                  <a:pt x="1026359" y="0"/>
                </a:cubicBezTo>
                <a:cubicBezTo>
                  <a:pt x="1174115" y="-15079"/>
                  <a:pt x="1350397" y="12884"/>
                  <a:pt x="1637807" y="0"/>
                </a:cubicBezTo>
                <a:cubicBezTo>
                  <a:pt x="1925217" y="-12884"/>
                  <a:pt x="2008234" y="43025"/>
                  <a:pt x="2216499" y="0"/>
                </a:cubicBezTo>
                <a:cubicBezTo>
                  <a:pt x="2424764" y="-43025"/>
                  <a:pt x="2503794" y="50127"/>
                  <a:pt x="2664167" y="0"/>
                </a:cubicBezTo>
                <a:cubicBezTo>
                  <a:pt x="2824540" y="-50127"/>
                  <a:pt x="3094784" y="19604"/>
                  <a:pt x="3275615" y="0"/>
                </a:cubicBezTo>
                <a:cubicBezTo>
                  <a:pt x="3324135" y="135436"/>
                  <a:pt x="3225685" y="366823"/>
                  <a:pt x="3275615" y="516960"/>
                </a:cubicBezTo>
                <a:cubicBezTo>
                  <a:pt x="3325545" y="667097"/>
                  <a:pt x="3219880" y="926663"/>
                  <a:pt x="3275615" y="1085616"/>
                </a:cubicBezTo>
                <a:cubicBezTo>
                  <a:pt x="3331350" y="1244569"/>
                  <a:pt x="3225701" y="1361177"/>
                  <a:pt x="3275615" y="1576728"/>
                </a:cubicBezTo>
                <a:cubicBezTo>
                  <a:pt x="3325529" y="1792279"/>
                  <a:pt x="3254684" y="1924435"/>
                  <a:pt x="3275615" y="2067840"/>
                </a:cubicBezTo>
                <a:cubicBezTo>
                  <a:pt x="3296546" y="2211245"/>
                  <a:pt x="3226674" y="2388200"/>
                  <a:pt x="3275615" y="2584800"/>
                </a:cubicBezTo>
                <a:cubicBezTo>
                  <a:pt x="3087122" y="2608082"/>
                  <a:pt x="2984262" y="2566737"/>
                  <a:pt x="2762435" y="2584800"/>
                </a:cubicBezTo>
                <a:cubicBezTo>
                  <a:pt x="2540608" y="2602863"/>
                  <a:pt x="2406114" y="2537630"/>
                  <a:pt x="2314768" y="2584800"/>
                </a:cubicBezTo>
                <a:cubicBezTo>
                  <a:pt x="2223422" y="2631970"/>
                  <a:pt x="1961582" y="2554237"/>
                  <a:pt x="1801588" y="2584800"/>
                </a:cubicBezTo>
                <a:cubicBezTo>
                  <a:pt x="1641594" y="2615363"/>
                  <a:pt x="1413878" y="2562814"/>
                  <a:pt x="1222896" y="2584800"/>
                </a:cubicBezTo>
                <a:cubicBezTo>
                  <a:pt x="1031914" y="2606786"/>
                  <a:pt x="869337" y="2523806"/>
                  <a:pt x="611448" y="2584800"/>
                </a:cubicBezTo>
                <a:cubicBezTo>
                  <a:pt x="353559" y="2645794"/>
                  <a:pt x="228678" y="2563196"/>
                  <a:pt x="0" y="2584800"/>
                </a:cubicBezTo>
                <a:cubicBezTo>
                  <a:pt x="-39089" y="2468531"/>
                  <a:pt x="39116" y="2285633"/>
                  <a:pt x="0" y="2016144"/>
                </a:cubicBezTo>
                <a:cubicBezTo>
                  <a:pt x="-39116" y="1746655"/>
                  <a:pt x="24113" y="1751191"/>
                  <a:pt x="0" y="1550880"/>
                </a:cubicBezTo>
                <a:cubicBezTo>
                  <a:pt x="-24113" y="1350569"/>
                  <a:pt x="24612" y="1213619"/>
                  <a:pt x="0" y="1059768"/>
                </a:cubicBezTo>
                <a:cubicBezTo>
                  <a:pt x="-24612" y="905917"/>
                  <a:pt x="61372" y="613847"/>
                  <a:pt x="0" y="491112"/>
                </a:cubicBezTo>
                <a:cubicBezTo>
                  <a:pt x="-61372" y="368377"/>
                  <a:pt x="4945" y="175563"/>
                  <a:pt x="0" y="0"/>
                </a:cubicBezTo>
                <a:close/>
              </a:path>
              <a:path w="3275615" h="2584800" stroke="0" extrusionOk="0">
                <a:moveTo>
                  <a:pt x="0" y="0"/>
                </a:moveTo>
                <a:cubicBezTo>
                  <a:pt x="233743" y="-14321"/>
                  <a:pt x="393415" y="1017"/>
                  <a:pt x="545936" y="0"/>
                </a:cubicBezTo>
                <a:cubicBezTo>
                  <a:pt x="698457" y="-1017"/>
                  <a:pt x="815533" y="23571"/>
                  <a:pt x="1059116" y="0"/>
                </a:cubicBezTo>
                <a:cubicBezTo>
                  <a:pt x="1302699" y="-23571"/>
                  <a:pt x="1445924" y="24420"/>
                  <a:pt x="1637808" y="0"/>
                </a:cubicBezTo>
                <a:cubicBezTo>
                  <a:pt x="1829692" y="-24420"/>
                  <a:pt x="1936207" y="50814"/>
                  <a:pt x="2183743" y="0"/>
                </a:cubicBezTo>
                <a:cubicBezTo>
                  <a:pt x="2431280" y="-50814"/>
                  <a:pt x="2472567" y="29717"/>
                  <a:pt x="2631411" y="0"/>
                </a:cubicBezTo>
                <a:cubicBezTo>
                  <a:pt x="2790255" y="-29717"/>
                  <a:pt x="3052933" y="23790"/>
                  <a:pt x="3275615" y="0"/>
                </a:cubicBezTo>
                <a:cubicBezTo>
                  <a:pt x="3294709" y="234125"/>
                  <a:pt x="3260428" y="367960"/>
                  <a:pt x="3275615" y="491112"/>
                </a:cubicBezTo>
                <a:cubicBezTo>
                  <a:pt x="3290802" y="614264"/>
                  <a:pt x="3263391" y="901223"/>
                  <a:pt x="3275615" y="1033920"/>
                </a:cubicBezTo>
                <a:cubicBezTo>
                  <a:pt x="3287839" y="1166617"/>
                  <a:pt x="3247777" y="1275416"/>
                  <a:pt x="3275615" y="1473336"/>
                </a:cubicBezTo>
                <a:cubicBezTo>
                  <a:pt x="3303453" y="1671256"/>
                  <a:pt x="3254748" y="1790758"/>
                  <a:pt x="3275615" y="1938600"/>
                </a:cubicBezTo>
                <a:cubicBezTo>
                  <a:pt x="3296482" y="2086442"/>
                  <a:pt x="3265170" y="2364163"/>
                  <a:pt x="3275615" y="2584800"/>
                </a:cubicBezTo>
                <a:cubicBezTo>
                  <a:pt x="3029230" y="2603953"/>
                  <a:pt x="2975111" y="2577786"/>
                  <a:pt x="2696923" y="2584800"/>
                </a:cubicBezTo>
                <a:cubicBezTo>
                  <a:pt x="2418735" y="2591814"/>
                  <a:pt x="2305358" y="2544384"/>
                  <a:pt x="2085475" y="2584800"/>
                </a:cubicBezTo>
                <a:cubicBezTo>
                  <a:pt x="1865592" y="2625216"/>
                  <a:pt x="1759275" y="2531414"/>
                  <a:pt x="1605051" y="2584800"/>
                </a:cubicBezTo>
                <a:cubicBezTo>
                  <a:pt x="1450827" y="2638186"/>
                  <a:pt x="1311790" y="2548141"/>
                  <a:pt x="1157384" y="2584800"/>
                </a:cubicBezTo>
                <a:cubicBezTo>
                  <a:pt x="1002978" y="2621459"/>
                  <a:pt x="901342" y="2553911"/>
                  <a:pt x="709717" y="2584800"/>
                </a:cubicBezTo>
                <a:cubicBezTo>
                  <a:pt x="518092" y="2615689"/>
                  <a:pt x="167760" y="2583500"/>
                  <a:pt x="0" y="2584800"/>
                </a:cubicBezTo>
                <a:cubicBezTo>
                  <a:pt x="-19210" y="2355462"/>
                  <a:pt x="50063" y="2250092"/>
                  <a:pt x="0" y="2067840"/>
                </a:cubicBezTo>
                <a:cubicBezTo>
                  <a:pt x="-50063" y="1885588"/>
                  <a:pt x="56568" y="1683959"/>
                  <a:pt x="0" y="1576728"/>
                </a:cubicBezTo>
                <a:cubicBezTo>
                  <a:pt x="-56568" y="1469497"/>
                  <a:pt x="3430" y="1297190"/>
                  <a:pt x="0" y="1111464"/>
                </a:cubicBezTo>
                <a:cubicBezTo>
                  <a:pt x="-3430" y="925738"/>
                  <a:pt x="16433" y="767281"/>
                  <a:pt x="0" y="568656"/>
                </a:cubicBezTo>
                <a:cubicBezTo>
                  <a:pt x="-16433" y="370031"/>
                  <a:pt x="5721" y="141692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37373006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CC1058CE-66D9-41B8-1CEC-494378F36BFF}"/>
                  </a:ext>
                </a:extLst>
              </p:cNvPr>
              <p:cNvSpPr txBox="1"/>
              <p:nvPr/>
            </p:nvSpPr>
            <p:spPr>
              <a:xfrm>
                <a:off x="6096002" y="1572265"/>
                <a:ext cx="1868462" cy="461665"/>
              </a:xfrm>
              <a:custGeom>
                <a:avLst/>
                <a:gdLst>
                  <a:gd name="connsiteX0" fmla="*/ 0 w 1868462"/>
                  <a:gd name="connsiteY0" fmla="*/ 0 h 461665"/>
                  <a:gd name="connsiteX1" fmla="*/ 448431 w 1868462"/>
                  <a:gd name="connsiteY1" fmla="*/ 0 h 461665"/>
                  <a:gd name="connsiteX2" fmla="*/ 915546 w 1868462"/>
                  <a:gd name="connsiteY2" fmla="*/ 0 h 461665"/>
                  <a:gd name="connsiteX3" fmla="*/ 1345293 w 1868462"/>
                  <a:gd name="connsiteY3" fmla="*/ 0 h 461665"/>
                  <a:gd name="connsiteX4" fmla="*/ 1868462 w 1868462"/>
                  <a:gd name="connsiteY4" fmla="*/ 0 h 461665"/>
                  <a:gd name="connsiteX5" fmla="*/ 1868462 w 1868462"/>
                  <a:gd name="connsiteY5" fmla="*/ 461665 h 461665"/>
                  <a:gd name="connsiteX6" fmla="*/ 1401347 w 1868462"/>
                  <a:gd name="connsiteY6" fmla="*/ 461665 h 461665"/>
                  <a:gd name="connsiteX7" fmla="*/ 915546 w 1868462"/>
                  <a:gd name="connsiteY7" fmla="*/ 461665 h 461665"/>
                  <a:gd name="connsiteX8" fmla="*/ 448431 w 1868462"/>
                  <a:gd name="connsiteY8" fmla="*/ 461665 h 461665"/>
                  <a:gd name="connsiteX9" fmla="*/ 0 w 1868462"/>
                  <a:gd name="connsiteY9" fmla="*/ 461665 h 461665"/>
                  <a:gd name="connsiteX10" fmla="*/ 0 w 1868462"/>
                  <a:gd name="connsiteY10" fmla="*/ 0 h 4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68462" h="461665" extrusionOk="0">
                    <a:moveTo>
                      <a:pt x="0" y="0"/>
                    </a:moveTo>
                    <a:cubicBezTo>
                      <a:pt x="169392" y="-43488"/>
                      <a:pt x="292776" y="11033"/>
                      <a:pt x="448431" y="0"/>
                    </a:cubicBezTo>
                    <a:cubicBezTo>
                      <a:pt x="604086" y="-11033"/>
                      <a:pt x="787776" y="48704"/>
                      <a:pt x="915546" y="0"/>
                    </a:cubicBezTo>
                    <a:cubicBezTo>
                      <a:pt x="1043317" y="-48704"/>
                      <a:pt x="1160421" y="1447"/>
                      <a:pt x="1345293" y="0"/>
                    </a:cubicBezTo>
                    <a:cubicBezTo>
                      <a:pt x="1530165" y="-1447"/>
                      <a:pt x="1715771" y="13928"/>
                      <a:pt x="1868462" y="0"/>
                    </a:cubicBezTo>
                    <a:cubicBezTo>
                      <a:pt x="1895751" y="106723"/>
                      <a:pt x="1831409" y="343071"/>
                      <a:pt x="1868462" y="461665"/>
                    </a:cubicBezTo>
                    <a:cubicBezTo>
                      <a:pt x="1677108" y="487911"/>
                      <a:pt x="1578025" y="453084"/>
                      <a:pt x="1401347" y="461665"/>
                    </a:cubicBezTo>
                    <a:cubicBezTo>
                      <a:pt x="1224669" y="470246"/>
                      <a:pt x="1046926" y="433896"/>
                      <a:pt x="915546" y="461665"/>
                    </a:cubicBezTo>
                    <a:cubicBezTo>
                      <a:pt x="784166" y="489434"/>
                      <a:pt x="569465" y="429733"/>
                      <a:pt x="448431" y="461665"/>
                    </a:cubicBezTo>
                    <a:cubicBezTo>
                      <a:pt x="327397" y="493597"/>
                      <a:pt x="130005" y="444420"/>
                      <a:pt x="0" y="461665"/>
                    </a:cubicBezTo>
                    <a:cubicBezTo>
                      <a:pt x="-17289" y="336008"/>
                      <a:pt x="10322" y="203083"/>
                      <a:pt x="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9335752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Example curves: QEMC for an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200" dirty="0"/>
                  <a:t>-node graph.</a:t>
                </a:r>
              </a:p>
            </p:txBody>
          </p:sp>
        </mc:Choice>
        <mc:Fallback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CC1058CE-66D9-41B8-1CEC-494378F36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2" y="1572265"/>
                <a:ext cx="1868462" cy="461665"/>
              </a:xfrm>
              <a:prstGeom prst="rect">
                <a:avLst/>
              </a:prstGeom>
              <a:blipFill>
                <a:blip r:embed="rId10"/>
                <a:stretch>
                  <a:fillRect r="-2885" b="-4762"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93357523">
                      <a:custGeom>
                        <a:avLst/>
                        <a:gdLst>
                          <a:gd name="connsiteX0" fmla="*/ 0 w 1868462"/>
                          <a:gd name="connsiteY0" fmla="*/ 0 h 461665"/>
                          <a:gd name="connsiteX1" fmla="*/ 448431 w 1868462"/>
                          <a:gd name="connsiteY1" fmla="*/ 0 h 461665"/>
                          <a:gd name="connsiteX2" fmla="*/ 915546 w 1868462"/>
                          <a:gd name="connsiteY2" fmla="*/ 0 h 461665"/>
                          <a:gd name="connsiteX3" fmla="*/ 1345293 w 1868462"/>
                          <a:gd name="connsiteY3" fmla="*/ 0 h 461665"/>
                          <a:gd name="connsiteX4" fmla="*/ 1868462 w 1868462"/>
                          <a:gd name="connsiteY4" fmla="*/ 0 h 461665"/>
                          <a:gd name="connsiteX5" fmla="*/ 1868462 w 1868462"/>
                          <a:gd name="connsiteY5" fmla="*/ 461665 h 461665"/>
                          <a:gd name="connsiteX6" fmla="*/ 1401347 w 1868462"/>
                          <a:gd name="connsiteY6" fmla="*/ 461665 h 461665"/>
                          <a:gd name="connsiteX7" fmla="*/ 915546 w 1868462"/>
                          <a:gd name="connsiteY7" fmla="*/ 461665 h 461665"/>
                          <a:gd name="connsiteX8" fmla="*/ 448431 w 1868462"/>
                          <a:gd name="connsiteY8" fmla="*/ 461665 h 461665"/>
                          <a:gd name="connsiteX9" fmla="*/ 0 w 1868462"/>
                          <a:gd name="connsiteY9" fmla="*/ 461665 h 461665"/>
                          <a:gd name="connsiteX10" fmla="*/ 0 w 1868462"/>
                          <a:gd name="connsiteY10" fmla="*/ 0 h 4616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868462" h="461665" extrusionOk="0">
                            <a:moveTo>
                              <a:pt x="0" y="0"/>
                            </a:moveTo>
                            <a:cubicBezTo>
                              <a:pt x="169392" y="-43488"/>
                              <a:pt x="292776" y="11033"/>
                              <a:pt x="448431" y="0"/>
                            </a:cubicBezTo>
                            <a:cubicBezTo>
                              <a:pt x="604086" y="-11033"/>
                              <a:pt x="787776" y="48704"/>
                              <a:pt x="915546" y="0"/>
                            </a:cubicBezTo>
                            <a:cubicBezTo>
                              <a:pt x="1043317" y="-48704"/>
                              <a:pt x="1160421" y="1447"/>
                              <a:pt x="1345293" y="0"/>
                            </a:cubicBezTo>
                            <a:cubicBezTo>
                              <a:pt x="1530165" y="-1447"/>
                              <a:pt x="1715771" y="13928"/>
                              <a:pt x="1868462" y="0"/>
                            </a:cubicBezTo>
                            <a:cubicBezTo>
                              <a:pt x="1895751" y="106723"/>
                              <a:pt x="1831409" y="343071"/>
                              <a:pt x="1868462" y="461665"/>
                            </a:cubicBezTo>
                            <a:cubicBezTo>
                              <a:pt x="1677108" y="487911"/>
                              <a:pt x="1578025" y="453084"/>
                              <a:pt x="1401347" y="461665"/>
                            </a:cubicBezTo>
                            <a:cubicBezTo>
                              <a:pt x="1224669" y="470246"/>
                              <a:pt x="1046926" y="433896"/>
                              <a:pt x="915546" y="461665"/>
                            </a:cubicBezTo>
                            <a:cubicBezTo>
                              <a:pt x="784166" y="489434"/>
                              <a:pt x="569465" y="429733"/>
                              <a:pt x="448431" y="461665"/>
                            </a:cubicBezTo>
                            <a:cubicBezTo>
                              <a:pt x="327397" y="493597"/>
                              <a:pt x="130005" y="444420"/>
                              <a:pt x="0" y="461665"/>
                            </a:cubicBezTo>
                            <a:cubicBezTo>
                              <a:pt x="-17289" y="336008"/>
                              <a:pt x="10322" y="20308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Marcador de Posição do Rodapé 4">
            <a:extLst>
              <a:ext uri="{FF2B5EF4-FFF2-40B4-BE49-F238E27FC236}">
                <a16:creationId xmlns:a16="http://schemas.microsoft.com/office/drawing/2014/main" id="{D33DCD29-0EE2-3822-6C33-C7F6AFF1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dirty="0">
                <a:latin typeface="+mn-lt"/>
                <a:ea typeface="+mn-ea"/>
                <a:cs typeface="+mn-cs"/>
              </a:rPr>
              <a:t>Novel Variational Quantum Algorithms for MaxCut</a:t>
            </a:r>
          </a:p>
        </p:txBody>
      </p:sp>
    </p:spTree>
    <p:extLst>
      <p:ext uri="{BB962C8B-B14F-4D97-AF65-F5344CB8AC3E}">
        <p14:creationId xmlns:p14="http://schemas.microsoft.com/office/powerpoint/2010/main" val="4024062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8DE75C1-7E8D-4CE0-8295-9665676FF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528B0E-281F-4EE1-865F-A311E5CE9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96"/>
            <a:ext cx="3411415" cy="6857904"/>
          </a:xfrm>
          <a:custGeom>
            <a:avLst/>
            <a:gdLst>
              <a:gd name="connsiteX0" fmla="*/ 4083648 w 4083648"/>
              <a:gd name="connsiteY0" fmla="*/ 6857904 h 6857904"/>
              <a:gd name="connsiteX1" fmla="*/ 73198 w 4083648"/>
              <a:gd name="connsiteY1" fmla="*/ 6857735 h 6857904"/>
              <a:gd name="connsiteX2" fmla="*/ 120049 w 4083648"/>
              <a:gd name="connsiteY2" fmla="*/ 6737706 h 6857904"/>
              <a:gd name="connsiteX3" fmla="*/ 137007 w 4083648"/>
              <a:gd name="connsiteY3" fmla="*/ 6686827 h 6857904"/>
              <a:gd name="connsiteX4" fmla="*/ 148286 w 4083648"/>
              <a:gd name="connsiteY4" fmla="*/ 6633777 h 6857904"/>
              <a:gd name="connsiteX5" fmla="*/ 219248 w 4083648"/>
              <a:gd name="connsiteY5" fmla="*/ 6492130 h 6857904"/>
              <a:gd name="connsiteX6" fmla="*/ 234530 w 4083648"/>
              <a:gd name="connsiteY6" fmla="*/ 6431610 h 6857904"/>
              <a:gd name="connsiteX7" fmla="*/ 252884 w 4083648"/>
              <a:gd name="connsiteY7" fmla="*/ 6294334 h 6857904"/>
              <a:gd name="connsiteX8" fmla="*/ 240974 w 4083648"/>
              <a:gd name="connsiteY8" fmla="*/ 6231403 h 6857904"/>
              <a:gd name="connsiteX9" fmla="*/ 233821 w 4083648"/>
              <a:gd name="connsiteY9" fmla="*/ 6202459 h 6857904"/>
              <a:gd name="connsiteX10" fmla="*/ 232650 w 4083648"/>
              <a:gd name="connsiteY10" fmla="*/ 6153037 h 6857904"/>
              <a:gd name="connsiteX11" fmla="*/ 240039 w 4083648"/>
              <a:gd name="connsiteY11" fmla="*/ 5905303 h 6857904"/>
              <a:gd name="connsiteX12" fmla="*/ 335703 w 4083648"/>
              <a:gd name="connsiteY12" fmla="*/ 5449031 h 6857904"/>
              <a:gd name="connsiteX13" fmla="*/ 371634 w 4083648"/>
              <a:gd name="connsiteY13" fmla="*/ 5341916 h 6857904"/>
              <a:gd name="connsiteX14" fmla="*/ 409024 w 4083648"/>
              <a:gd name="connsiteY14" fmla="*/ 5264214 h 6857904"/>
              <a:gd name="connsiteX15" fmla="*/ 415024 w 4083648"/>
              <a:gd name="connsiteY15" fmla="*/ 5225268 h 6857904"/>
              <a:gd name="connsiteX16" fmla="*/ 423092 w 4083648"/>
              <a:gd name="connsiteY16" fmla="*/ 5159961 h 6857904"/>
              <a:gd name="connsiteX17" fmla="*/ 426609 w 4083648"/>
              <a:gd name="connsiteY17" fmla="*/ 5125185 h 6857904"/>
              <a:gd name="connsiteX18" fmla="*/ 441080 w 4083648"/>
              <a:gd name="connsiteY18" fmla="*/ 4993030 h 6857904"/>
              <a:gd name="connsiteX19" fmla="*/ 447811 w 4083648"/>
              <a:gd name="connsiteY19" fmla="*/ 4946844 h 6857904"/>
              <a:gd name="connsiteX20" fmla="*/ 458779 w 4083648"/>
              <a:gd name="connsiteY20" fmla="*/ 4858827 h 6857904"/>
              <a:gd name="connsiteX21" fmla="*/ 464530 w 4083648"/>
              <a:gd name="connsiteY21" fmla="*/ 4808488 h 6857904"/>
              <a:gd name="connsiteX22" fmla="*/ 455724 w 4083648"/>
              <a:gd name="connsiteY22" fmla="*/ 4375228 h 6857904"/>
              <a:gd name="connsiteX23" fmla="*/ 436877 w 4083648"/>
              <a:gd name="connsiteY23" fmla="*/ 4214165 h 6857904"/>
              <a:gd name="connsiteX24" fmla="*/ 430401 w 4083648"/>
              <a:gd name="connsiteY24" fmla="*/ 3872886 h 6857904"/>
              <a:gd name="connsiteX25" fmla="*/ 451121 w 4083648"/>
              <a:gd name="connsiteY25" fmla="*/ 3738082 h 6857904"/>
              <a:gd name="connsiteX26" fmla="*/ 458278 w 4083648"/>
              <a:gd name="connsiteY26" fmla="*/ 3673397 h 6857904"/>
              <a:gd name="connsiteX27" fmla="*/ 457592 w 4083648"/>
              <a:gd name="connsiteY27" fmla="*/ 3637109 h 6857904"/>
              <a:gd name="connsiteX28" fmla="*/ 460946 w 4083648"/>
              <a:gd name="connsiteY28" fmla="*/ 3536883 h 6857904"/>
              <a:gd name="connsiteX29" fmla="*/ 481823 w 4083648"/>
              <a:gd name="connsiteY29" fmla="*/ 3295862 h 6857904"/>
              <a:gd name="connsiteX30" fmla="*/ 464800 w 4083648"/>
              <a:gd name="connsiteY30" fmla="*/ 3158586 h 6857904"/>
              <a:gd name="connsiteX31" fmla="*/ 426693 w 4083648"/>
              <a:gd name="connsiteY31" fmla="*/ 3072935 h 6857904"/>
              <a:gd name="connsiteX32" fmla="*/ 402508 w 4083648"/>
              <a:gd name="connsiteY32" fmla="*/ 2958185 h 6857904"/>
              <a:gd name="connsiteX33" fmla="*/ 360891 w 4083648"/>
              <a:gd name="connsiteY33" fmla="*/ 2843952 h 6857904"/>
              <a:gd name="connsiteX34" fmla="*/ 296840 w 4083648"/>
              <a:gd name="connsiteY34" fmla="*/ 2554718 h 6857904"/>
              <a:gd name="connsiteX35" fmla="*/ 268410 w 4083648"/>
              <a:gd name="connsiteY35" fmla="*/ 2447068 h 6857904"/>
              <a:gd name="connsiteX36" fmla="*/ 272375 w 4083648"/>
              <a:gd name="connsiteY36" fmla="*/ 2423438 h 6857904"/>
              <a:gd name="connsiteX37" fmla="*/ 241037 w 4083648"/>
              <a:gd name="connsiteY37" fmla="*/ 2261920 h 6857904"/>
              <a:gd name="connsiteX38" fmla="*/ 215809 w 4083648"/>
              <a:gd name="connsiteY38" fmla="*/ 2155135 h 6857904"/>
              <a:gd name="connsiteX39" fmla="*/ 213333 w 4083648"/>
              <a:gd name="connsiteY39" fmla="*/ 2118008 h 6857904"/>
              <a:gd name="connsiteX40" fmla="*/ 214300 w 4083648"/>
              <a:gd name="connsiteY40" fmla="*/ 2050531 h 6857904"/>
              <a:gd name="connsiteX41" fmla="*/ 120136 w 4083648"/>
              <a:gd name="connsiteY41" fmla="*/ 1732919 h 6857904"/>
              <a:gd name="connsiteX42" fmla="*/ 92310 w 4083648"/>
              <a:gd name="connsiteY42" fmla="*/ 1615777 h 6857904"/>
              <a:gd name="connsiteX43" fmla="*/ 88820 w 4083648"/>
              <a:gd name="connsiteY43" fmla="*/ 1525631 h 6857904"/>
              <a:gd name="connsiteX44" fmla="*/ 79273 w 4083648"/>
              <a:gd name="connsiteY44" fmla="*/ 1477995 h 6857904"/>
              <a:gd name="connsiteX45" fmla="*/ 73810 w 4083648"/>
              <a:gd name="connsiteY45" fmla="*/ 1307086 h 6857904"/>
              <a:gd name="connsiteX46" fmla="*/ 79531 w 4083648"/>
              <a:gd name="connsiteY46" fmla="*/ 1168288 h 6857904"/>
              <a:gd name="connsiteX47" fmla="*/ 594 w 4083648"/>
              <a:gd name="connsiteY47" fmla="*/ 716778 h 6857904"/>
              <a:gd name="connsiteX48" fmla="*/ 2657 w 4083648"/>
              <a:gd name="connsiteY48" fmla="*/ 657363 h 6857904"/>
              <a:gd name="connsiteX49" fmla="*/ 24904 w 4083648"/>
              <a:gd name="connsiteY49" fmla="*/ 393828 h 6857904"/>
              <a:gd name="connsiteX50" fmla="*/ 39728 w 4083648"/>
              <a:gd name="connsiteY50" fmla="*/ 236673 h 6857904"/>
              <a:gd name="connsiteX51" fmla="*/ 38796 w 4083648"/>
              <a:gd name="connsiteY51" fmla="*/ 144983 h 6857904"/>
              <a:gd name="connsiteX52" fmla="*/ 29331 w 4083648"/>
              <a:gd name="connsiteY52" fmla="*/ 33857 h 6857904"/>
              <a:gd name="connsiteX53" fmla="*/ 11361 w 4083648"/>
              <a:gd name="connsiteY53" fmla="*/ 0 h 6857904"/>
              <a:gd name="connsiteX54" fmla="*/ 4083648 w 4083648"/>
              <a:gd name="connsiteY54" fmla="*/ 0 h 6857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083648" h="6857904">
                <a:moveTo>
                  <a:pt x="4083648" y="6857904"/>
                </a:moveTo>
                <a:lnTo>
                  <a:pt x="73198" y="6857735"/>
                </a:lnTo>
                <a:cubicBezTo>
                  <a:pt x="112558" y="6789493"/>
                  <a:pt x="109414" y="6766191"/>
                  <a:pt x="120049" y="6737706"/>
                </a:cubicBezTo>
                <a:cubicBezTo>
                  <a:pt x="125933" y="6708183"/>
                  <a:pt x="134098" y="6708238"/>
                  <a:pt x="137007" y="6686827"/>
                </a:cubicBezTo>
                <a:cubicBezTo>
                  <a:pt x="141713" y="6669506"/>
                  <a:pt x="134579" y="6666226"/>
                  <a:pt x="148286" y="6633777"/>
                </a:cubicBezTo>
                <a:cubicBezTo>
                  <a:pt x="173899" y="6560846"/>
                  <a:pt x="202890" y="6530190"/>
                  <a:pt x="219248" y="6492130"/>
                </a:cubicBezTo>
                <a:cubicBezTo>
                  <a:pt x="220498" y="6486906"/>
                  <a:pt x="231301" y="6432771"/>
                  <a:pt x="234530" y="6431610"/>
                </a:cubicBezTo>
                <a:cubicBezTo>
                  <a:pt x="240137" y="6398644"/>
                  <a:pt x="251810" y="6327702"/>
                  <a:pt x="252884" y="6294334"/>
                </a:cubicBezTo>
                <a:cubicBezTo>
                  <a:pt x="251967" y="6280685"/>
                  <a:pt x="242960" y="6244334"/>
                  <a:pt x="240974" y="6231403"/>
                </a:cubicBezTo>
                <a:lnTo>
                  <a:pt x="233821" y="6202459"/>
                </a:lnTo>
                <a:cubicBezTo>
                  <a:pt x="232633" y="6196814"/>
                  <a:pt x="235867" y="6158095"/>
                  <a:pt x="232650" y="6153037"/>
                </a:cubicBezTo>
                <a:cubicBezTo>
                  <a:pt x="252737" y="5948729"/>
                  <a:pt x="212718" y="6172289"/>
                  <a:pt x="240039" y="5905303"/>
                </a:cubicBezTo>
                <a:cubicBezTo>
                  <a:pt x="267360" y="5638317"/>
                  <a:pt x="313771" y="5542929"/>
                  <a:pt x="335703" y="5449031"/>
                </a:cubicBezTo>
                <a:cubicBezTo>
                  <a:pt x="367089" y="5399411"/>
                  <a:pt x="359414" y="5372719"/>
                  <a:pt x="371634" y="5341916"/>
                </a:cubicBezTo>
                <a:cubicBezTo>
                  <a:pt x="382048" y="5319908"/>
                  <a:pt x="398345" y="5282101"/>
                  <a:pt x="409024" y="5264214"/>
                </a:cubicBezTo>
                <a:cubicBezTo>
                  <a:pt x="417843" y="5246757"/>
                  <a:pt x="410286" y="5238662"/>
                  <a:pt x="415024" y="5225268"/>
                </a:cubicBezTo>
                <a:lnTo>
                  <a:pt x="423092" y="5159961"/>
                </a:lnTo>
                <a:lnTo>
                  <a:pt x="426609" y="5125185"/>
                </a:lnTo>
                <a:cubicBezTo>
                  <a:pt x="457509" y="5064389"/>
                  <a:pt x="437546" y="5022753"/>
                  <a:pt x="441080" y="4993030"/>
                </a:cubicBezTo>
                <a:lnTo>
                  <a:pt x="447811" y="4946844"/>
                </a:lnTo>
                <a:lnTo>
                  <a:pt x="458779" y="4858827"/>
                </a:lnTo>
                <a:lnTo>
                  <a:pt x="464530" y="4808488"/>
                </a:lnTo>
                <a:cubicBezTo>
                  <a:pt x="486849" y="4590918"/>
                  <a:pt x="442578" y="4537272"/>
                  <a:pt x="455724" y="4375228"/>
                </a:cubicBezTo>
                <a:cubicBezTo>
                  <a:pt x="453435" y="4334791"/>
                  <a:pt x="442883" y="4270639"/>
                  <a:pt x="436877" y="4214165"/>
                </a:cubicBezTo>
                <a:cubicBezTo>
                  <a:pt x="447876" y="4102539"/>
                  <a:pt x="397589" y="4101885"/>
                  <a:pt x="430401" y="3872886"/>
                </a:cubicBezTo>
                <a:cubicBezTo>
                  <a:pt x="434552" y="3826908"/>
                  <a:pt x="451548" y="3804305"/>
                  <a:pt x="451121" y="3738082"/>
                </a:cubicBezTo>
                <a:cubicBezTo>
                  <a:pt x="438816" y="3716230"/>
                  <a:pt x="454592" y="3707883"/>
                  <a:pt x="458278" y="3673397"/>
                </a:cubicBezTo>
                <a:cubicBezTo>
                  <a:pt x="463902" y="3659407"/>
                  <a:pt x="450211" y="3649813"/>
                  <a:pt x="457592" y="3637109"/>
                </a:cubicBezTo>
                <a:cubicBezTo>
                  <a:pt x="450903" y="3605834"/>
                  <a:pt x="460390" y="3573837"/>
                  <a:pt x="460946" y="3536883"/>
                </a:cubicBezTo>
                <a:cubicBezTo>
                  <a:pt x="460222" y="3353802"/>
                  <a:pt x="481181" y="3358911"/>
                  <a:pt x="481823" y="3295862"/>
                </a:cubicBezTo>
                <a:cubicBezTo>
                  <a:pt x="481241" y="3249684"/>
                  <a:pt x="471630" y="3189169"/>
                  <a:pt x="464800" y="3158586"/>
                </a:cubicBezTo>
                <a:lnTo>
                  <a:pt x="426693" y="3072935"/>
                </a:lnTo>
                <a:cubicBezTo>
                  <a:pt x="439297" y="3016612"/>
                  <a:pt x="410147" y="3011906"/>
                  <a:pt x="402508" y="2958185"/>
                </a:cubicBezTo>
                <a:cubicBezTo>
                  <a:pt x="387236" y="2895670"/>
                  <a:pt x="381205" y="2913847"/>
                  <a:pt x="360891" y="2843952"/>
                </a:cubicBezTo>
                <a:cubicBezTo>
                  <a:pt x="320697" y="2799104"/>
                  <a:pt x="323332" y="2611979"/>
                  <a:pt x="296840" y="2554718"/>
                </a:cubicBezTo>
                <a:cubicBezTo>
                  <a:pt x="283808" y="2502065"/>
                  <a:pt x="275266" y="2468551"/>
                  <a:pt x="268410" y="2447068"/>
                </a:cubicBezTo>
                <a:cubicBezTo>
                  <a:pt x="269066" y="2440064"/>
                  <a:pt x="270469" y="2430607"/>
                  <a:pt x="272375" y="2423438"/>
                </a:cubicBezTo>
                <a:cubicBezTo>
                  <a:pt x="264311" y="2329118"/>
                  <a:pt x="251483" y="2315759"/>
                  <a:pt x="241037" y="2261920"/>
                </a:cubicBezTo>
                <a:cubicBezTo>
                  <a:pt x="231609" y="2217203"/>
                  <a:pt x="220426" y="2179120"/>
                  <a:pt x="215809" y="2155135"/>
                </a:cubicBezTo>
                <a:cubicBezTo>
                  <a:pt x="225523" y="2141929"/>
                  <a:pt x="198180" y="2121310"/>
                  <a:pt x="213333" y="2118008"/>
                </a:cubicBezTo>
                <a:cubicBezTo>
                  <a:pt x="218181" y="2086447"/>
                  <a:pt x="213734" y="2072196"/>
                  <a:pt x="214300" y="2050531"/>
                </a:cubicBezTo>
                <a:cubicBezTo>
                  <a:pt x="191158" y="1910256"/>
                  <a:pt x="135395" y="1894155"/>
                  <a:pt x="120136" y="1732919"/>
                </a:cubicBezTo>
                <a:cubicBezTo>
                  <a:pt x="100853" y="1665766"/>
                  <a:pt x="100066" y="1643984"/>
                  <a:pt x="92310" y="1615777"/>
                </a:cubicBezTo>
                <a:cubicBezTo>
                  <a:pt x="85095" y="1591298"/>
                  <a:pt x="95565" y="1544014"/>
                  <a:pt x="88820" y="1525631"/>
                </a:cubicBezTo>
                <a:cubicBezTo>
                  <a:pt x="86648" y="1502667"/>
                  <a:pt x="80587" y="1509646"/>
                  <a:pt x="79273" y="1477995"/>
                </a:cubicBezTo>
                <a:cubicBezTo>
                  <a:pt x="86452" y="1404274"/>
                  <a:pt x="73767" y="1358704"/>
                  <a:pt x="73810" y="1307086"/>
                </a:cubicBezTo>
                <a:cubicBezTo>
                  <a:pt x="83255" y="1258551"/>
                  <a:pt x="70305" y="1217137"/>
                  <a:pt x="79531" y="1168288"/>
                </a:cubicBezTo>
                <a:cubicBezTo>
                  <a:pt x="66060" y="901651"/>
                  <a:pt x="-7309" y="869148"/>
                  <a:pt x="594" y="716778"/>
                </a:cubicBezTo>
                <a:cubicBezTo>
                  <a:pt x="-409" y="685981"/>
                  <a:pt x="3660" y="688160"/>
                  <a:pt x="2657" y="657363"/>
                </a:cubicBezTo>
                <a:cubicBezTo>
                  <a:pt x="-9779" y="622139"/>
                  <a:pt x="29293" y="566671"/>
                  <a:pt x="24904" y="393828"/>
                </a:cubicBezTo>
                <a:cubicBezTo>
                  <a:pt x="11203" y="358429"/>
                  <a:pt x="29804" y="247710"/>
                  <a:pt x="39728" y="236673"/>
                </a:cubicBezTo>
                <a:cubicBezTo>
                  <a:pt x="43247" y="190527"/>
                  <a:pt x="41195" y="179672"/>
                  <a:pt x="38796" y="144983"/>
                </a:cubicBezTo>
                <a:cubicBezTo>
                  <a:pt x="25998" y="119338"/>
                  <a:pt x="30356" y="69086"/>
                  <a:pt x="29331" y="33857"/>
                </a:cubicBezTo>
                <a:lnTo>
                  <a:pt x="11361" y="0"/>
                </a:lnTo>
                <a:lnTo>
                  <a:pt x="4083648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5DDCEC-F572-E4F8-3100-603BA179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72150"/>
            <a:ext cx="2725616" cy="4352349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iQAQE</a:t>
            </a:r>
            <a:r>
              <a:rPr lang="en-US" dirty="0">
                <a:solidFill>
                  <a:schemeClr val="accent1"/>
                </a:solidFill>
              </a:rPr>
              <a:t> Schemes and Results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64D2546-6110-586A-9059-6E7098C6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 smtClean="0"/>
              <a:pPr>
                <a:spcAft>
                  <a:spcPts val="600"/>
                </a:spcAft>
              </a:pPr>
              <a:t>6/13/2024</a:t>
            </a:fld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8482B92-B43A-BA74-FE82-B94357861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7" name="Imagem 6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6C516776-661A-737E-F8D9-42DACFE9C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9" name="Imagem 8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D3259EDC-10A0-5745-AD53-1191C8C79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0" name="Imagem 9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E9167E4C-A938-EF89-ADE8-F62575B43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825C2CC-15EE-DE62-3631-A966EAC4402E}"/>
              </a:ext>
            </a:extLst>
          </p:cNvPr>
          <p:cNvSpPr/>
          <p:nvPr/>
        </p:nvSpPr>
        <p:spPr>
          <a:xfrm>
            <a:off x="9682251" y="3429000"/>
            <a:ext cx="1098430" cy="438800"/>
          </a:xfrm>
          <a:custGeom>
            <a:avLst/>
            <a:gdLst>
              <a:gd name="connsiteX0" fmla="*/ 0 w 1098430"/>
              <a:gd name="connsiteY0" fmla="*/ 73135 h 438800"/>
              <a:gd name="connsiteX1" fmla="*/ 73135 w 1098430"/>
              <a:gd name="connsiteY1" fmla="*/ 0 h 438800"/>
              <a:gd name="connsiteX2" fmla="*/ 520650 w 1098430"/>
              <a:gd name="connsiteY2" fmla="*/ 0 h 438800"/>
              <a:gd name="connsiteX3" fmla="*/ 1025295 w 1098430"/>
              <a:gd name="connsiteY3" fmla="*/ 0 h 438800"/>
              <a:gd name="connsiteX4" fmla="*/ 1098430 w 1098430"/>
              <a:gd name="connsiteY4" fmla="*/ 73135 h 438800"/>
              <a:gd name="connsiteX5" fmla="*/ 1098430 w 1098430"/>
              <a:gd name="connsiteY5" fmla="*/ 365665 h 438800"/>
              <a:gd name="connsiteX6" fmla="*/ 1025295 w 1098430"/>
              <a:gd name="connsiteY6" fmla="*/ 438800 h 438800"/>
              <a:gd name="connsiteX7" fmla="*/ 568258 w 1098430"/>
              <a:gd name="connsiteY7" fmla="*/ 438800 h 438800"/>
              <a:gd name="connsiteX8" fmla="*/ 73135 w 1098430"/>
              <a:gd name="connsiteY8" fmla="*/ 438800 h 438800"/>
              <a:gd name="connsiteX9" fmla="*/ 0 w 1098430"/>
              <a:gd name="connsiteY9" fmla="*/ 365665 h 438800"/>
              <a:gd name="connsiteX10" fmla="*/ 0 w 1098430"/>
              <a:gd name="connsiteY10" fmla="*/ 73135 h 4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98430" h="438800" fill="none" extrusionOk="0">
                <a:moveTo>
                  <a:pt x="0" y="73135"/>
                </a:moveTo>
                <a:cubicBezTo>
                  <a:pt x="5577" y="28053"/>
                  <a:pt x="35614" y="4726"/>
                  <a:pt x="73135" y="0"/>
                </a:cubicBezTo>
                <a:cubicBezTo>
                  <a:pt x="241429" y="-33509"/>
                  <a:pt x="341809" y="41533"/>
                  <a:pt x="520650" y="0"/>
                </a:cubicBezTo>
                <a:cubicBezTo>
                  <a:pt x="699491" y="-41533"/>
                  <a:pt x="902881" y="27567"/>
                  <a:pt x="1025295" y="0"/>
                </a:cubicBezTo>
                <a:cubicBezTo>
                  <a:pt x="1066291" y="-2625"/>
                  <a:pt x="1099058" y="26007"/>
                  <a:pt x="1098430" y="73135"/>
                </a:cubicBezTo>
                <a:cubicBezTo>
                  <a:pt x="1113312" y="147373"/>
                  <a:pt x="1071253" y="285650"/>
                  <a:pt x="1098430" y="365665"/>
                </a:cubicBezTo>
                <a:cubicBezTo>
                  <a:pt x="1093034" y="397927"/>
                  <a:pt x="1064190" y="444834"/>
                  <a:pt x="1025295" y="438800"/>
                </a:cubicBezTo>
                <a:cubicBezTo>
                  <a:pt x="884540" y="455047"/>
                  <a:pt x="682409" y="400857"/>
                  <a:pt x="568258" y="438800"/>
                </a:cubicBezTo>
                <a:cubicBezTo>
                  <a:pt x="454107" y="476743"/>
                  <a:pt x="255732" y="409299"/>
                  <a:pt x="73135" y="438800"/>
                </a:cubicBezTo>
                <a:cubicBezTo>
                  <a:pt x="30658" y="430248"/>
                  <a:pt x="-833" y="406259"/>
                  <a:pt x="0" y="365665"/>
                </a:cubicBezTo>
                <a:cubicBezTo>
                  <a:pt x="-25399" y="292974"/>
                  <a:pt x="12478" y="140933"/>
                  <a:pt x="0" y="73135"/>
                </a:cubicBezTo>
                <a:close/>
              </a:path>
              <a:path w="1098430" h="438800" stroke="0" extrusionOk="0">
                <a:moveTo>
                  <a:pt x="0" y="73135"/>
                </a:moveTo>
                <a:cubicBezTo>
                  <a:pt x="-5733" y="33269"/>
                  <a:pt x="31956" y="2434"/>
                  <a:pt x="73135" y="0"/>
                </a:cubicBezTo>
                <a:cubicBezTo>
                  <a:pt x="229162" y="-34379"/>
                  <a:pt x="367471" y="32973"/>
                  <a:pt x="558737" y="0"/>
                </a:cubicBezTo>
                <a:cubicBezTo>
                  <a:pt x="750003" y="-32973"/>
                  <a:pt x="832663" y="5686"/>
                  <a:pt x="1025295" y="0"/>
                </a:cubicBezTo>
                <a:cubicBezTo>
                  <a:pt x="1057786" y="-1666"/>
                  <a:pt x="1096016" y="23434"/>
                  <a:pt x="1098430" y="73135"/>
                </a:cubicBezTo>
                <a:cubicBezTo>
                  <a:pt x="1129677" y="156507"/>
                  <a:pt x="1073817" y="270473"/>
                  <a:pt x="1098430" y="365665"/>
                </a:cubicBezTo>
                <a:cubicBezTo>
                  <a:pt x="1100559" y="408817"/>
                  <a:pt x="1076714" y="437503"/>
                  <a:pt x="1025295" y="438800"/>
                </a:cubicBezTo>
                <a:cubicBezTo>
                  <a:pt x="813892" y="450010"/>
                  <a:pt x="752709" y="407462"/>
                  <a:pt x="558737" y="438800"/>
                </a:cubicBezTo>
                <a:cubicBezTo>
                  <a:pt x="364765" y="470138"/>
                  <a:pt x="211449" y="418030"/>
                  <a:pt x="73135" y="438800"/>
                </a:cubicBezTo>
                <a:cubicBezTo>
                  <a:pt x="32272" y="440321"/>
                  <a:pt x="-35" y="395526"/>
                  <a:pt x="0" y="365665"/>
                </a:cubicBezTo>
                <a:cubicBezTo>
                  <a:pt x="-22109" y="262845"/>
                  <a:pt x="29923" y="198887"/>
                  <a:pt x="0" y="73135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43993854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Focus on these!</a:t>
            </a: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1786BB9D-CCD7-3C88-1813-463C308FB9F6}"/>
              </a:ext>
            </a:extLst>
          </p:cNvPr>
          <p:cNvCxnSpPr>
            <a:cxnSpLocks/>
          </p:cNvCxnSpPr>
          <p:nvPr/>
        </p:nvCxnSpPr>
        <p:spPr>
          <a:xfrm>
            <a:off x="6598444" y="2089547"/>
            <a:ext cx="3083806" cy="1350252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E0D37997-2653-F565-03A8-914857DB8892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9327356" y="2836465"/>
            <a:ext cx="904110" cy="592535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FEC01CC0-01ED-CB8E-1264-065A78B147C3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7256859" y="3648400"/>
            <a:ext cx="2425392" cy="14612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CEA57AE7-5D48-A8DB-EDA0-7554C19EEBFE}"/>
              </a:ext>
            </a:extLst>
          </p:cNvPr>
          <p:cNvCxnSpPr>
            <a:cxnSpLocks/>
          </p:cNvCxnSpPr>
          <p:nvPr/>
        </p:nvCxnSpPr>
        <p:spPr>
          <a:xfrm flipV="1">
            <a:off x="7845028" y="3867799"/>
            <a:ext cx="1837222" cy="666099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AF1A6259-3EB5-8467-5672-1DA0615B662A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9065419" y="3867800"/>
            <a:ext cx="1166047" cy="182100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F7C9083-D6AE-F5D0-3F56-CF04C24F9F42}"/>
              </a:ext>
            </a:extLst>
          </p:cNvPr>
          <p:cNvSpPr txBox="1"/>
          <p:nvPr/>
        </p:nvSpPr>
        <p:spPr>
          <a:xfrm>
            <a:off x="5092664" y="949842"/>
            <a:ext cx="4258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</a:rPr>
              <a:t>Developed schemes:</a:t>
            </a:r>
          </a:p>
        </p:txBody>
      </p:sp>
      <p:sp>
        <p:nvSpPr>
          <p:cNvPr id="74" name="Marcador de Posição do Rodapé 4">
            <a:extLst>
              <a:ext uri="{FF2B5EF4-FFF2-40B4-BE49-F238E27FC236}">
                <a16:creationId xmlns:a16="http://schemas.microsoft.com/office/drawing/2014/main" id="{CE9A3748-631D-E1EA-04D2-8B37CB10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dirty="0">
                <a:latin typeface="+mn-lt"/>
                <a:ea typeface="+mn-ea"/>
                <a:cs typeface="+mn-cs"/>
              </a:rPr>
              <a:t>Novel Variational Quantum Algorithms for MaxCut</a:t>
            </a:r>
          </a:p>
        </p:txBody>
      </p: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02BB5656-1028-6942-D4C6-B000DD8BE2FE}"/>
              </a:ext>
            </a:extLst>
          </p:cNvPr>
          <p:cNvCxnSpPr/>
          <p:nvPr/>
        </p:nvCxnSpPr>
        <p:spPr>
          <a:xfrm>
            <a:off x="5166122" y="2089547"/>
            <a:ext cx="1432322" cy="0"/>
          </a:xfrm>
          <a:prstGeom prst="line">
            <a:avLst/>
          </a:prstGeom>
          <a:ln w="381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xão reta 77">
            <a:extLst>
              <a:ext uri="{FF2B5EF4-FFF2-40B4-BE49-F238E27FC236}">
                <a16:creationId xmlns:a16="http://schemas.microsoft.com/office/drawing/2014/main" id="{81289079-831A-5293-DDB7-8694F227D3D2}"/>
              </a:ext>
            </a:extLst>
          </p:cNvPr>
          <p:cNvCxnSpPr>
            <a:cxnSpLocks/>
          </p:cNvCxnSpPr>
          <p:nvPr/>
        </p:nvCxnSpPr>
        <p:spPr>
          <a:xfrm>
            <a:off x="5406628" y="2836465"/>
            <a:ext cx="3920728" cy="0"/>
          </a:xfrm>
          <a:prstGeom prst="line">
            <a:avLst/>
          </a:prstGeom>
          <a:ln w="381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306A5CBB-444F-4A99-DCAE-D24B85779574}"/>
              </a:ext>
            </a:extLst>
          </p:cNvPr>
          <p:cNvCxnSpPr>
            <a:cxnSpLocks/>
          </p:cNvCxnSpPr>
          <p:nvPr/>
        </p:nvCxnSpPr>
        <p:spPr>
          <a:xfrm>
            <a:off x="5394721" y="3794520"/>
            <a:ext cx="1862138" cy="0"/>
          </a:xfrm>
          <a:prstGeom prst="line">
            <a:avLst/>
          </a:prstGeom>
          <a:ln w="381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xão reta 92">
            <a:extLst>
              <a:ext uri="{FF2B5EF4-FFF2-40B4-BE49-F238E27FC236}">
                <a16:creationId xmlns:a16="http://schemas.microsoft.com/office/drawing/2014/main" id="{FBF2E032-530D-5239-D97E-0D2D30F6271B}"/>
              </a:ext>
            </a:extLst>
          </p:cNvPr>
          <p:cNvCxnSpPr>
            <a:cxnSpLocks/>
          </p:cNvCxnSpPr>
          <p:nvPr/>
        </p:nvCxnSpPr>
        <p:spPr>
          <a:xfrm>
            <a:off x="5400673" y="4533898"/>
            <a:ext cx="2444355" cy="0"/>
          </a:xfrm>
          <a:prstGeom prst="line">
            <a:avLst/>
          </a:prstGeom>
          <a:ln w="381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xão reta 99">
            <a:extLst>
              <a:ext uri="{FF2B5EF4-FFF2-40B4-BE49-F238E27FC236}">
                <a16:creationId xmlns:a16="http://schemas.microsoft.com/office/drawing/2014/main" id="{1953E957-F3B0-9EEE-2C6E-4A81082B7990}"/>
              </a:ext>
            </a:extLst>
          </p:cNvPr>
          <p:cNvCxnSpPr>
            <a:cxnSpLocks/>
          </p:cNvCxnSpPr>
          <p:nvPr/>
        </p:nvCxnSpPr>
        <p:spPr>
          <a:xfrm>
            <a:off x="5166122" y="5688804"/>
            <a:ext cx="3899297" cy="0"/>
          </a:xfrm>
          <a:prstGeom prst="line">
            <a:avLst/>
          </a:prstGeom>
          <a:ln w="381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xão reta 106">
            <a:extLst>
              <a:ext uri="{FF2B5EF4-FFF2-40B4-BE49-F238E27FC236}">
                <a16:creationId xmlns:a16="http://schemas.microsoft.com/office/drawing/2014/main" id="{65F07E71-7D8C-B769-6A83-ABEDF4B1EFA3}"/>
              </a:ext>
            </a:extLst>
          </p:cNvPr>
          <p:cNvCxnSpPr>
            <a:cxnSpLocks/>
          </p:cNvCxnSpPr>
          <p:nvPr/>
        </p:nvCxnSpPr>
        <p:spPr>
          <a:xfrm>
            <a:off x="5406628" y="3477815"/>
            <a:ext cx="2344341" cy="0"/>
          </a:xfrm>
          <a:prstGeom prst="line">
            <a:avLst/>
          </a:prstGeom>
          <a:ln w="381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xão reta unidirecional 111">
            <a:extLst>
              <a:ext uri="{FF2B5EF4-FFF2-40B4-BE49-F238E27FC236}">
                <a16:creationId xmlns:a16="http://schemas.microsoft.com/office/drawing/2014/main" id="{7BC5E2F5-0FB6-3340-B4BE-CE743C47D5E1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750969" y="3477815"/>
            <a:ext cx="1931282" cy="170585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D7334EC8-906A-9B88-E418-396DC0CE2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43731" y="1533239"/>
                <a:ext cx="4755968" cy="4220013"/>
              </a:xfrm>
            </p:spPr>
            <p:txBody>
              <a:bodyPr anchor="b"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tx1"/>
                    </a:solidFill>
                  </a:rPr>
                  <a:t>Random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iQAQE</a:t>
                </a:r>
                <a:r>
                  <a:rPr lang="en-US" dirty="0">
                    <a:solidFill>
                      <a:schemeClr val="tx1"/>
                    </a:solidFill>
                  </a:rPr>
                  <a:t>;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Polynomial compression-type encodings: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tx1"/>
                    </a:solidFill>
                  </a:rPr>
                  <a:t>Basic polynomial compression-type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iQAQE</a:t>
                </a:r>
                <a:r>
                  <a:rPr lang="en-US" dirty="0">
                    <a:solidFill>
                      <a:schemeClr val="tx1"/>
                    </a:solidFill>
                  </a:rPr>
                  <a:t>;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QAOA-limit;</a:t>
                </a:r>
              </a:p>
              <a:p>
                <a:pPr lvl="1"/>
                <a:r>
                  <a:rPr lang="en-US" b="1" dirty="0">
                    <a:solidFill>
                      <a:schemeClr val="tx1"/>
                    </a:solidFill>
                  </a:rPr>
                  <a:t>Correlation-based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iQAQE</a:t>
                </a:r>
                <a:r>
                  <a:rPr lang="en-US" dirty="0">
                    <a:solidFill>
                      <a:schemeClr val="tx1"/>
                    </a:solidFill>
                  </a:rPr>
                  <a:t>;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tx1"/>
                    </a:solidFill>
                  </a:rPr>
                  <a:t>Fixed-parity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iQAQE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Extended-QEMC: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tx1"/>
                    </a:solidFill>
                  </a:rPr>
                  <a:t>Unmodified Extended-QEMC</a:t>
                </a:r>
                <a:r>
                  <a:rPr lang="en-US" dirty="0">
                    <a:solidFill>
                      <a:schemeClr val="tx1"/>
                    </a:solidFill>
                  </a:rPr>
                  <a:t>;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Cardinality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Extended-QEMC.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Alternative ansätze;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b="1" dirty="0" err="1">
                    <a:solidFill>
                      <a:schemeClr val="tx1"/>
                    </a:solidFill>
                  </a:rPr>
                  <a:t>Goemans</a:t>
                </a:r>
                <a:r>
                  <a:rPr lang="en-US" b="1" dirty="0">
                    <a:solidFill>
                      <a:schemeClr val="tx1"/>
                    </a:solidFill>
                  </a:rPr>
                  <a:t>-Williamson &amp; bigger graphs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D7334EC8-906A-9B88-E418-396DC0CE2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3731" y="1533239"/>
                <a:ext cx="4755968" cy="4220013"/>
              </a:xfrm>
              <a:blipFill>
                <a:blip r:embed="rId7"/>
                <a:stretch>
                  <a:fillRect l="-513" b="-173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559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D0D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D0D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D0D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D0D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D0D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D0D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8AE6A849-D51E-493B-AAAE-FC1533724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43">
            <a:extLst>
              <a:ext uri="{FF2B5EF4-FFF2-40B4-BE49-F238E27FC236}">
                <a16:creationId xmlns:a16="http://schemas.microsoft.com/office/drawing/2014/main" id="{41196C94-72C3-4A7C-8DC0-3D7D254D3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9208" cy="6858000"/>
          </a:xfrm>
          <a:custGeom>
            <a:avLst/>
            <a:gdLst>
              <a:gd name="connsiteX0" fmla="*/ 0 w 5469208"/>
              <a:gd name="connsiteY0" fmla="*/ 0 h 6858000"/>
              <a:gd name="connsiteX1" fmla="*/ 2297752 w 5469208"/>
              <a:gd name="connsiteY1" fmla="*/ 0 h 6858000"/>
              <a:gd name="connsiteX2" fmla="*/ 2313124 w 5469208"/>
              <a:gd name="connsiteY2" fmla="*/ 26173 h 6858000"/>
              <a:gd name="connsiteX3" fmla="*/ 2447911 w 5469208"/>
              <a:gd name="connsiteY3" fmla="*/ 217434 h 6858000"/>
              <a:gd name="connsiteX4" fmla="*/ 2455928 w 5469208"/>
              <a:gd name="connsiteY4" fmla="*/ 228791 h 6858000"/>
              <a:gd name="connsiteX5" fmla="*/ 2489387 w 5469208"/>
              <a:gd name="connsiteY5" fmla="*/ 300611 h 6858000"/>
              <a:gd name="connsiteX6" fmla="*/ 2574156 w 5469208"/>
              <a:gd name="connsiteY6" fmla="*/ 434273 h 6858000"/>
              <a:gd name="connsiteX7" fmla="*/ 2614046 w 5469208"/>
              <a:gd name="connsiteY7" fmla="*/ 521709 h 6858000"/>
              <a:gd name="connsiteX8" fmla="*/ 2676497 w 5469208"/>
              <a:gd name="connsiteY8" fmla="*/ 691626 h 6858000"/>
              <a:gd name="connsiteX9" fmla="*/ 2727739 w 5469208"/>
              <a:gd name="connsiteY9" fmla="*/ 785171 h 6858000"/>
              <a:gd name="connsiteX10" fmla="*/ 2739027 w 5469208"/>
              <a:gd name="connsiteY10" fmla="*/ 817824 h 6858000"/>
              <a:gd name="connsiteX11" fmla="*/ 2769849 w 5469208"/>
              <a:gd name="connsiteY11" fmla="*/ 990027 h 6858000"/>
              <a:gd name="connsiteX12" fmla="*/ 2802698 w 5469208"/>
              <a:gd name="connsiteY12" fmla="*/ 1092981 h 6858000"/>
              <a:gd name="connsiteX13" fmla="*/ 2824380 w 5469208"/>
              <a:gd name="connsiteY13" fmla="*/ 1165788 h 6858000"/>
              <a:gd name="connsiteX14" fmla="*/ 2860116 w 5469208"/>
              <a:gd name="connsiteY14" fmla="*/ 1237856 h 6858000"/>
              <a:gd name="connsiteX15" fmla="*/ 2868109 w 5469208"/>
              <a:gd name="connsiteY15" fmla="*/ 1264375 h 6858000"/>
              <a:gd name="connsiteX16" fmla="*/ 2891359 w 5469208"/>
              <a:gd name="connsiteY16" fmla="*/ 1315657 h 6858000"/>
              <a:gd name="connsiteX17" fmla="*/ 2928260 w 5469208"/>
              <a:gd name="connsiteY17" fmla="*/ 1391934 h 6858000"/>
              <a:gd name="connsiteX18" fmla="*/ 2966183 w 5469208"/>
              <a:gd name="connsiteY18" fmla="*/ 1504096 h 6858000"/>
              <a:gd name="connsiteX19" fmla="*/ 2968662 w 5469208"/>
              <a:gd name="connsiteY19" fmla="*/ 1534103 h 6858000"/>
              <a:gd name="connsiteX20" fmla="*/ 3019289 w 5469208"/>
              <a:gd name="connsiteY20" fmla="*/ 1691347 h 6858000"/>
              <a:gd name="connsiteX21" fmla="*/ 3043527 w 5469208"/>
              <a:gd name="connsiteY21" fmla="*/ 1805219 h 6858000"/>
              <a:gd name="connsiteX22" fmla="*/ 3078265 w 5469208"/>
              <a:gd name="connsiteY22" fmla="*/ 1939253 h 6858000"/>
              <a:gd name="connsiteX23" fmla="*/ 3111934 w 5469208"/>
              <a:gd name="connsiteY23" fmla="*/ 2045839 h 6858000"/>
              <a:gd name="connsiteX24" fmla="*/ 3138702 w 5469208"/>
              <a:gd name="connsiteY24" fmla="*/ 2125712 h 6858000"/>
              <a:gd name="connsiteX25" fmla="*/ 3185009 w 5469208"/>
              <a:gd name="connsiteY25" fmla="*/ 2196474 h 6858000"/>
              <a:gd name="connsiteX26" fmla="*/ 3208259 w 5469208"/>
              <a:gd name="connsiteY26" fmla="*/ 2226727 h 6858000"/>
              <a:gd name="connsiteX27" fmla="*/ 3245922 w 5469208"/>
              <a:gd name="connsiteY27" fmla="*/ 2279571 h 6858000"/>
              <a:gd name="connsiteX28" fmla="*/ 3304414 w 5469208"/>
              <a:gd name="connsiteY28" fmla="*/ 2389252 h 6858000"/>
              <a:gd name="connsiteX29" fmla="*/ 3386624 w 5469208"/>
              <a:gd name="connsiteY29" fmla="*/ 2573831 h 6858000"/>
              <a:gd name="connsiteX30" fmla="*/ 3386845 w 5469208"/>
              <a:gd name="connsiteY30" fmla="*/ 2575072 h 6858000"/>
              <a:gd name="connsiteX31" fmla="*/ 3433158 w 5469208"/>
              <a:gd name="connsiteY31" fmla="*/ 2614856 h 6858000"/>
              <a:gd name="connsiteX32" fmla="*/ 4017446 w 5469208"/>
              <a:gd name="connsiteY32" fmla="*/ 3552353 h 6858000"/>
              <a:gd name="connsiteX33" fmla="*/ 4050725 w 5469208"/>
              <a:gd name="connsiteY33" fmla="*/ 3693524 h 6858000"/>
              <a:gd name="connsiteX34" fmla="*/ 4258434 w 5469208"/>
              <a:gd name="connsiteY34" fmla="*/ 4503107 h 6858000"/>
              <a:gd name="connsiteX35" fmla="*/ 4574120 w 5469208"/>
              <a:gd name="connsiteY35" fmla="*/ 5159040 h 6858000"/>
              <a:gd name="connsiteX36" fmla="*/ 4691141 w 5469208"/>
              <a:gd name="connsiteY36" fmla="*/ 5372361 h 6858000"/>
              <a:gd name="connsiteX37" fmla="*/ 4729800 w 5469208"/>
              <a:gd name="connsiteY37" fmla="*/ 5582759 h 6858000"/>
              <a:gd name="connsiteX38" fmla="*/ 4776498 w 5469208"/>
              <a:gd name="connsiteY38" fmla="*/ 5729391 h 6858000"/>
              <a:gd name="connsiteX39" fmla="*/ 4825477 w 5469208"/>
              <a:gd name="connsiteY39" fmla="*/ 5838725 h 6858000"/>
              <a:gd name="connsiteX40" fmla="*/ 4840449 w 5469208"/>
              <a:gd name="connsiteY40" fmla="*/ 5962400 h 6858000"/>
              <a:gd name="connsiteX41" fmla="*/ 4887939 w 5469208"/>
              <a:gd name="connsiteY41" fmla="*/ 6154933 h 6858000"/>
              <a:gd name="connsiteX42" fmla="*/ 4919754 w 5469208"/>
              <a:gd name="connsiteY42" fmla="*/ 6219410 h 6858000"/>
              <a:gd name="connsiteX43" fmla="*/ 4968789 w 5469208"/>
              <a:gd name="connsiteY43" fmla="*/ 6303700 h 6858000"/>
              <a:gd name="connsiteX44" fmla="*/ 5062713 w 5469208"/>
              <a:gd name="connsiteY44" fmla="*/ 6369682 h 6858000"/>
              <a:gd name="connsiteX45" fmla="*/ 5164179 w 5469208"/>
              <a:gd name="connsiteY45" fmla="*/ 6430000 h 6858000"/>
              <a:gd name="connsiteX46" fmla="*/ 5198173 w 5469208"/>
              <a:gd name="connsiteY46" fmla="*/ 6537509 h 6858000"/>
              <a:gd name="connsiteX47" fmla="*/ 5469162 w 5469208"/>
              <a:gd name="connsiteY47" fmla="*/ 6857947 h 6858000"/>
              <a:gd name="connsiteX48" fmla="*/ 5469208 w 5469208"/>
              <a:gd name="connsiteY48" fmla="*/ 6858000 h 6858000"/>
              <a:gd name="connsiteX49" fmla="*/ 0 w 5469208"/>
              <a:gd name="connsiteY49" fmla="*/ 6858000 h 6858000"/>
              <a:gd name="connsiteX0" fmla="*/ 0 w 5469208"/>
              <a:gd name="connsiteY0" fmla="*/ 0 h 6858000"/>
              <a:gd name="connsiteX1" fmla="*/ 2297752 w 5469208"/>
              <a:gd name="connsiteY1" fmla="*/ 0 h 6858000"/>
              <a:gd name="connsiteX2" fmla="*/ 2313124 w 5469208"/>
              <a:gd name="connsiteY2" fmla="*/ 26173 h 6858000"/>
              <a:gd name="connsiteX3" fmla="*/ 2447911 w 5469208"/>
              <a:gd name="connsiteY3" fmla="*/ 217434 h 6858000"/>
              <a:gd name="connsiteX4" fmla="*/ 2455928 w 5469208"/>
              <a:gd name="connsiteY4" fmla="*/ 228791 h 6858000"/>
              <a:gd name="connsiteX5" fmla="*/ 2489387 w 5469208"/>
              <a:gd name="connsiteY5" fmla="*/ 300611 h 6858000"/>
              <a:gd name="connsiteX6" fmla="*/ 2574156 w 5469208"/>
              <a:gd name="connsiteY6" fmla="*/ 434273 h 6858000"/>
              <a:gd name="connsiteX7" fmla="*/ 2614046 w 5469208"/>
              <a:gd name="connsiteY7" fmla="*/ 521709 h 6858000"/>
              <a:gd name="connsiteX8" fmla="*/ 2676497 w 5469208"/>
              <a:gd name="connsiteY8" fmla="*/ 691626 h 6858000"/>
              <a:gd name="connsiteX9" fmla="*/ 2727739 w 5469208"/>
              <a:gd name="connsiteY9" fmla="*/ 785171 h 6858000"/>
              <a:gd name="connsiteX10" fmla="*/ 2739027 w 5469208"/>
              <a:gd name="connsiteY10" fmla="*/ 817824 h 6858000"/>
              <a:gd name="connsiteX11" fmla="*/ 2769849 w 5469208"/>
              <a:gd name="connsiteY11" fmla="*/ 990027 h 6858000"/>
              <a:gd name="connsiteX12" fmla="*/ 2802698 w 5469208"/>
              <a:gd name="connsiteY12" fmla="*/ 1092981 h 6858000"/>
              <a:gd name="connsiteX13" fmla="*/ 2824380 w 5469208"/>
              <a:gd name="connsiteY13" fmla="*/ 1165788 h 6858000"/>
              <a:gd name="connsiteX14" fmla="*/ 2860116 w 5469208"/>
              <a:gd name="connsiteY14" fmla="*/ 1237856 h 6858000"/>
              <a:gd name="connsiteX15" fmla="*/ 2868109 w 5469208"/>
              <a:gd name="connsiteY15" fmla="*/ 1264375 h 6858000"/>
              <a:gd name="connsiteX16" fmla="*/ 2891359 w 5469208"/>
              <a:gd name="connsiteY16" fmla="*/ 1315657 h 6858000"/>
              <a:gd name="connsiteX17" fmla="*/ 2928260 w 5469208"/>
              <a:gd name="connsiteY17" fmla="*/ 1391934 h 6858000"/>
              <a:gd name="connsiteX18" fmla="*/ 2966183 w 5469208"/>
              <a:gd name="connsiteY18" fmla="*/ 1504096 h 6858000"/>
              <a:gd name="connsiteX19" fmla="*/ 2968662 w 5469208"/>
              <a:gd name="connsiteY19" fmla="*/ 1534103 h 6858000"/>
              <a:gd name="connsiteX20" fmla="*/ 3019289 w 5469208"/>
              <a:gd name="connsiteY20" fmla="*/ 1691347 h 6858000"/>
              <a:gd name="connsiteX21" fmla="*/ 3043527 w 5469208"/>
              <a:gd name="connsiteY21" fmla="*/ 1805219 h 6858000"/>
              <a:gd name="connsiteX22" fmla="*/ 3078265 w 5469208"/>
              <a:gd name="connsiteY22" fmla="*/ 1939253 h 6858000"/>
              <a:gd name="connsiteX23" fmla="*/ 3111934 w 5469208"/>
              <a:gd name="connsiteY23" fmla="*/ 2045839 h 6858000"/>
              <a:gd name="connsiteX24" fmla="*/ 3138702 w 5469208"/>
              <a:gd name="connsiteY24" fmla="*/ 2125712 h 6858000"/>
              <a:gd name="connsiteX25" fmla="*/ 3185009 w 5469208"/>
              <a:gd name="connsiteY25" fmla="*/ 2196474 h 6858000"/>
              <a:gd name="connsiteX26" fmla="*/ 3208259 w 5469208"/>
              <a:gd name="connsiteY26" fmla="*/ 2226727 h 6858000"/>
              <a:gd name="connsiteX27" fmla="*/ 3245922 w 5469208"/>
              <a:gd name="connsiteY27" fmla="*/ 2279571 h 6858000"/>
              <a:gd name="connsiteX28" fmla="*/ 3304414 w 5469208"/>
              <a:gd name="connsiteY28" fmla="*/ 2389252 h 6858000"/>
              <a:gd name="connsiteX29" fmla="*/ 3386624 w 5469208"/>
              <a:gd name="connsiteY29" fmla="*/ 2573831 h 6858000"/>
              <a:gd name="connsiteX30" fmla="*/ 3386845 w 5469208"/>
              <a:gd name="connsiteY30" fmla="*/ 2575072 h 6858000"/>
              <a:gd name="connsiteX31" fmla="*/ 3433158 w 5469208"/>
              <a:gd name="connsiteY31" fmla="*/ 2614856 h 6858000"/>
              <a:gd name="connsiteX32" fmla="*/ 4017446 w 5469208"/>
              <a:gd name="connsiteY32" fmla="*/ 3552353 h 6858000"/>
              <a:gd name="connsiteX33" fmla="*/ 4050725 w 5469208"/>
              <a:gd name="connsiteY33" fmla="*/ 3693524 h 6858000"/>
              <a:gd name="connsiteX34" fmla="*/ 4353968 w 5469208"/>
              <a:gd name="connsiteY34" fmla="*/ 4748767 h 6858000"/>
              <a:gd name="connsiteX35" fmla="*/ 4574120 w 5469208"/>
              <a:gd name="connsiteY35" fmla="*/ 5159040 h 6858000"/>
              <a:gd name="connsiteX36" fmla="*/ 4691141 w 5469208"/>
              <a:gd name="connsiteY36" fmla="*/ 5372361 h 6858000"/>
              <a:gd name="connsiteX37" fmla="*/ 4729800 w 5469208"/>
              <a:gd name="connsiteY37" fmla="*/ 5582759 h 6858000"/>
              <a:gd name="connsiteX38" fmla="*/ 4776498 w 5469208"/>
              <a:gd name="connsiteY38" fmla="*/ 5729391 h 6858000"/>
              <a:gd name="connsiteX39" fmla="*/ 4825477 w 5469208"/>
              <a:gd name="connsiteY39" fmla="*/ 5838725 h 6858000"/>
              <a:gd name="connsiteX40" fmla="*/ 4840449 w 5469208"/>
              <a:gd name="connsiteY40" fmla="*/ 5962400 h 6858000"/>
              <a:gd name="connsiteX41" fmla="*/ 4887939 w 5469208"/>
              <a:gd name="connsiteY41" fmla="*/ 6154933 h 6858000"/>
              <a:gd name="connsiteX42" fmla="*/ 4919754 w 5469208"/>
              <a:gd name="connsiteY42" fmla="*/ 6219410 h 6858000"/>
              <a:gd name="connsiteX43" fmla="*/ 4968789 w 5469208"/>
              <a:gd name="connsiteY43" fmla="*/ 6303700 h 6858000"/>
              <a:gd name="connsiteX44" fmla="*/ 5062713 w 5469208"/>
              <a:gd name="connsiteY44" fmla="*/ 6369682 h 6858000"/>
              <a:gd name="connsiteX45" fmla="*/ 5164179 w 5469208"/>
              <a:gd name="connsiteY45" fmla="*/ 6430000 h 6858000"/>
              <a:gd name="connsiteX46" fmla="*/ 5198173 w 5469208"/>
              <a:gd name="connsiteY46" fmla="*/ 6537509 h 6858000"/>
              <a:gd name="connsiteX47" fmla="*/ 5469162 w 5469208"/>
              <a:gd name="connsiteY47" fmla="*/ 6857947 h 6858000"/>
              <a:gd name="connsiteX48" fmla="*/ 5469208 w 5469208"/>
              <a:gd name="connsiteY48" fmla="*/ 6858000 h 6858000"/>
              <a:gd name="connsiteX49" fmla="*/ 0 w 5469208"/>
              <a:gd name="connsiteY49" fmla="*/ 6858000 h 6858000"/>
              <a:gd name="connsiteX50" fmla="*/ 0 w 5469208"/>
              <a:gd name="connsiteY50" fmla="*/ 0 h 6858000"/>
              <a:gd name="connsiteX0" fmla="*/ 0 w 5469208"/>
              <a:gd name="connsiteY0" fmla="*/ 0 h 6858000"/>
              <a:gd name="connsiteX1" fmla="*/ 2297752 w 5469208"/>
              <a:gd name="connsiteY1" fmla="*/ 0 h 6858000"/>
              <a:gd name="connsiteX2" fmla="*/ 2313124 w 5469208"/>
              <a:gd name="connsiteY2" fmla="*/ 26173 h 6858000"/>
              <a:gd name="connsiteX3" fmla="*/ 2447911 w 5469208"/>
              <a:gd name="connsiteY3" fmla="*/ 217434 h 6858000"/>
              <a:gd name="connsiteX4" fmla="*/ 2455928 w 5469208"/>
              <a:gd name="connsiteY4" fmla="*/ 228791 h 6858000"/>
              <a:gd name="connsiteX5" fmla="*/ 2489387 w 5469208"/>
              <a:gd name="connsiteY5" fmla="*/ 300611 h 6858000"/>
              <a:gd name="connsiteX6" fmla="*/ 2574156 w 5469208"/>
              <a:gd name="connsiteY6" fmla="*/ 434273 h 6858000"/>
              <a:gd name="connsiteX7" fmla="*/ 2614046 w 5469208"/>
              <a:gd name="connsiteY7" fmla="*/ 521709 h 6858000"/>
              <a:gd name="connsiteX8" fmla="*/ 2676497 w 5469208"/>
              <a:gd name="connsiteY8" fmla="*/ 691626 h 6858000"/>
              <a:gd name="connsiteX9" fmla="*/ 2727739 w 5469208"/>
              <a:gd name="connsiteY9" fmla="*/ 785171 h 6858000"/>
              <a:gd name="connsiteX10" fmla="*/ 2739027 w 5469208"/>
              <a:gd name="connsiteY10" fmla="*/ 817824 h 6858000"/>
              <a:gd name="connsiteX11" fmla="*/ 2769849 w 5469208"/>
              <a:gd name="connsiteY11" fmla="*/ 990027 h 6858000"/>
              <a:gd name="connsiteX12" fmla="*/ 2802698 w 5469208"/>
              <a:gd name="connsiteY12" fmla="*/ 1092981 h 6858000"/>
              <a:gd name="connsiteX13" fmla="*/ 2824380 w 5469208"/>
              <a:gd name="connsiteY13" fmla="*/ 1165788 h 6858000"/>
              <a:gd name="connsiteX14" fmla="*/ 2860116 w 5469208"/>
              <a:gd name="connsiteY14" fmla="*/ 1237856 h 6858000"/>
              <a:gd name="connsiteX15" fmla="*/ 2868109 w 5469208"/>
              <a:gd name="connsiteY15" fmla="*/ 1264375 h 6858000"/>
              <a:gd name="connsiteX16" fmla="*/ 2891359 w 5469208"/>
              <a:gd name="connsiteY16" fmla="*/ 1315657 h 6858000"/>
              <a:gd name="connsiteX17" fmla="*/ 2928260 w 5469208"/>
              <a:gd name="connsiteY17" fmla="*/ 1391934 h 6858000"/>
              <a:gd name="connsiteX18" fmla="*/ 2966183 w 5469208"/>
              <a:gd name="connsiteY18" fmla="*/ 1504096 h 6858000"/>
              <a:gd name="connsiteX19" fmla="*/ 2968662 w 5469208"/>
              <a:gd name="connsiteY19" fmla="*/ 1534103 h 6858000"/>
              <a:gd name="connsiteX20" fmla="*/ 3019289 w 5469208"/>
              <a:gd name="connsiteY20" fmla="*/ 1691347 h 6858000"/>
              <a:gd name="connsiteX21" fmla="*/ 3043527 w 5469208"/>
              <a:gd name="connsiteY21" fmla="*/ 1805219 h 6858000"/>
              <a:gd name="connsiteX22" fmla="*/ 3078265 w 5469208"/>
              <a:gd name="connsiteY22" fmla="*/ 1939253 h 6858000"/>
              <a:gd name="connsiteX23" fmla="*/ 3111934 w 5469208"/>
              <a:gd name="connsiteY23" fmla="*/ 2045839 h 6858000"/>
              <a:gd name="connsiteX24" fmla="*/ 3138702 w 5469208"/>
              <a:gd name="connsiteY24" fmla="*/ 2125712 h 6858000"/>
              <a:gd name="connsiteX25" fmla="*/ 3185009 w 5469208"/>
              <a:gd name="connsiteY25" fmla="*/ 2196474 h 6858000"/>
              <a:gd name="connsiteX26" fmla="*/ 3208259 w 5469208"/>
              <a:gd name="connsiteY26" fmla="*/ 2226727 h 6858000"/>
              <a:gd name="connsiteX27" fmla="*/ 3245922 w 5469208"/>
              <a:gd name="connsiteY27" fmla="*/ 2279571 h 6858000"/>
              <a:gd name="connsiteX28" fmla="*/ 3304414 w 5469208"/>
              <a:gd name="connsiteY28" fmla="*/ 2389252 h 6858000"/>
              <a:gd name="connsiteX29" fmla="*/ 3386624 w 5469208"/>
              <a:gd name="connsiteY29" fmla="*/ 2573831 h 6858000"/>
              <a:gd name="connsiteX30" fmla="*/ 3386845 w 5469208"/>
              <a:gd name="connsiteY30" fmla="*/ 2575072 h 6858000"/>
              <a:gd name="connsiteX31" fmla="*/ 3433158 w 5469208"/>
              <a:gd name="connsiteY31" fmla="*/ 2614856 h 6858000"/>
              <a:gd name="connsiteX32" fmla="*/ 4017446 w 5469208"/>
              <a:gd name="connsiteY32" fmla="*/ 3552353 h 6858000"/>
              <a:gd name="connsiteX33" fmla="*/ 4310033 w 5469208"/>
              <a:gd name="connsiteY33" fmla="*/ 4471447 h 6858000"/>
              <a:gd name="connsiteX34" fmla="*/ 4353968 w 5469208"/>
              <a:gd name="connsiteY34" fmla="*/ 4748767 h 6858000"/>
              <a:gd name="connsiteX35" fmla="*/ 4574120 w 5469208"/>
              <a:gd name="connsiteY35" fmla="*/ 5159040 h 6858000"/>
              <a:gd name="connsiteX36" fmla="*/ 4691141 w 5469208"/>
              <a:gd name="connsiteY36" fmla="*/ 5372361 h 6858000"/>
              <a:gd name="connsiteX37" fmla="*/ 4729800 w 5469208"/>
              <a:gd name="connsiteY37" fmla="*/ 5582759 h 6858000"/>
              <a:gd name="connsiteX38" fmla="*/ 4776498 w 5469208"/>
              <a:gd name="connsiteY38" fmla="*/ 5729391 h 6858000"/>
              <a:gd name="connsiteX39" fmla="*/ 4825477 w 5469208"/>
              <a:gd name="connsiteY39" fmla="*/ 5838725 h 6858000"/>
              <a:gd name="connsiteX40" fmla="*/ 4840449 w 5469208"/>
              <a:gd name="connsiteY40" fmla="*/ 5962400 h 6858000"/>
              <a:gd name="connsiteX41" fmla="*/ 4887939 w 5469208"/>
              <a:gd name="connsiteY41" fmla="*/ 6154933 h 6858000"/>
              <a:gd name="connsiteX42" fmla="*/ 4919754 w 5469208"/>
              <a:gd name="connsiteY42" fmla="*/ 6219410 h 6858000"/>
              <a:gd name="connsiteX43" fmla="*/ 4968789 w 5469208"/>
              <a:gd name="connsiteY43" fmla="*/ 6303700 h 6858000"/>
              <a:gd name="connsiteX44" fmla="*/ 5062713 w 5469208"/>
              <a:gd name="connsiteY44" fmla="*/ 6369682 h 6858000"/>
              <a:gd name="connsiteX45" fmla="*/ 5164179 w 5469208"/>
              <a:gd name="connsiteY45" fmla="*/ 6430000 h 6858000"/>
              <a:gd name="connsiteX46" fmla="*/ 5198173 w 5469208"/>
              <a:gd name="connsiteY46" fmla="*/ 6537509 h 6858000"/>
              <a:gd name="connsiteX47" fmla="*/ 5469162 w 5469208"/>
              <a:gd name="connsiteY47" fmla="*/ 6857947 h 6858000"/>
              <a:gd name="connsiteX48" fmla="*/ 5469208 w 5469208"/>
              <a:gd name="connsiteY48" fmla="*/ 6858000 h 6858000"/>
              <a:gd name="connsiteX49" fmla="*/ 0 w 5469208"/>
              <a:gd name="connsiteY49" fmla="*/ 6858000 h 6858000"/>
              <a:gd name="connsiteX50" fmla="*/ 0 w 5469208"/>
              <a:gd name="connsiteY50" fmla="*/ 0 h 6858000"/>
              <a:gd name="connsiteX0" fmla="*/ 0 w 5469208"/>
              <a:gd name="connsiteY0" fmla="*/ 0 h 6858000"/>
              <a:gd name="connsiteX1" fmla="*/ 2297752 w 5469208"/>
              <a:gd name="connsiteY1" fmla="*/ 0 h 6858000"/>
              <a:gd name="connsiteX2" fmla="*/ 2313124 w 5469208"/>
              <a:gd name="connsiteY2" fmla="*/ 26173 h 6858000"/>
              <a:gd name="connsiteX3" fmla="*/ 2447911 w 5469208"/>
              <a:gd name="connsiteY3" fmla="*/ 217434 h 6858000"/>
              <a:gd name="connsiteX4" fmla="*/ 2455928 w 5469208"/>
              <a:gd name="connsiteY4" fmla="*/ 228791 h 6858000"/>
              <a:gd name="connsiteX5" fmla="*/ 2489387 w 5469208"/>
              <a:gd name="connsiteY5" fmla="*/ 300611 h 6858000"/>
              <a:gd name="connsiteX6" fmla="*/ 2574156 w 5469208"/>
              <a:gd name="connsiteY6" fmla="*/ 434273 h 6858000"/>
              <a:gd name="connsiteX7" fmla="*/ 2614046 w 5469208"/>
              <a:gd name="connsiteY7" fmla="*/ 521709 h 6858000"/>
              <a:gd name="connsiteX8" fmla="*/ 2676497 w 5469208"/>
              <a:gd name="connsiteY8" fmla="*/ 691626 h 6858000"/>
              <a:gd name="connsiteX9" fmla="*/ 2727739 w 5469208"/>
              <a:gd name="connsiteY9" fmla="*/ 785171 h 6858000"/>
              <a:gd name="connsiteX10" fmla="*/ 2739027 w 5469208"/>
              <a:gd name="connsiteY10" fmla="*/ 817824 h 6858000"/>
              <a:gd name="connsiteX11" fmla="*/ 2769849 w 5469208"/>
              <a:gd name="connsiteY11" fmla="*/ 990027 h 6858000"/>
              <a:gd name="connsiteX12" fmla="*/ 2802698 w 5469208"/>
              <a:gd name="connsiteY12" fmla="*/ 1092981 h 6858000"/>
              <a:gd name="connsiteX13" fmla="*/ 2824380 w 5469208"/>
              <a:gd name="connsiteY13" fmla="*/ 1165788 h 6858000"/>
              <a:gd name="connsiteX14" fmla="*/ 2860116 w 5469208"/>
              <a:gd name="connsiteY14" fmla="*/ 1237856 h 6858000"/>
              <a:gd name="connsiteX15" fmla="*/ 2868109 w 5469208"/>
              <a:gd name="connsiteY15" fmla="*/ 1264375 h 6858000"/>
              <a:gd name="connsiteX16" fmla="*/ 2891359 w 5469208"/>
              <a:gd name="connsiteY16" fmla="*/ 1315657 h 6858000"/>
              <a:gd name="connsiteX17" fmla="*/ 2928260 w 5469208"/>
              <a:gd name="connsiteY17" fmla="*/ 1391934 h 6858000"/>
              <a:gd name="connsiteX18" fmla="*/ 2966183 w 5469208"/>
              <a:gd name="connsiteY18" fmla="*/ 1504096 h 6858000"/>
              <a:gd name="connsiteX19" fmla="*/ 2968662 w 5469208"/>
              <a:gd name="connsiteY19" fmla="*/ 1534103 h 6858000"/>
              <a:gd name="connsiteX20" fmla="*/ 3019289 w 5469208"/>
              <a:gd name="connsiteY20" fmla="*/ 1691347 h 6858000"/>
              <a:gd name="connsiteX21" fmla="*/ 3043527 w 5469208"/>
              <a:gd name="connsiteY21" fmla="*/ 1805219 h 6858000"/>
              <a:gd name="connsiteX22" fmla="*/ 3078265 w 5469208"/>
              <a:gd name="connsiteY22" fmla="*/ 1939253 h 6858000"/>
              <a:gd name="connsiteX23" fmla="*/ 3111934 w 5469208"/>
              <a:gd name="connsiteY23" fmla="*/ 2045839 h 6858000"/>
              <a:gd name="connsiteX24" fmla="*/ 3138702 w 5469208"/>
              <a:gd name="connsiteY24" fmla="*/ 2125712 h 6858000"/>
              <a:gd name="connsiteX25" fmla="*/ 3185009 w 5469208"/>
              <a:gd name="connsiteY25" fmla="*/ 2196474 h 6858000"/>
              <a:gd name="connsiteX26" fmla="*/ 3208259 w 5469208"/>
              <a:gd name="connsiteY26" fmla="*/ 2226727 h 6858000"/>
              <a:gd name="connsiteX27" fmla="*/ 3245922 w 5469208"/>
              <a:gd name="connsiteY27" fmla="*/ 2279571 h 6858000"/>
              <a:gd name="connsiteX28" fmla="*/ 3304414 w 5469208"/>
              <a:gd name="connsiteY28" fmla="*/ 2389252 h 6858000"/>
              <a:gd name="connsiteX29" fmla="*/ 3386624 w 5469208"/>
              <a:gd name="connsiteY29" fmla="*/ 2573831 h 6858000"/>
              <a:gd name="connsiteX30" fmla="*/ 3386845 w 5469208"/>
              <a:gd name="connsiteY30" fmla="*/ 2575072 h 6858000"/>
              <a:gd name="connsiteX31" fmla="*/ 3433158 w 5469208"/>
              <a:gd name="connsiteY31" fmla="*/ 2614856 h 6858000"/>
              <a:gd name="connsiteX32" fmla="*/ 4017446 w 5469208"/>
              <a:gd name="connsiteY32" fmla="*/ 3552353 h 6858000"/>
              <a:gd name="connsiteX33" fmla="*/ 4310033 w 5469208"/>
              <a:gd name="connsiteY33" fmla="*/ 4471447 h 6858000"/>
              <a:gd name="connsiteX34" fmla="*/ 4353968 w 5469208"/>
              <a:gd name="connsiteY34" fmla="*/ 4748767 h 6858000"/>
              <a:gd name="connsiteX35" fmla="*/ 4574120 w 5469208"/>
              <a:gd name="connsiteY35" fmla="*/ 5159040 h 6858000"/>
              <a:gd name="connsiteX36" fmla="*/ 4691141 w 5469208"/>
              <a:gd name="connsiteY36" fmla="*/ 5372361 h 6858000"/>
              <a:gd name="connsiteX37" fmla="*/ 4729800 w 5469208"/>
              <a:gd name="connsiteY37" fmla="*/ 5582759 h 6858000"/>
              <a:gd name="connsiteX38" fmla="*/ 4776498 w 5469208"/>
              <a:gd name="connsiteY38" fmla="*/ 5729391 h 6858000"/>
              <a:gd name="connsiteX39" fmla="*/ 4825477 w 5469208"/>
              <a:gd name="connsiteY39" fmla="*/ 5838725 h 6858000"/>
              <a:gd name="connsiteX40" fmla="*/ 4840449 w 5469208"/>
              <a:gd name="connsiteY40" fmla="*/ 5962400 h 6858000"/>
              <a:gd name="connsiteX41" fmla="*/ 4887939 w 5469208"/>
              <a:gd name="connsiteY41" fmla="*/ 6154933 h 6858000"/>
              <a:gd name="connsiteX42" fmla="*/ 4919754 w 5469208"/>
              <a:gd name="connsiteY42" fmla="*/ 6219410 h 6858000"/>
              <a:gd name="connsiteX43" fmla="*/ 4968789 w 5469208"/>
              <a:gd name="connsiteY43" fmla="*/ 6303700 h 6858000"/>
              <a:gd name="connsiteX44" fmla="*/ 5062713 w 5469208"/>
              <a:gd name="connsiteY44" fmla="*/ 6369682 h 6858000"/>
              <a:gd name="connsiteX45" fmla="*/ 5164179 w 5469208"/>
              <a:gd name="connsiteY45" fmla="*/ 6430000 h 6858000"/>
              <a:gd name="connsiteX46" fmla="*/ 5198173 w 5469208"/>
              <a:gd name="connsiteY46" fmla="*/ 6537509 h 6858000"/>
              <a:gd name="connsiteX47" fmla="*/ 5469162 w 5469208"/>
              <a:gd name="connsiteY47" fmla="*/ 6857947 h 6858000"/>
              <a:gd name="connsiteX48" fmla="*/ 5469208 w 5469208"/>
              <a:gd name="connsiteY48" fmla="*/ 6858000 h 6858000"/>
              <a:gd name="connsiteX49" fmla="*/ 0 w 5469208"/>
              <a:gd name="connsiteY49" fmla="*/ 6858000 h 6858000"/>
              <a:gd name="connsiteX50" fmla="*/ 0 w 5469208"/>
              <a:gd name="connsiteY5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469208" h="6858000">
                <a:moveTo>
                  <a:pt x="0" y="0"/>
                </a:moveTo>
                <a:lnTo>
                  <a:pt x="2297752" y="0"/>
                </a:lnTo>
                <a:lnTo>
                  <a:pt x="2313124" y="26173"/>
                </a:lnTo>
                <a:cubicBezTo>
                  <a:pt x="2348238" y="82998"/>
                  <a:pt x="2382253" y="91506"/>
                  <a:pt x="2447911" y="217434"/>
                </a:cubicBezTo>
                <a:cubicBezTo>
                  <a:pt x="2451358" y="215453"/>
                  <a:pt x="2457254" y="223810"/>
                  <a:pt x="2455928" y="228791"/>
                </a:cubicBezTo>
                <a:cubicBezTo>
                  <a:pt x="2475380" y="305577"/>
                  <a:pt x="2494769" y="280697"/>
                  <a:pt x="2489387" y="300611"/>
                </a:cubicBezTo>
                <a:cubicBezTo>
                  <a:pt x="2509092" y="334858"/>
                  <a:pt x="2533863" y="378143"/>
                  <a:pt x="2574156" y="434273"/>
                </a:cubicBezTo>
                <a:cubicBezTo>
                  <a:pt x="2588419" y="466775"/>
                  <a:pt x="2606658" y="491422"/>
                  <a:pt x="2614046" y="521709"/>
                </a:cubicBezTo>
                <a:cubicBezTo>
                  <a:pt x="2631102" y="564601"/>
                  <a:pt x="2633840" y="555444"/>
                  <a:pt x="2676497" y="691626"/>
                </a:cubicBezTo>
                <a:cubicBezTo>
                  <a:pt x="2692385" y="725846"/>
                  <a:pt x="2714256" y="757987"/>
                  <a:pt x="2727739" y="785171"/>
                </a:cubicBezTo>
                <a:cubicBezTo>
                  <a:pt x="2736928" y="807797"/>
                  <a:pt x="2731149" y="779389"/>
                  <a:pt x="2739027" y="817824"/>
                </a:cubicBezTo>
                <a:cubicBezTo>
                  <a:pt x="2746187" y="858885"/>
                  <a:pt x="2777719" y="938194"/>
                  <a:pt x="2769849" y="990027"/>
                </a:cubicBezTo>
                <a:cubicBezTo>
                  <a:pt x="2777848" y="1034967"/>
                  <a:pt x="2794660" y="1065044"/>
                  <a:pt x="2802698" y="1092981"/>
                </a:cubicBezTo>
                <a:cubicBezTo>
                  <a:pt x="2814469" y="1129000"/>
                  <a:pt x="2830583" y="1149394"/>
                  <a:pt x="2824380" y="1165788"/>
                </a:cubicBezTo>
                <a:cubicBezTo>
                  <a:pt x="2836562" y="1190852"/>
                  <a:pt x="2851053" y="1221095"/>
                  <a:pt x="2860116" y="1237856"/>
                </a:cubicBezTo>
                <a:cubicBezTo>
                  <a:pt x="2869094" y="1240869"/>
                  <a:pt x="2864453" y="1256542"/>
                  <a:pt x="2868109" y="1264375"/>
                </a:cubicBezTo>
                <a:cubicBezTo>
                  <a:pt x="2877458" y="1270984"/>
                  <a:pt x="2891999" y="1303002"/>
                  <a:pt x="2891359" y="1315657"/>
                </a:cubicBezTo>
                <a:lnTo>
                  <a:pt x="2928260" y="1391934"/>
                </a:lnTo>
                <a:lnTo>
                  <a:pt x="2966183" y="1504096"/>
                </a:lnTo>
                <a:cubicBezTo>
                  <a:pt x="2943048" y="1512957"/>
                  <a:pt x="2992276" y="1536012"/>
                  <a:pt x="2968662" y="1534103"/>
                </a:cubicBezTo>
                <a:cubicBezTo>
                  <a:pt x="2982593" y="1563113"/>
                  <a:pt x="2980664" y="1623908"/>
                  <a:pt x="3019289" y="1691347"/>
                </a:cubicBezTo>
                <a:cubicBezTo>
                  <a:pt x="3026970" y="1747811"/>
                  <a:pt x="3049128" y="1751478"/>
                  <a:pt x="3043527" y="1805219"/>
                </a:cubicBezTo>
                <a:cubicBezTo>
                  <a:pt x="3060087" y="1868256"/>
                  <a:pt x="3061724" y="1884290"/>
                  <a:pt x="3078265" y="1939253"/>
                </a:cubicBezTo>
                <a:cubicBezTo>
                  <a:pt x="3090754" y="1986882"/>
                  <a:pt x="3105009" y="2020304"/>
                  <a:pt x="3111934" y="2045839"/>
                </a:cubicBezTo>
                <a:lnTo>
                  <a:pt x="3138702" y="2125712"/>
                </a:lnTo>
                <a:cubicBezTo>
                  <a:pt x="3155521" y="2171163"/>
                  <a:pt x="3164530" y="2166877"/>
                  <a:pt x="3185009" y="2196474"/>
                </a:cubicBezTo>
                <a:lnTo>
                  <a:pt x="3208259" y="2226727"/>
                </a:lnTo>
                <a:cubicBezTo>
                  <a:pt x="3208430" y="2228382"/>
                  <a:pt x="3245748" y="2277917"/>
                  <a:pt x="3245922" y="2279571"/>
                </a:cubicBezTo>
                <a:cubicBezTo>
                  <a:pt x="3258034" y="2309691"/>
                  <a:pt x="3280963" y="2340208"/>
                  <a:pt x="3304414" y="2389252"/>
                </a:cubicBezTo>
                <a:cubicBezTo>
                  <a:pt x="3302155" y="2409607"/>
                  <a:pt x="3359220" y="2512305"/>
                  <a:pt x="3386624" y="2573831"/>
                </a:cubicBezTo>
                <a:cubicBezTo>
                  <a:pt x="3386697" y="2574246"/>
                  <a:pt x="3386770" y="2574657"/>
                  <a:pt x="3386845" y="2575072"/>
                </a:cubicBezTo>
                <a:cubicBezTo>
                  <a:pt x="3414399" y="2594533"/>
                  <a:pt x="3413791" y="2595774"/>
                  <a:pt x="3433158" y="2614856"/>
                </a:cubicBezTo>
                <a:cubicBezTo>
                  <a:pt x="3460862" y="2665230"/>
                  <a:pt x="3923457" y="3365937"/>
                  <a:pt x="4017446" y="3552353"/>
                </a:cubicBezTo>
                <a:cubicBezTo>
                  <a:pt x="4039717" y="3606660"/>
                  <a:pt x="4286121" y="4426120"/>
                  <a:pt x="4310033" y="4471447"/>
                </a:cubicBezTo>
                <a:lnTo>
                  <a:pt x="4353968" y="4748767"/>
                </a:lnTo>
                <a:cubicBezTo>
                  <a:pt x="4459197" y="4967411"/>
                  <a:pt x="4387005" y="4967691"/>
                  <a:pt x="4574120" y="5159040"/>
                </a:cubicBezTo>
                <a:cubicBezTo>
                  <a:pt x="4684797" y="5364461"/>
                  <a:pt x="4572770" y="5261844"/>
                  <a:pt x="4691141" y="5372361"/>
                </a:cubicBezTo>
                <a:cubicBezTo>
                  <a:pt x="4702432" y="5677079"/>
                  <a:pt x="4675423" y="5455175"/>
                  <a:pt x="4729800" y="5582759"/>
                </a:cubicBezTo>
                <a:cubicBezTo>
                  <a:pt x="4711854" y="5703447"/>
                  <a:pt x="4741782" y="5637427"/>
                  <a:pt x="4776498" y="5729391"/>
                </a:cubicBezTo>
                <a:cubicBezTo>
                  <a:pt x="4785565" y="5792755"/>
                  <a:pt x="4818350" y="5776091"/>
                  <a:pt x="4825477" y="5838725"/>
                </a:cubicBezTo>
                <a:cubicBezTo>
                  <a:pt x="4811075" y="5886538"/>
                  <a:pt x="4841491" y="5908323"/>
                  <a:pt x="4840449" y="5962400"/>
                </a:cubicBezTo>
                <a:cubicBezTo>
                  <a:pt x="4870228" y="5991976"/>
                  <a:pt x="4878106" y="6124322"/>
                  <a:pt x="4887939" y="6154933"/>
                </a:cubicBezTo>
                <a:cubicBezTo>
                  <a:pt x="4890786" y="6171436"/>
                  <a:pt x="4918934" y="6209797"/>
                  <a:pt x="4919754" y="6219410"/>
                </a:cubicBezTo>
                <a:cubicBezTo>
                  <a:pt x="4923332" y="6290594"/>
                  <a:pt x="4960423" y="6261241"/>
                  <a:pt x="4968789" y="6303700"/>
                </a:cubicBezTo>
                <a:cubicBezTo>
                  <a:pt x="4991019" y="6332735"/>
                  <a:pt x="5026158" y="6355812"/>
                  <a:pt x="5062713" y="6369682"/>
                </a:cubicBezTo>
                <a:cubicBezTo>
                  <a:pt x="5099267" y="6383551"/>
                  <a:pt x="5140006" y="6406019"/>
                  <a:pt x="5164179" y="6430000"/>
                </a:cubicBezTo>
                <a:cubicBezTo>
                  <a:pt x="5188265" y="6539510"/>
                  <a:pt x="5193519" y="6520930"/>
                  <a:pt x="5198173" y="6537509"/>
                </a:cubicBezTo>
                <a:cubicBezTo>
                  <a:pt x="5204062" y="6601025"/>
                  <a:pt x="5385617" y="6767968"/>
                  <a:pt x="5469162" y="6857947"/>
                </a:cubicBezTo>
                <a:cubicBezTo>
                  <a:pt x="5469177" y="6857965"/>
                  <a:pt x="5469193" y="6857982"/>
                  <a:pt x="546920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E90B00-F96F-AFE6-BA50-E199917C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24746"/>
            <a:ext cx="5295900" cy="5699854"/>
          </a:xfrm>
        </p:spPr>
        <p:txBody>
          <a:bodyPr anchor="ctr">
            <a:normAutofit/>
          </a:bodyPr>
          <a:lstStyle/>
          <a:p>
            <a:r>
              <a:rPr lang="pt-PT" b="1" dirty="0" err="1"/>
              <a:t>Explaining</a:t>
            </a:r>
            <a:r>
              <a:rPr lang="pt-PT" b="1" dirty="0"/>
              <a:t> </a:t>
            </a:r>
            <a:r>
              <a:rPr lang="pt-PT" b="1" dirty="0" err="1"/>
              <a:t>the</a:t>
            </a:r>
            <a:r>
              <a:rPr lang="pt-PT" b="1" dirty="0"/>
              <a:t> </a:t>
            </a:r>
            <a:r>
              <a:rPr lang="pt-PT" b="1" dirty="0" err="1"/>
              <a:t>title</a:t>
            </a:r>
            <a:r>
              <a:rPr lang="pt-PT" b="1" dirty="0"/>
              <a:t>:</a:t>
            </a:r>
          </a:p>
          <a:p>
            <a:pPr lvl="1"/>
            <a:r>
              <a:rPr lang="pt-PT" dirty="0"/>
              <a:t>MaxCut;</a:t>
            </a:r>
          </a:p>
          <a:p>
            <a:pPr lvl="1"/>
            <a:r>
              <a:rPr lang="pt-PT" dirty="0"/>
              <a:t>Quantum </a:t>
            </a:r>
            <a:r>
              <a:rPr lang="pt-PT" dirty="0" err="1"/>
              <a:t>computing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Variational</a:t>
            </a:r>
            <a:r>
              <a:rPr lang="pt-PT" dirty="0"/>
              <a:t> quantum </a:t>
            </a:r>
            <a:r>
              <a:rPr lang="pt-PT" dirty="0" err="1"/>
              <a:t>algorithms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iQAQE</a:t>
            </a:r>
            <a:r>
              <a:rPr lang="pt-PT" dirty="0"/>
              <a:t> Framework.</a:t>
            </a:r>
          </a:p>
          <a:p>
            <a:pPr lvl="1"/>
            <a:endParaRPr lang="pt-PT" dirty="0"/>
          </a:p>
          <a:p>
            <a:r>
              <a:rPr lang="pt-PT" b="1" dirty="0" err="1"/>
              <a:t>iQAQE</a:t>
            </a:r>
            <a:r>
              <a:rPr lang="pt-PT" b="1" dirty="0"/>
              <a:t> Framework – </a:t>
            </a:r>
            <a:r>
              <a:rPr lang="pt-PT" b="1" dirty="0" err="1"/>
              <a:t>Schemes</a:t>
            </a:r>
            <a:r>
              <a:rPr lang="pt-PT" b="1" dirty="0"/>
              <a:t> </a:t>
            </a:r>
            <a:r>
              <a:rPr lang="pt-PT" b="1" dirty="0" err="1"/>
              <a:t>and</a:t>
            </a:r>
            <a:r>
              <a:rPr lang="pt-PT" b="1" dirty="0"/>
              <a:t> </a:t>
            </a:r>
            <a:r>
              <a:rPr lang="pt-PT" b="1" dirty="0" err="1"/>
              <a:t>results</a:t>
            </a:r>
            <a:r>
              <a:rPr lang="pt-PT" b="1" dirty="0"/>
              <a:t>:</a:t>
            </a:r>
          </a:p>
          <a:p>
            <a:pPr lvl="1"/>
            <a:r>
              <a:rPr lang="pt-PT" dirty="0" err="1"/>
              <a:t>Polynomial</a:t>
            </a:r>
            <a:r>
              <a:rPr lang="pt-PT" dirty="0"/>
              <a:t> </a:t>
            </a:r>
            <a:r>
              <a:rPr lang="pt-PT" dirty="0" err="1"/>
              <a:t>compression-based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Extended</a:t>
            </a:r>
            <a:r>
              <a:rPr lang="pt-PT" dirty="0"/>
              <a:t>-QEMC;</a:t>
            </a:r>
          </a:p>
          <a:p>
            <a:pPr lvl="1"/>
            <a:r>
              <a:rPr lang="pt-PT" dirty="0"/>
              <a:t>ND-CNOT-</a:t>
            </a:r>
            <a:r>
              <a:rPr lang="pt-PT" dirty="0" err="1"/>
              <a:t>based</a:t>
            </a:r>
            <a:r>
              <a:rPr lang="pt-PT" dirty="0"/>
              <a:t> ansätze;</a:t>
            </a:r>
          </a:p>
          <a:p>
            <a:pPr lvl="1"/>
            <a:r>
              <a:rPr lang="pt-PT" dirty="0" err="1"/>
              <a:t>Bigger</a:t>
            </a:r>
            <a:r>
              <a:rPr lang="pt-PT" dirty="0"/>
              <a:t> </a:t>
            </a:r>
            <a:r>
              <a:rPr lang="pt-PT" dirty="0" err="1"/>
              <a:t>graphs</a:t>
            </a:r>
            <a:r>
              <a:rPr lang="pt-PT" dirty="0"/>
              <a:t>.</a:t>
            </a:r>
          </a:p>
          <a:p>
            <a:pPr lvl="1"/>
            <a:endParaRPr lang="pt-PT" dirty="0"/>
          </a:p>
          <a:p>
            <a:r>
              <a:rPr lang="pt-PT" b="1" dirty="0" err="1"/>
              <a:t>Machine-learning-based</a:t>
            </a:r>
            <a:r>
              <a:rPr lang="pt-PT" b="1" dirty="0"/>
              <a:t> “</a:t>
            </a:r>
            <a:r>
              <a:rPr lang="pt-PT" b="1" dirty="0" err="1"/>
              <a:t>mapping</a:t>
            </a:r>
            <a:r>
              <a:rPr lang="pt-PT" b="1" dirty="0"/>
              <a:t>” </a:t>
            </a:r>
            <a:r>
              <a:rPr lang="pt-PT" b="1" dirty="0" err="1"/>
              <a:t>model</a:t>
            </a:r>
            <a:r>
              <a:rPr lang="pt-PT" b="1" dirty="0"/>
              <a:t>;</a:t>
            </a:r>
          </a:p>
          <a:p>
            <a:r>
              <a:rPr lang="pt-PT" b="1" dirty="0" err="1"/>
              <a:t>Alternative</a:t>
            </a:r>
            <a:r>
              <a:rPr lang="pt-PT" b="1" dirty="0"/>
              <a:t> </a:t>
            </a:r>
            <a:r>
              <a:rPr lang="pt-PT" b="1" dirty="0" err="1"/>
              <a:t>schemes</a:t>
            </a:r>
            <a:r>
              <a:rPr lang="pt-PT" b="1" dirty="0"/>
              <a:t>;</a:t>
            </a:r>
          </a:p>
          <a:p>
            <a:r>
              <a:rPr lang="pt-PT" b="1" dirty="0" err="1"/>
              <a:t>Conclusions</a:t>
            </a:r>
            <a:r>
              <a:rPr lang="pt-PT" b="1" dirty="0"/>
              <a:t> </a:t>
            </a:r>
            <a:r>
              <a:rPr lang="pt-PT" b="1" dirty="0" err="1"/>
              <a:t>and</a:t>
            </a:r>
            <a:r>
              <a:rPr lang="pt-PT" b="1" dirty="0"/>
              <a:t> future </a:t>
            </a:r>
            <a:r>
              <a:rPr lang="pt-PT" b="1" dirty="0" err="1"/>
              <a:t>work</a:t>
            </a:r>
            <a:r>
              <a:rPr lang="pt-PT" b="1" dirty="0"/>
              <a:t>.</a:t>
            </a:r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93519">
            <a:off x="1005739" y="1001619"/>
            <a:ext cx="3606324" cy="3714273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47">
            <a:extLst>
              <a:ext uri="{FF2B5EF4-FFF2-40B4-BE49-F238E27FC236}">
                <a16:creationId xmlns:a16="http://schemas.microsoft.com/office/drawing/2014/main" id="{275E719A-4E6A-426B-9C65-2E8D685EF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1190">
            <a:off x="1044642" y="1156952"/>
            <a:ext cx="3538765" cy="3404630"/>
          </a:xfrm>
          <a:custGeom>
            <a:avLst/>
            <a:gdLst>
              <a:gd name="connsiteX0" fmla="*/ 3514859 w 3514859"/>
              <a:gd name="connsiteY0" fmla="*/ 62257 h 2788344"/>
              <a:gd name="connsiteX1" fmla="*/ 3475585 w 3514859"/>
              <a:gd name="connsiteY1" fmla="*/ 1976278 h 2788344"/>
              <a:gd name="connsiteX2" fmla="*/ 3455483 w 3514859"/>
              <a:gd name="connsiteY2" fmla="*/ 2742774 h 2788344"/>
              <a:gd name="connsiteX3" fmla="*/ 3441973 w 3514859"/>
              <a:gd name="connsiteY3" fmla="*/ 2761046 h 2788344"/>
              <a:gd name="connsiteX4" fmla="*/ 3421277 w 3514859"/>
              <a:gd name="connsiteY4" fmla="*/ 2760702 h 2788344"/>
              <a:gd name="connsiteX5" fmla="*/ 3400089 w 3514859"/>
              <a:gd name="connsiteY5" fmla="*/ 2773832 h 2788344"/>
              <a:gd name="connsiteX6" fmla="*/ 3398732 w 3514859"/>
              <a:gd name="connsiteY6" fmla="*/ 2773378 h 2788344"/>
              <a:gd name="connsiteX7" fmla="*/ 3398732 w 3514859"/>
              <a:gd name="connsiteY7" fmla="*/ 2788344 h 2788344"/>
              <a:gd name="connsiteX8" fmla="*/ 1175120 w 3514859"/>
              <a:gd name="connsiteY8" fmla="*/ 2788344 h 2788344"/>
              <a:gd name="connsiteX9" fmla="*/ 1175120 w 3514859"/>
              <a:gd name="connsiteY9" fmla="*/ 2725118 h 2788344"/>
              <a:gd name="connsiteX10" fmla="*/ 152909 w 3514859"/>
              <a:gd name="connsiteY10" fmla="*/ 2712961 h 2788344"/>
              <a:gd name="connsiteX11" fmla="*/ 42571 w 3514859"/>
              <a:gd name="connsiteY11" fmla="*/ 2709384 h 2788344"/>
              <a:gd name="connsiteX12" fmla="*/ 40702 w 3514859"/>
              <a:gd name="connsiteY12" fmla="*/ 2706491 h 2788344"/>
              <a:gd name="connsiteX13" fmla="*/ 0 w 3514859"/>
              <a:gd name="connsiteY13" fmla="*/ 2705834 h 2788344"/>
              <a:gd name="connsiteX14" fmla="*/ 64558 w 3514859"/>
              <a:gd name="connsiteY14" fmla="*/ 0 h 2788344"/>
              <a:gd name="connsiteX0" fmla="*/ 3514859 w 3514859"/>
              <a:gd name="connsiteY0" fmla="*/ 62257 h 2788344"/>
              <a:gd name="connsiteX1" fmla="*/ 3475585 w 3514859"/>
              <a:gd name="connsiteY1" fmla="*/ 1976278 h 2788344"/>
              <a:gd name="connsiteX2" fmla="*/ 3455483 w 3514859"/>
              <a:gd name="connsiteY2" fmla="*/ 2742774 h 2788344"/>
              <a:gd name="connsiteX3" fmla="*/ 3441973 w 3514859"/>
              <a:gd name="connsiteY3" fmla="*/ 2761046 h 2788344"/>
              <a:gd name="connsiteX4" fmla="*/ 3421277 w 3514859"/>
              <a:gd name="connsiteY4" fmla="*/ 2760702 h 2788344"/>
              <a:gd name="connsiteX5" fmla="*/ 3400089 w 3514859"/>
              <a:gd name="connsiteY5" fmla="*/ 2773832 h 2788344"/>
              <a:gd name="connsiteX6" fmla="*/ 3398732 w 3514859"/>
              <a:gd name="connsiteY6" fmla="*/ 2773378 h 2788344"/>
              <a:gd name="connsiteX7" fmla="*/ 1175120 w 3514859"/>
              <a:gd name="connsiteY7" fmla="*/ 2788344 h 2788344"/>
              <a:gd name="connsiteX8" fmla="*/ 1175120 w 3514859"/>
              <a:gd name="connsiteY8" fmla="*/ 2725118 h 2788344"/>
              <a:gd name="connsiteX9" fmla="*/ 152909 w 3514859"/>
              <a:gd name="connsiteY9" fmla="*/ 2712961 h 2788344"/>
              <a:gd name="connsiteX10" fmla="*/ 42571 w 3514859"/>
              <a:gd name="connsiteY10" fmla="*/ 2709384 h 2788344"/>
              <a:gd name="connsiteX11" fmla="*/ 40702 w 3514859"/>
              <a:gd name="connsiteY11" fmla="*/ 2706491 h 2788344"/>
              <a:gd name="connsiteX12" fmla="*/ 0 w 3514859"/>
              <a:gd name="connsiteY12" fmla="*/ 2705834 h 2788344"/>
              <a:gd name="connsiteX13" fmla="*/ 64558 w 3514859"/>
              <a:gd name="connsiteY13" fmla="*/ 0 h 2788344"/>
              <a:gd name="connsiteX14" fmla="*/ 3514859 w 3514859"/>
              <a:gd name="connsiteY14" fmla="*/ 62257 h 2788344"/>
              <a:gd name="connsiteX0" fmla="*/ 3514859 w 3514859"/>
              <a:gd name="connsiteY0" fmla="*/ 62257 h 2773832"/>
              <a:gd name="connsiteX1" fmla="*/ 3475585 w 3514859"/>
              <a:gd name="connsiteY1" fmla="*/ 1976278 h 2773832"/>
              <a:gd name="connsiteX2" fmla="*/ 3455483 w 3514859"/>
              <a:gd name="connsiteY2" fmla="*/ 2742774 h 2773832"/>
              <a:gd name="connsiteX3" fmla="*/ 3441973 w 3514859"/>
              <a:gd name="connsiteY3" fmla="*/ 2761046 h 2773832"/>
              <a:gd name="connsiteX4" fmla="*/ 3421277 w 3514859"/>
              <a:gd name="connsiteY4" fmla="*/ 2760702 h 2773832"/>
              <a:gd name="connsiteX5" fmla="*/ 3400089 w 3514859"/>
              <a:gd name="connsiteY5" fmla="*/ 2773832 h 2773832"/>
              <a:gd name="connsiteX6" fmla="*/ 3398732 w 3514859"/>
              <a:gd name="connsiteY6" fmla="*/ 2773378 h 2773832"/>
              <a:gd name="connsiteX7" fmla="*/ 1175120 w 3514859"/>
              <a:gd name="connsiteY7" fmla="*/ 2725118 h 2773832"/>
              <a:gd name="connsiteX8" fmla="*/ 152909 w 3514859"/>
              <a:gd name="connsiteY8" fmla="*/ 2712961 h 2773832"/>
              <a:gd name="connsiteX9" fmla="*/ 42571 w 3514859"/>
              <a:gd name="connsiteY9" fmla="*/ 2709384 h 2773832"/>
              <a:gd name="connsiteX10" fmla="*/ 40702 w 3514859"/>
              <a:gd name="connsiteY10" fmla="*/ 2706491 h 2773832"/>
              <a:gd name="connsiteX11" fmla="*/ 0 w 3514859"/>
              <a:gd name="connsiteY11" fmla="*/ 2705834 h 2773832"/>
              <a:gd name="connsiteX12" fmla="*/ 64558 w 3514859"/>
              <a:gd name="connsiteY12" fmla="*/ 0 h 2773832"/>
              <a:gd name="connsiteX13" fmla="*/ 3514859 w 3514859"/>
              <a:gd name="connsiteY13" fmla="*/ 62257 h 2773832"/>
              <a:gd name="connsiteX0" fmla="*/ 3514859 w 3514859"/>
              <a:gd name="connsiteY0" fmla="*/ 62257 h 2773832"/>
              <a:gd name="connsiteX1" fmla="*/ 3475585 w 3514859"/>
              <a:gd name="connsiteY1" fmla="*/ 1976278 h 2773832"/>
              <a:gd name="connsiteX2" fmla="*/ 3455483 w 3514859"/>
              <a:gd name="connsiteY2" fmla="*/ 2742774 h 2773832"/>
              <a:gd name="connsiteX3" fmla="*/ 3441973 w 3514859"/>
              <a:gd name="connsiteY3" fmla="*/ 2761046 h 2773832"/>
              <a:gd name="connsiteX4" fmla="*/ 3421277 w 3514859"/>
              <a:gd name="connsiteY4" fmla="*/ 2760702 h 2773832"/>
              <a:gd name="connsiteX5" fmla="*/ 3400089 w 3514859"/>
              <a:gd name="connsiteY5" fmla="*/ 2773832 h 2773832"/>
              <a:gd name="connsiteX6" fmla="*/ 1175120 w 3514859"/>
              <a:gd name="connsiteY6" fmla="*/ 2725118 h 2773832"/>
              <a:gd name="connsiteX7" fmla="*/ 152909 w 3514859"/>
              <a:gd name="connsiteY7" fmla="*/ 2712961 h 2773832"/>
              <a:gd name="connsiteX8" fmla="*/ 42571 w 3514859"/>
              <a:gd name="connsiteY8" fmla="*/ 2709384 h 2773832"/>
              <a:gd name="connsiteX9" fmla="*/ 40702 w 3514859"/>
              <a:gd name="connsiteY9" fmla="*/ 2706491 h 2773832"/>
              <a:gd name="connsiteX10" fmla="*/ 0 w 3514859"/>
              <a:gd name="connsiteY10" fmla="*/ 2705834 h 2773832"/>
              <a:gd name="connsiteX11" fmla="*/ 64558 w 3514859"/>
              <a:gd name="connsiteY11" fmla="*/ 0 h 2773832"/>
              <a:gd name="connsiteX12" fmla="*/ 3514859 w 3514859"/>
              <a:gd name="connsiteY12" fmla="*/ 62257 h 2773832"/>
              <a:gd name="connsiteX0" fmla="*/ 3514859 w 3514859"/>
              <a:gd name="connsiteY0" fmla="*/ 62257 h 2761046"/>
              <a:gd name="connsiteX1" fmla="*/ 3475585 w 3514859"/>
              <a:gd name="connsiteY1" fmla="*/ 1976278 h 2761046"/>
              <a:gd name="connsiteX2" fmla="*/ 3455483 w 3514859"/>
              <a:gd name="connsiteY2" fmla="*/ 2742774 h 2761046"/>
              <a:gd name="connsiteX3" fmla="*/ 3441973 w 3514859"/>
              <a:gd name="connsiteY3" fmla="*/ 2761046 h 2761046"/>
              <a:gd name="connsiteX4" fmla="*/ 3421277 w 3514859"/>
              <a:gd name="connsiteY4" fmla="*/ 2760702 h 2761046"/>
              <a:gd name="connsiteX5" fmla="*/ 1175120 w 3514859"/>
              <a:gd name="connsiteY5" fmla="*/ 2725118 h 2761046"/>
              <a:gd name="connsiteX6" fmla="*/ 152909 w 3514859"/>
              <a:gd name="connsiteY6" fmla="*/ 2712961 h 2761046"/>
              <a:gd name="connsiteX7" fmla="*/ 42571 w 3514859"/>
              <a:gd name="connsiteY7" fmla="*/ 2709384 h 2761046"/>
              <a:gd name="connsiteX8" fmla="*/ 40702 w 3514859"/>
              <a:gd name="connsiteY8" fmla="*/ 2706491 h 2761046"/>
              <a:gd name="connsiteX9" fmla="*/ 0 w 3514859"/>
              <a:gd name="connsiteY9" fmla="*/ 2705834 h 2761046"/>
              <a:gd name="connsiteX10" fmla="*/ 64558 w 3514859"/>
              <a:gd name="connsiteY10" fmla="*/ 0 h 2761046"/>
              <a:gd name="connsiteX11" fmla="*/ 3514859 w 3514859"/>
              <a:gd name="connsiteY11" fmla="*/ 62257 h 2761046"/>
              <a:gd name="connsiteX0" fmla="*/ 3514859 w 3514859"/>
              <a:gd name="connsiteY0" fmla="*/ 62257 h 2761046"/>
              <a:gd name="connsiteX1" fmla="*/ 3475585 w 3514859"/>
              <a:gd name="connsiteY1" fmla="*/ 1976278 h 2761046"/>
              <a:gd name="connsiteX2" fmla="*/ 3455483 w 3514859"/>
              <a:gd name="connsiteY2" fmla="*/ 2742774 h 2761046"/>
              <a:gd name="connsiteX3" fmla="*/ 3441973 w 3514859"/>
              <a:gd name="connsiteY3" fmla="*/ 2761046 h 2761046"/>
              <a:gd name="connsiteX4" fmla="*/ 1175120 w 3514859"/>
              <a:gd name="connsiteY4" fmla="*/ 2725118 h 2761046"/>
              <a:gd name="connsiteX5" fmla="*/ 152909 w 3514859"/>
              <a:gd name="connsiteY5" fmla="*/ 2712961 h 2761046"/>
              <a:gd name="connsiteX6" fmla="*/ 42571 w 3514859"/>
              <a:gd name="connsiteY6" fmla="*/ 2709384 h 2761046"/>
              <a:gd name="connsiteX7" fmla="*/ 40702 w 3514859"/>
              <a:gd name="connsiteY7" fmla="*/ 2706491 h 2761046"/>
              <a:gd name="connsiteX8" fmla="*/ 0 w 3514859"/>
              <a:gd name="connsiteY8" fmla="*/ 2705834 h 2761046"/>
              <a:gd name="connsiteX9" fmla="*/ 64558 w 3514859"/>
              <a:gd name="connsiteY9" fmla="*/ 0 h 2761046"/>
              <a:gd name="connsiteX10" fmla="*/ 3514859 w 3514859"/>
              <a:gd name="connsiteY10" fmla="*/ 62257 h 2761046"/>
              <a:gd name="connsiteX0" fmla="*/ 3514859 w 3514859"/>
              <a:gd name="connsiteY0" fmla="*/ 62257 h 2761046"/>
              <a:gd name="connsiteX1" fmla="*/ 3475585 w 3514859"/>
              <a:gd name="connsiteY1" fmla="*/ 1976278 h 2761046"/>
              <a:gd name="connsiteX2" fmla="*/ 3455483 w 3514859"/>
              <a:gd name="connsiteY2" fmla="*/ 2742774 h 2761046"/>
              <a:gd name="connsiteX3" fmla="*/ 3441973 w 3514859"/>
              <a:gd name="connsiteY3" fmla="*/ 2761046 h 2761046"/>
              <a:gd name="connsiteX4" fmla="*/ 152909 w 3514859"/>
              <a:gd name="connsiteY4" fmla="*/ 2712961 h 2761046"/>
              <a:gd name="connsiteX5" fmla="*/ 42571 w 3514859"/>
              <a:gd name="connsiteY5" fmla="*/ 2709384 h 2761046"/>
              <a:gd name="connsiteX6" fmla="*/ 40702 w 3514859"/>
              <a:gd name="connsiteY6" fmla="*/ 2706491 h 2761046"/>
              <a:gd name="connsiteX7" fmla="*/ 0 w 3514859"/>
              <a:gd name="connsiteY7" fmla="*/ 2705834 h 2761046"/>
              <a:gd name="connsiteX8" fmla="*/ 64558 w 3514859"/>
              <a:gd name="connsiteY8" fmla="*/ 0 h 2761046"/>
              <a:gd name="connsiteX9" fmla="*/ 3514859 w 3514859"/>
              <a:gd name="connsiteY9" fmla="*/ 62257 h 2761046"/>
              <a:gd name="connsiteX0" fmla="*/ 3514859 w 3753972"/>
              <a:gd name="connsiteY0" fmla="*/ 62257 h 2761046"/>
              <a:gd name="connsiteX1" fmla="*/ 3455483 w 3753972"/>
              <a:gd name="connsiteY1" fmla="*/ 2742774 h 2761046"/>
              <a:gd name="connsiteX2" fmla="*/ 3441973 w 3753972"/>
              <a:gd name="connsiteY2" fmla="*/ 2761046 h 2761046"/>
              <a:gd name="connsiteX3" fmla="*/ 152909 w 3753972"/>
              <a:gd name="connsiteY3" fmla="*/ 2712961 h 2761046"/>
              <a:gd name="connsiteX4" fmla="*/ 42571 w 3753972"/>
              <a:gd name="connsiteY4" fmla="*/ 2709384 h 2761046"/>
              <a:gd name="connsiteX5" fmla="*/ 40702 w 3753972"/>
              <a:gd name="connsiteY5" fmla="*/ 2706491 h 2761046"/>
              <a:gd name="connsiteX6" fmla="*/ 0 w 3753972"/>
              <a:gd name="connsiteY6" fmla="*/ 2705834 h 2761046"/>
              <a:gd name="connsiteX7" fmla="*/ 64558 w 3753972"/>
              <a:gd name="connsiteY7" fmla="*/ 0 h 2761046"/>
              <a:gd name="connsiteX8" fmla="*/ 3514859 w 3753972"/>
              <a:gd name="connsiteY8" fmla="*/ 62257 h 2761046"/>
              <a:gd name="connsiteX0" fmla="*/ 3514859 w 3514859"/>
              <a:gd name="connsiteY0" fmla="*/ 62257 h 2761046"/>
              <a:gd name="connsiteX1" fmla="*/ 3455483 w 3514859"/>
              <a:gd name="connsiteY1" fmla="*/ 2742774 h 2761046"/>
              <a:gd name="connsiteX2" fmla="*/ 3441973 w 3514859"/>
              <a:gd name="connsiteY2" fmla="*/ 2761046 h 2761046"/>
              <a:gd name="connsiteX3" fmla="*/ 152909 w 3514859"/>
              <a:gd name="connsiteY3" fmla="*/ 2712961 h 2761046"/>
              <a:gd name="connsiteX4" fmla="*/ 42571 w 3514859"/>
              <a:gd name="connsiteY4" fmla="*/ 2709384 h 2761046"/>
              <a:gd name="connsiteX5" fmla="*/ 40702 w 3514859"/>
              <a:gd name="connsiteY5" fmla="*/ 2706491 h 2761046"/>
              <a:gd name="connsiteX6" fmla="*/ 0 w 3514859"/>
              <a:gd name="connsiteY6" fmla="*/ 2705834 h 2761046"/>
              <a:gd name="connsiteX7" fmla="*/ 64558 w 3514859"/>
              <a:gd name="connsiteY7" fmla="*/ 0 h 2761046"/>
              <a:gd name="connsiteX8" fmla="*/ 3514859 w 3514859"/>
              <a:gd name="connsiteY8" fmla="*/ 62257 h 2761046"/>
              <a:gd name="connsiteX0" fmla="*/ 3514859 w 3514859"/>
              <a:gd name="connsiteY0" fmla="*/ 62257 h 2761046"/>
              <a:gd name="connsiteX1" fmla="*/ 3455483 w 3514859"/>
              <a:gd name="connsiteY1" fmla="*/ 2742774 h 2761046"/>
              <a:gd name="connsiteX2" fmla="*/ 3441973 w 3514859"/>
              <a:gd name="connsiteY2" fmla="*/ 2761046 h 2761046"/>
              <a:gd name="connsiteX3" fmla="*/ 42571 w 3514859"/>
              <a:gd name="connsiteY3" fmla="*/ 2709384 h 2761046"/>
              <a:gd name="connsiteX4" fmla="*/ 40702 w 3514859"/>
              <a:gd name="connsiteY4" fmla="*/ 2706491 h 2761046"/>
              <a:gd name="connsiteX5" fmla="*/ 0 w 3514859"/>
              <a:gd name="connsiteY5" fmla="*/ 2705834 h 2761046"/>
              <a:gd name="connsiteX6" fmla="*/ 64558 w 3514859"/>
              <a:gd name="connsiteY6" fmla="*/ 0 h 2761046"/>
              <a:gd name="connsiteX7" fmla="*/ 3514859 w 3514859"/>
              <a:gd name="connsiteY7" fmla="*/ 62257 h 2761046"/>
              <a:gd name="connsiteX0" fmla="*/ 3514859 w 3514859"/>
              <a:gd name="connsiteY0" fmla="*/ 62257 h 2742774"/>
              <a:gd name="connsiteX1" fmla="*/ 3455483 w 3514859"/>
              <a:gd name="connsiteY1" fmla="*/ 2742774 h 2742774"/>
              <a:gd name="connsiteX2" fmla="*/ 42571 w 3514859"/>
              <a:gd name="connsiteY2" fmla="*/ 2709384 h 2742774"/>
              <a:gd name="connsiteX3" fmla="*/ 40702 w 3514859"/>
              <a:gd name="connsiteY3" fmla="*/ 2706491 h 2742774"/>
              <a:gd name="connsiteX4" fmla="*/ 0 w 3514859"/>
              <a:gd name="connsiteY4" fmla="*/ 2705834 h 2742774"/>
              <a:gd name="connsiteX5" fmla="*/ 64558 w 3514859"/>
              <a:gd name="connsiteY5" fmla="*/ 0 h 2742774"/>
              <a:gd name="connsiteX6" fmla="*/ 3514859 w 3514859"/>
              <a:gd name="connsiteY6" fmla="*/ 62257 h 2742774"/>
              <a:gd name="connsiteX0" fmla="*/ 3713133 w 3713133"/>
              <a:gd name="connsiteY0" fmla="*/ 62257 h 2742774"/>
              <a:gd name="connsiteX1" fmla="*/ 3653757 w 3713133"/>
              <a:gd name="connsiteY1" fmla="*/ 2742774 h 2742774"/>
              <a:gd name="connsiteX2" fmla="*/ 240845 w 3713133"/>
              <a:gd name="connsiteY2" fmla="*/ 2709384 h 2742774"/>
              <a:gd name="connsiteX3" fmla="*/ 238976 w 3713133"/>
              <a:gd name="connsiteY3" fmla="*/ 2706491 h 2742774"/>
              <a:gd name="connsiteX4" fmla="*/ 262832 w 3713133"/>
              <a:gd name="connsiteY4" fmla="*/ 0 h 2742774"/>
              <a:gd name="connsiteX5" fmla="*/ 3713133 w 3713133"/>
              <a:gd name="connsiteY5" fmla="*/ 62257 h 2742774"/>
              <a:gd name="connsiteX0" fmla="*/ 3474157 w 3474157"/>
              <a:gd name="connsiteY0" fmla="*/ 62257 h 2742774"/>
              <a:gd name="connsiteX1" fmla="*/ 3414781 w 3474157"/>
              <a:gd name="connsiteY1" fmla="*/ 2742774 h 2742774"/>
              <a:gd name="connsiteX2" fmla="*/ 1869 w 3474157"/>
              <a:gd name="connsiteY2" fmla="*/ 2709384 h 2742774"/>
              <a:gd name="connsiteX3" fmla="*/ 0 w 3474157"/>
              <a:gd name="connsiteY3" fmla="*/ 2706491 h 2742774"/>
              <a:gd name="connsiteX4" fmla="*/ 23856 w 3474157"/>
              <a:gd name="connsiteY4" fmla="*/ 0 h 2742774"/>
              <a:gd name="connsiteX5" fmla="*/ 3474157 w 3474157"/>
              <a:gd name="connsiteY5" fmla="*/ 62257 h 2742774"/>
              <a:gd name="connsiteX0" fmla="*/ 3536990 w 3536990"/>
              <a:gd name="connsiteY0" fmla="*/ 62257 h 2768104"/>
              <a:gd name="connsiteX1" fmla="*/ 3477614 w 3536990"/>
              <a:gd name="connsiteY1" fmla="*/ 2742774 h 2768104"/>
              <a:gd name="connsiteX2" fmla="*/ 64702 w 3536990"/>
              <a:gd name="connsiteY2" fmla="*/ 2709384 h 2768104"/>
              <a:gd name="connsiteX3" fmla="*/ 0 w 3536990"/>
              <a:gd name="connsiteY3" fmla="*/ 2768104 h 2768104"/>
              <a:gd name="connsiteX4" fmla="*/ 86689 w 3536990"/>
              <a:gd name="connsiteY4" fmla="*/ 0 h 2768104"/>
              <a:gd name="connsiteX5" fmla="*/ 3536990 w 3536990"/>
              <a:gd name="connsiteY5" fmla="*/ 62257 h 2768104"/>
              <a:gd name="connsiteX0" fmla="*/ 3536990 w 3536990"/>
              <a:gd name="connsiteY0" fmla="*/ 62257 h 2768104"/>
              <a:gd name="connsiteX1" fmla="*/ 3477614 w 3536990"/>
              <a:gd name="connsiteY1" fmla="*/ 2742774 h 2768104"/>
              <a:gd name="connsiteX2" fmla="*/ 0 w 3536990"/>
              <a:gd name="connsiteY2" fmla="*/ 2768104 h 2768104"/>
              <a:gd name="connsiteX3" fmla="*/ 86689 w 3536990"/>
              <a:gd name="connsiteY3" fmla="*/ 0 h 2768104"/>
              <a:gd name="connsiteX4" fmla="*/ 3536990 w 3536990"/>
              <a:gd name="connsiteY4" fmla="*/ 62257 h 2768104"/>
              <a:gd name="connsiteX0" fmla="*/ 3536990 w 3536990"/>
              <a:gd name="connsiteY0" fmla="*/ 62257 h 2808038"/>
              <a:gd name="connsiteX1" fmla="*/ 3471403 w 3536990"/>
              <a:gd name="connsiteY1" fmla="*/ 2808038 h 2808038"/>
              <a:gd name="connsiteX2" fmla="*/ 0 w 3536990"/>
              <a:gd name="connsiteY2" fmla="*/ 2768104 h 2808038"/>
              <a:gd name="connsiteX3" fmla="*/ 86689 w 3536990"/>
              <a:gd name="connsiteY3" fmla="*/ 0 h 2808038"/>
              <a:gd name="connsiteX4" fmla="*/ 3536990 w 3536990"/>
              <a:gd name="connsiteY4" fmla="*/ 62257 h 2808038"/>
              <a:gd name="connsiteX0" fmla="*/ 3536990 w 3536990"/>
              <a:gd name="connsiteY0" fmla="*/ 64449 h 2810230"/>
              <a:gd name="connsiteX1" fmla="*/ 3471403 w 3536990"/>
              <a:gd name="connsiteY1" fmla="*/ 2810230 h 2810230"/>
              <a:gd name="connsiteX2" fmla="*/ 0 w 3536990"/>
              <a:gd name="connsiteY2" fmla="*/ 2770296 h 2810230"/>
              <a:gd name="connsiteX3" fmla="*/ 52716 w 3536990"/>
              <a:gd name="connsiteY3" fmla="*/ 0 h 2810230"/>
              <a:gd name="connsiteX4" fmla="*/ 3536990 w 3536990"/>
              <a:gd name="connsiteY4" fmla="*/ 64449 h 2810230"/>
              <a:gd name="connsiteX0" fmla="*/ 3538765 w 3538765"/>
              <a:gd name="connsiteY0" fmla="*/ 45801 h 2810230"/>
              <a:gd name="connsiteX1" fmla="*/ 3471403 w 3538765"/>
              <a:gd name="connsiteY1" fmla="*/ 2810230 h 2810230"/>
              <a:gd name="connsiteX2" fmla="*/ 0 w 3538765"/>
              <a:gd name="connsiteY2" fmla="*/ 2770296 h 2810230"/>
              <a:gd name="connsiteX3" fmla="*/ 52716 w 3538765"/>
              <a:gd name="connsiteY3" fmla="*/ 0 h 2810230"/>
              <a:gd name="connsiteX4" fmla="*/ 3538765 w 3538765"/>
              <a:gd name="connsiteY4" fmla="*/ 45801 h 2810230"/>
              <a:gd name="connsiteX0" fmla="*/ 3538765 w 3538765"/>
              <a:gd name="connsiteY0" fmla="*/ 45801 h 2803098"/>
              <a:gd name="connsiteX1" fmla="*/ 3506263 w 3538765"/>
              <a:gd name="connsiteY1" fmla="*/ 2803098 h 2803098"/>
              <a:gd name="connsiteX2" fmla="*/ 0 w 3538765"/>
              <a:gd name="connsiteY2" fmla="*/ 2770296 h 2803098"/>
              <a:gd name="connsiteX3" fmla="*/ 52716 w 3538765"/>
              <a:gd name="connsiteY3" fmla="*/ 0 h 2803098"/>
              <a:gd name="connsiteX4" fmla="*/ 3538765 w 3538765"/>
              <a:gd name="connsiteY4" fmla="*/ 45801 h 280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8765" h="2803098">
                <a:moveTo>
                  <a:pt x="3538765" y="45801"/>
                </a:moveTo>
                <a:cubicBezTo>
                  <a:pt x="3520846" y="643551"/>
                  <a:pt x="3518411" y="2353300"/>
                  <a:pt x="3506263" y="2803098"/>
                </a:cubicBezTo>
                <a:lnTo>
                  <a:pt x="0" y="2770296"/>
                </a:lnTo>
                <a:cubicBezTo>
                  <a:pt x="3664" y="2318732"/>
                  <a:pt x="58117" y="525311"/>
                  <a:pt x="52716" y="0"/>
                </a:cubicBezTo>
                <a:lnTo>
                  <a:pt x="3538765" y="458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C08D6B6-F49F-B4D2-13FA-C9EDD2BB5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4569857">
            <a:off x="1186897" y="1681338"/>
            <a:ext cx="3244007" cy="2354836"/>
          </a:xfrm>
          <a:prstGeom prst="rect">
            <a:avLst/>
          </a:pr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DE3FEE0-5832-98DF-FCD5-01FD148D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2E85860-67A6-473A-8639-2B787FA1380E}" type="datetime1">
              <a:rPr lang="en-US" smtClean="0"/>
              <a:pPr>
                <a:spcAft>
                  <a:spcPts val="600"/>
                </a:spcAft>
              </a:pPr>
              <a:t>6/8/2024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DB1F31-BC0C-6B2B-BEF2-E7D4786C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sz="1000"/>
              <a:t>Novel Variational Quantum Algorithms for MaxCut</a:t>
            </a:r>
            <a:endParaRPr lang="en-US" sz="100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74C0ACA-104A-F8A8-3BC2-BAF09444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2CF20B-B90F-5D77-4F4A-164FA354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15051"/>
            <a:ext cx="5043944" cy="1941299"/>
          </a:xfrm>
        </p:spPr>
        <p:txBody>
          <a:bodyPr anchor="t">
            <a:normAutofit/>
          </a:bodyPr>
          <a:lstStyle/>
          <a:p>
            <a:r>
              <a:rPr lang="pt-PT"/>
              <a:t>Index</a:t>
            </a:r>
          </a:p>
        </p:txBody>
      </p:sp>
      <p:pic>
        <p:nvPicPr>
          <p:cNvPr id="22" name="Imagem 21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F3362351-BE81-D31F-7400-7A42448F0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23" name="Imagem 22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375C4782-DC7B-B811-8947-98F62CE8B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24" name="Imagem 23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C4BEE024-870B-FA72-AB0D-D5CF548DC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C86433B-5709-4070-3AD1-294DEACCCD65}"/>
              </a:ext>
            </a:extLst>
          </p:cNvPr>
          <p:cNvSpPr txBox="1"/>
          <p:nvPr/>
        </p:nvSpPr>
        <p:spPr>
          <a:xfrm rot="64560000">
            <a:off x="3464638" y="4183705"/>
            <a:ext cx="120417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Bloch sphere</a:t>
            </a:r>
          </a:p>
        </p:txBody>
      </p:sp>
    </p:spTree>
    <p:extLst>
      <p:ext uri="{BB962C8B-B14F-4D97-AF65-F5344CB8AC3E}">
        <p14:creationId xmlns:p14="http://schemas.microsoft.com/office/powerpoint/2010/main" val="21170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A0980D0-C2CB-4F0C-833C-1B6483572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gem 21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531B702E-93D4-64F9-4A96-F39C99A97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23" name="Imagem 22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0CBBA94D-F1D0-3223-7BEC-035CDD358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25" name="Imagem 24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C6833996-4F39-BC36-445C-8078CA468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sp>
        <p:nvSpPr>
          <p:cNvPr id="72" name="Freeform: Shape 63">
            <a:extLst>
              <a:ext uri="{FF2B5EF4-FFF2-40B4-BE49-F238E27FC236}">
                <a16:creationId xmlns:a16="http://schemas.microsoft.com/office/drawing/2014/main" id="{1D110A99-3F6B-4F79-9283-A5ECB501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4509">
            <a:off x="-184530" y="5189558"/>
            <a:ext cx="12362426" cy="2575409"/>
          </a:xfrm>
          <a:custGeom>
            <a:avLst/>
            <a:gdLst>
              <a:gd name="connsiteX0" fmla="*/ 5035354 w 12362426"/>
              <a:gd name="connsiteY0" fmla="*/ 0 h 3099769"/>
              <a:gd name="connsiteX1" fmla="*/ 9625764 w 12362426"/>
              <a:gd name="connsiteY1" fmla="*/ 0 h 3099769"/>
              <a:gd name="connsiteX2" fmla="*/ 9625764 w 12362426"/>
              <a:gd name="connsiteY2" fmla="*/ 743325 h 3099769"/>
              <a:gd name="connsiteX3" fmla="*/ 9658262 w 12362426"/>
              <a:gd name="connsiteY3" fmla="*/ 749028 h 3099769"/>
              <a:gd name="connsiteX4" fmla="*/ 9750370 w 12362426"/>
              <a:gd name="connsiteY4" fmla="*/ 768340 h 3099769"/>
              <a:gd name="connsiteX5" fmla="*/ 9836966 w 12362426"/>
              <a:gd name="connsiteY5" fmla="*/ 778233 h 3099769"/>
              <a:gd name="connsiteX6" fmla="*/ 9994340 w 12362426"/>
              <a:gd name="connsiteY6" fmla="*/ 807111 h 3099769"/>
              <a:gd name="connsiteX7" fmla="*/ 10021527 w 12362426"/>
              <a:gd name="connsiteY7" fmla="*/ 815221 h 3099769"/>
              <a:gd name="connsiteX8" fmla="*/ 10077617 w 12362426"/>
              <a:gd name="connsiteY8" fmla="*/ 830232 h 3099769"/>
              <a:gd name="connsiteX9" fmla="*/ 10249434 w 12362426"/>
              <a:gd name="connsiteY9" fmla="*/ 822796 h 3099769"/>
              <a:gd name="connsiteX10" fmla="*/ 10291151 w 12362426"/>
              <a:gd name="connsiteY10" fmla="*/ 809816 h 3099769"/>
              <a:gd name="connsiteX11" fmla="*/ 10537628 w 12362426"/>
              <a:gd name="connsiteY11" fmla="*/ 783838 h 3099769"/>
              <a:gd name="connsiteX12" fmla="*/ 10875114 w 12362426"/>
              <a:gd name="connsiteY12" fmla="*/ 713312 h 3099769"/>
              <a:gd name="connsiteX13" fmla="*/ 11131506 w 12362426"/>
              <a:gd name="connsiteY13" fmla="*/ 698211 h 3099769"/>
              <a:gd name="connsiteX14" fmla="*/ 11236837 w 12362426"/>
              <a:gd name="connsiteY14" fmla="*/ 682768 h 3099769"/>
              <a:gd name="connsiteX15" fmla="*/ 11428024 w 12362426"/>
              <a:gd name="connsiteY15" fmla="*/ 654608 h 3099769"/>
              <a:gd name="connsiteX16" fmla="*/ 11627584 w 12362426"/>
              <a:gd name="connsiteY16" fmla="*/ 623505 h 3099769"/>
              <a:gd name="connsiteX17" fmla="*/ 11715836 w 12362426"/>
              <a:gd name="connsiteY17" fmla="*/ 608349 h 3099769"/>
              <a:gd name="connsiteX18" fmla="*/ 11987050 w 12362426"/>
              <a:gd name="connsiteY18" fmla="*/ 707424 h 3099769"/>
              <a:gd name="connsiteX19" fmla="*/ 12251338 w 12362426"/>
              <a:gd name="connsiteY19" fmla="*/ 524360 h 3099769"/>
              <a:gd name="connsiteX20" fmla="*/ 12362426 w 12362426"/>
              <a:gd name="connsiteY20" fmla="*/ 1246801 h 3099769"/>
              <a:gd name="connsiteX21" fmla="*/ 312058 w 12362426"/>
              <a:gd name="connsiteY21" fmla="*/ 3099769 h 3099769"/>
              <a:gd name="connsiteX22" fmla="*/ 0 w 12362426"/>
              <a:gd name="connsiteY22" fmla="*/ 1070366 h 3099769"/>
              <a:gd name="connsiteX23" fmla="*/ 4427 w 12362426"/>
              <a:gd name="connsiteY23" fmla="*/ 1069072 h 3099769"/>
              <a:gd name="connsiteX24" fmla="*/ 36478 w 12362426"/>
              <a:gd name="connsiteY24" fmla="*/ 1059901 h 3099769"/>
              <a:gd name="connsiteX25" fmla="*/ 74319 w 12362426"/>
              <a:gd name="connsiteY25" fmla="*/ 1042827 h 3099769"/>
              <a:gd name="connsiteX26" fmla="*/ 265466 w 12362426"/>
              <a:gd name="connsiteY26" fmla="*/ 997965 h 3099769"/>
              <a:gd name="connsiteX27" fmla="*/ 365700 w 12362426"/>
              <a:gd name="connsiteY27" fmla="*/ 971269 h 3099769"/>
              <a:gd name="connsiteX28" fmla="*/ 402179 w 12362426"/>
              <a:gd name="connsiteY28" fmla="*/ 962934 h 3099769"/>
              <a:gd name="connsiteX29" fmla="*/ 504196 w 12362426"/>
              <a:gd name="connsiteY29" fmla="*/ 923429 h 3099769"/>
              <a:gd name="connsiteX30" fmla="*/ 579858 w 12362426"/>
              <a:gd name="connsiteY30" fmla="*/ 911776 h 3099769"/>
              <a:gd name="connsiteX31" fmla="*/ 788740 w 12362426"/>
              <a:gd name="connsiteY31" fmla="*/ 851017 h 3099769"/>
              <a:gd name="connsiteX32" fmla="*/ 942632 w 12362426"/>
              <a:gd name="connsiteY32" fmla="*/ 816590 h 3099769"/>
              <a:gd name="connsiteX33" fmla="*/ 1166396 w 12362426"/>
              <a:gd name="connsiteY33" fmla="*/ 790722 h 3099769"/>
              <a:gd name="connsiteX34" fmla="*/ 1247277 w 12362426"/>
              <a:gd name="connsiteY34" fmla="*/ 761271 h 3099769"/>
              <a:gd name="connsiteX35" fmla="*/ 1322184 w 12362426"/>
              <a:gd name="connsiteY35" fmla="*/ 744388 h 3099769"/>
              <a:gd name="connsiteX36" fmla="*/ 1336256 w 12362426"/>
              <a:gd name="connsiteY36" fmla="*/ 739876 h 3099769"/>
              <a:gd name="connsiteX37" fmla="*/ 1399541 w 12362426"/>
              <a:gd name="connsiteY37" fmla="*/ 733051 h 3099769"/>
              <a:gd name="connsiteX38" fmla="*/ 1609734 w 12362426"/>
              <a:gd name="connsiteY38" fmla="*/ 761684 h 3099769"/>
              <a:gd name="connsiteX39" fmla="*/ 1736383 w 12362426"/>
              <a:gd name="connsiteY39" fmla="*/ 788462 h 3099769"/>
              <a:gd name="connsiteX40" fmla="*/ 1857314 w 12362426"/>
              <a:gd name="connsiteY40" fmla="*/ 794085 h 3099769"/>
              <a:gd name="connsiteX41" fmla="*/ 2026639 w 12362426"/>
              <a:gd name="connsiteY41" fmla="*/ 812780 h 3099769"/>
              <a:gd name="connsiteX42" fmla="*/ 2043398 w 12362426"/>
              <a:gd name="connsiteY42" fmla="*/ 817701 h 3099769"/>
              <a:gd name="connsiteX43" fmla="*/ 2154517 w 12362426"/>
              <a:gd name="connsiteY43" fmla="*/ 837821 h 3099769"/>
              <a:gd name="connsiteX44" fmla="*/ 2277168 w 12362426"/>
              <a:gd name="connsiteY44" fmla="*/ 830176 h 3099769"/>
              <a:gd name="connsiteX45" fmla="*/ 2361853 w 12362426"/>
              <a:gd name="connsiteY45" fmla="*/ 812755 h 3099769"/>
              <a:gd name="connsiteX46" fmla="*/ 2463967 w 12362426"/>
              <a:gd name="connsiteY46" fmla="*/ 801890 h 3099769"/>
              <a:gd name="connsiteX47" fmla="*/ 2699787 w 12362426"/>
              <a:gd name="connsiteY47" fmla="*/ 773633 h 3099769"/>
              <a:gd name="connsiteX48" fmla="*/ 2705016 w 12362426"/>
              <a:gd name="connsiteY48" fmla="*/ 772146 h 3099769"/>
              <a:gd name="connsiteX49" fmla="*/ 2828071 w 12362426"/>
              <a:gd name="connsiteY49" fmla="*/ 751618 h 3099769"/>
              <a:gd name="connsiteX50" fmla="*/ 2858408 w 12362426"/>
              <a:gd name="connsiteY50" fmla="*/ 743423 h 3099769"/>
              <a:gd name="connsiteX51" fmla="*/ 2858814 w 12362426"/>
              <a:gd name="connsiteY51" fmla="*/ 742482 h 3099769"/>
              <a:gd name="connsiteX52" fmla="*/ 2927761 w 12362426"/>
              <a:gd name="connsiteY52" fmla="*/ 747246 h 3099769"/>
              <a:gd name="connsiteX53" fmla="*/ 2982332 w 12362426"/>
              <a:gd name="connsiteY53" fmla="*/ 752913 h 3099769"/>
              <a:gd name="connsiteX54" fmla="*/ 2997509 w 12362426"/>
              <a:gd name="connsiteY54" fmla="*/ 759653 h 3099769"/>
              <a:gd name="connsiteX55" fmla="*/ 3270214 w 12362426"/>
              <a:gd name="connsiteY55" fmla="*/ 755376 h 3099769"/>
              <a:gd name="connsiteX56" fmla="*/ 3396647 w 12362426"/>
              <a:gd name="connsiteY56" fmla="*/ 750718 h 3099769"/>
              <a:gd name="connsiteX57" fmla="*/ 3557903 w 12362426"/>
              <a:gd name="connsiteY57" fmla="*/ 736857 h 3099769"/>
              <a:gd name="connsiteX58" fmla="*/ 3749729 w 12362426"/>
              <a:gd name="connsiteY58" fmla="*/ 728647 h 3099769"/>
              <a:gd name="connsiteX59" fmla="*/ 3802620 w 12362426"/>
              <a:gd name="connsiteY59" fmla="*/ 716926 h 3099769"/>
              <a:gd name="connsiteX60" fmla="*/ 3922921 w 12362426"/>
              <a:gd name="connsiteY60" fmla="*/ 714754 h 3099769"/>
              <a:gd name="connsiteX61" fmla="*/ 3993939 w 12362426"/>
              <a:gd name="connsiteY61" fmla="*/ 710294 h 3099769"/>
              <a:gd name="connsiteX62" fmla="*/ 4019416 w 12362426"/>
              <a:gd name="connsiteY62" fmla="*/ 703635 h 3099769"/>
              <a:gd name="connsiteX63" fmla="*/ 4056007 w 12362426"/>
              <a:gd name="connsiteY63" fmla="*/ 697674 h 3099769"/>
              <a:gd name="connsiteX64" fmla="*/ 4180468 w 12362426"/>
              <a:gd name="connsiteY64" fmla="*/ 676714 h 3099769"/>
              <a:gd name="connsiteX65" fmla="*/ 4221483 w 12362426"/>
              <a:gd name="connsiteY65" fmla="*/ 675093 h 3099769"/>
              <a:gd name="connsiteX66" fmla="*/ 4227430 w 12362426"/>
              <a:gd name="connsiteY66" fmla="*/ 675249 h 3099769"/>
              <a:gd name="connsiteX67" fmla="*/ 4281173 w 12362426"/>
              <a:gd name="connsiteY67" fmla="*/ 678603 h 3099769"/>
              <a:gd name="connsiteX68" fmla="*/ 4371560 w 12362426"/>
              <a:gd name="connsiteY68" fmla="*/ 686851 h 3099769"/>
              <a:gd name="connsiteX69" fmla="*/ 4454221 w 12362426"/>
              <a:gd name="connsiteY69" fmla="*/ 693129 h 3099769"/>
              <a:gd name="connsiteX70" fmla="*/ 4508379 w 12362426"/>
              <a:gd name="connsiteY70" fmla="*/ 690599 h 3099769"/>
              <a:gd name="connsiteX71" fmla="*/ 4531879 w 12362426"/>
              <a:gd name="connsiteY71" fmla="*/ 693543 h 3099769"/>
              <a:gd name="connsiteX72" fmla="*/ 4634634 w 12362426"/>
              <a:gd name="connsiteY72" fmla="*/ 678753 h 3099769"/>
              <a:gd name="connsiteX73" fmla="*/ 4682281 w 12362426"/>
              <a:gd name="connsiteY73" fmla="*/ 654613 h 3099769"/>
              <a:gd name="connsiteX74" fmla="*/ 4800765 w 12362426"/>
              <a:gd name="connsiteY74" fmla="*/ 633179 h 3099769"/>
              <a:gd name="connsiteX75" fmla="*/ 4870119 w 12362426"/>
              <a:gd name="connsiteY75" fmla="*/ 617406 h 3099769"/>
              <a:gd name="connsiteX76" fmla="*/ 4894058 w 12362426"/>
              <a:gd name="connsiteY76" fmla="*/ 606780 h 3099769"/>
              <a:gd name="connsiteX77" fmla="*/ 4929109 w 12362426"/>
              <a:gd name="connsiteY77" fmla="*/ 595059 h 3099769"/>
              <a:gd name="connsiteX78" fmla="*/ 4989104 w 12362426"/>
              <a:gd name="connsiteY78" fmla="*/ 570780 h 3099769"/>
              <a:gd name="connsiteX79" fmla="*/ 5035354 w 12362426"/>
              <a:gd name="connsiteY79" fmla="*/ 558051 h 3099769"/>
              <a:gd name="connsiteX0" fmla="*/ 6007671 w 12362426"/>
              <a:gd name="connsiteY0" fmla="*/ 508646 h 3099769"/>
              <a:gd name="connsiteX1" fmla="*/ 9625764 w 12362426"/>
              <a:gd name="connsiteY1" fmla="*/ 0 h 3099769"/>
              <a:gd name="connsiteX2" fmla="*/ 9625764 w 12362426"/>
              <a:gd name="connsiteY2" fmla="*/ 743325 h 3099769"/>
              <a:gd name="connsiteX3" fmla="*/ 9658262 w 12362426"/>
              <a:gd name="connsiteY3" fmla="*/ 749028 h 3099769"/>
              <a:gd name="connsiteX4" fmla="*/ 9750370 w 12362426"/>
              <a:gd name="connsiteY4" fmla="*/ 768340 h 3099769"/>
              <a:gd name="connsiteX5" fmla="*/ 9836966 w 12362426"/>
              <a:gd name="connsiteY5" fmla="*/ 778233 h 3099769"/>
              <a:gd name="connsiteX6" fmla="*/ 9994340 w 12362426"/>
              <a:gd name="connsiteY6" fmla="*/ 807111 h 3099769"/>
              <a:gd name="connsiteX7" fmla="*/ 10021527 w 12362426"/>
              <a:gd name="connsiteY7" fmla="*/ 815221 h 3099769"/>
              <a:gd name="connsiteX8" fmla="*/ 10077617 w 12362426"/>
              <a:gd name="connsiteY8" fmla="*/ 830232 h 3099769"/>
              <a:gd name="connsiteX9" fmla="*/ 10249434 w 12362426"/>
              <a:gd name="connsiteY9" fmla="*/ 822796 h 3099769"/>
              <a:gd name="connsiteX10" fmla="*/ 10291151 w 12362426"/>
              <a:gd name="connsiteY10" fmla="*/ 809816 h 3099769"/>
              <a:gd name="connsiteX11" fmla="*/ 10537628 w 12362426"/>
              <a:gd name="connsiteY11" fmla="*/ 783838 h 3099769"/>
              <a:gd name="connsiteX12" fmla="*/ 10875114 w 12362426"/>
              <a:gd name="connsiteY12" fmla="*/ 713312 h 3099769"/>
              <a:gd name="connsiteX13" fmla="*/ 11131506 w 12362426"/>
              <a:gd name="connsiteY13" fmla="*/ 698211 h 3099769"/>
              <a:gd name="connsiteX14" fmla="*/ 11236837 w 12362426"/>
              <a:gd name="connsiteY14" fmla="*/ 682768 h 3099769"/>
              <a:gd name="connsiteX15" fmla="*/ 11428024 w 12362426"/>
              <a:gd name="connsiteY15" fmla="*/ 654608 h 3099769"/>
              <a:gd name="connsiteX16" fmla="*/ 11627584 w 12362426"/>
              <a:gd name="connsiteY16" fmla="*/ 623505 h 3099769"/>
              <a:gd name="connsiteX17" fmla="*/ 11715836 w 12362426"/>
              <a:gd name="connsiteY17" fmla="*/ 608349 h 3099769"/>
              <a:gd name="connsiteX18" fmla="*/ 11987050 w 12362426"/>
              <a:gd name="connsiteY18" fmla="*/ 707424 h 3099769"/>
              <a:gd name="connsiteX19" fmla="*/ 12251338 w 12362426"/>
              <a:gd name="connsiteY19" fmla="*/ 524360 h 3099769"/>
              <a:gd name="connsiteX20" fmla="*/ 12362426 w 12362426"/>
              <a:gd name="connsiteY20" fmla="*/ 1246801 h 3099769"/>
              <a:gd name="connsiteX21" fmla="*/ 312058 w 12362426"/>
              <a:gd name="connsiteY21" fmla="*/ 3099769 h 3099769"/>
              <a:gd name="connsiteX22" fmla="*/ 0 w 12362426"/>
              <a:gd name="connsiteY22" fmla="*/ 1070366 h 3099769"/>
              <a:gd name="connsiteX23" fmla="*/ 4427 w 12362426"/>
              <a:gd name="connsiteY23" fmla="*/ 1069072 h 3099769"/>
              <a:gd name="connsiteX24" fmla="*/ 36478 w 12362426"/>
              <a:gd name="connsiteY24" fmla="*/ 1059901 h 3099769"/>
              <a:gd name="connsiteX25" fmla="*/ 74319 w 12362426"/>
              <a:gd name="connsiteY25" fmla="*/ 1042827 h 3099769"/>
              <a:gd name="connsiteX26" fmla="*/ 265466 w 12362426"/>
              <a:gd name="connsiteY26" fmla="*/ 997965 h 3099769"/>
              <a:gd name="connsiteX27" fmla="*/ 365700 w 12362426"/>
              <a:gd name="connsiteY27" fmla="*/ 971269 h 3099769"/>
              <a:gd name="connsiteX28" fmla="*/ 402179 w 12362426"/>
              <a:gd name="connsiteY28" fmla="*/ 962934 h 3099769"/>
              <a:gd name="connsiteX29" fmla="*/ 504196 w 12362426"/>
              <a:gd name="connsiteY29" fmla="*/ 923429 h 3099769"/>
              <a:gd name="connsiteX30" fmla="*/ 579858 w 12362426"/>
              <a:gd name="connsiteY30" fmla="*/ 911776 h 3099769"/>
              <a:gd name="connsiteX31" fmla="*/ 788740 w 12362426"/>
              <a:gd name="connsiteY31" fmla="*/ 851017 h 3099769"/>
              <a:gd name="connsiteX32" fmla="*/ 942632 w 12362426"/>
              <a:gd name="connsiteY32" fmla="*/ 816590 h 3099769"/>
              <a:gd name="connsiteX33" fmla="*/ 1166396 w 12362426"/>
              <a:gd name="connsiteY33" fmla="*/ 790722 h 3099769"/>
              <a:gd name="connsiteX34" fmla="*/ 1247277 w 12362426"/>
              <a:gd name="connsiteY34" fmla="*/ 761271 h 3099769"/>
              <a:gd name="connsiteX35" fmla="*/ 1322184 w 12362426"/>
              <a:gd name="connsiteY35" fmla="*/ 744388 h 3099769"/>
              <a:gd name="connsiteX36" fmla="*/ 1336256 w 12362426"/>
              <a:gd name="connsiteY36" fmla="*/ 739876 h 3099769"/>
              <a:gd name="connsiteX37" fmla="*/ 1399541 w 12362426"/>
              <a:gd name="connsiteY37" fmla="*/ 733051 h 3099769"/>
              <a:gd name="connsiteX38" fmla="*/ 1609734 w 12362426"/>
              <a:gd name="connsiteY38" fmla="*/ 761684 h 3099769"/>
              <a:gd name="connsiteX39" fmla="*/ 1736383 w 12362426"/>
              <a:gd name="connsiteY39" fmla="*/ 788462 h 3099769"/>
              <a:gd name="connsiteX40" fmla="*/ 1857314 w 12362426"/>
              <a:gd name="connsiteY40" fmla="*/ 794085 h 3099769"/>
              <a:gd name="connsiteX41" fmla="*/ 2026639 w 12362426"/>
              <a:gd name="connsiteY41" fmla="*/ 812780 h 3099769"/>
              <a:gd name="connsiteX42" fmla="*/ 2043398 w 12362426"/>
              <a:gd name="connsiteY42" fmla="*/ 817701 h 3099769"/>
              <a:gd name="connsiteX43" fmla="*/ 2154517 w 12362426"/>
              <a:gd name="connsiteY43" fmla="*/ 837821 h 3099769"/>
              <a:gd name="connsiteX44" fmla="*/ 2277168 w 12362426"/>
              <a:gd name="connsiteY44" fmla="*/ 830176 h 3099769"/>
              <a:gd name="connsiteX45" fmla="*/ 2361853 w 12362426"/>
              <a:gd name="connsiteY45" fmla="*/ 812755 h 3099769"/>
              <a:gd name="connsiteX46" fmla="*/ 2463967 w 12362426"/>
              <a:gd name="connsiteY46" fmla="*/ 801890 h 3099769"/>
              <a:gd name="connsiteX47" fmla="*/ 2699787 w 12362426"/>
              <a:gd name="connsiteY47" fmla="*/ 773633 h 3099769"/>
              <a:gd name="connsiteX48" fmla="*/ 2705016 w 12362426"/>
              <a:gd name="connsiteY48" fmla="*/ 772146 h 3099769"/>
              <a:gd name="connsiteX49" fmla="*/ 2828071 w 12362426"/>
              <a:gd name="connsiteY49" fmla="*/ 751618 h 3099769"/>
              <a:gd name="connsiteX50" fmla="*/ 2858408 w 12362426"/>
              <a:gd name="connsiteY50" fmla="*/ 743423 h 3099769"/>
              <a:gd name="connsiteX51" fmla="*/ 2858814 w 12362426"/>
              <a:gd name="connsiteY51" fmla="*/ 742482 h 3099769"/>
              <a:gd name="connsiteX52" fmla="*/ 2927761 w 12362426"/>
              <a:gd name="connsiteY52" fmla="*/ 747246 h 3099769"/>
              <a:gd name="connsiteX53" fmla="*/ 2982332 w 12362426"/>
              <a:gd name="connsiteY53" fmla="*/ 752913 h 3099769"/>
              <a:gd name="connsiteX54" fmla="*/ 2997509 w 12362426"/>
              <a:gd name="connsiteY54" fmla="*/ 759653 h 3099769"/>
              <a:gd name="connsiteX55" fmla="*/ 3270214 w 12362426"/>
              <a:gd name="connsiteY55" fmla="*/ 755376 h 3099769"/>
              <a:gd name="connsiteX56" fmla="*/ 3396647 w 12362426"/>
              <a:gd name="connsiteY56" fmla="*/ 750718 h 3099769"/>
              <a:gd name="connsiteX57" fmla="*/ 3557903 w 12362426"/>
              <a:gd name="connsiteY57" fmla="*/ 736857 h 3099769"/>
              <a:gd name="connsiteX58" fmla="*/ 3749729 w 12362426"/>
              <a:gd name="connsiteY58" fmla="*/ 728647 h 3099769"/>
              <a:gd name="connsiteX59" fmla="*/ 3802620 w 12362426"/>
              <a:gd name="connsiteY59" fmla="*/ 716926 h 3099769"/>
              <a:gd name="connsiteX60" fmla="*/ 3922921 w 12362426"/>
              <a:gd name="connsiteY60" fmla="*/ 714754 h 3099769"/>
              <a:gd name="connsiteX61" fmla="*/ 3993939 w 12362426"/>
              <a:gd name="connsiteY61" fmla="*/ 710294 h 3099769"/>
              <a:gd name="connsiteX62" fmla="*/ 4019416 w 12362426"/>
              <a:gd name="connsiteY62" fmla="*/ 703635 h 3099769"/>
              <a:gd name="connsiteX63" fmla="*/ 4056007 w 12362426"/>
              <a:gd name="connsiteY63" fmla="*/ 697674 h 3099769"/>
              <a:gd name="connsiteX64" fmla="*/ 4180468 w 12362426"/>
              <a:gd name="connsiteY64" fmla="*/ 676714 h 3099769"/>
              <a:gd name="connsiteX65" fmla="*/ 4221483 w 12362426"/>
              <a:gd name="connsiteY65" fmla="*/ 675093 h 3099769"/>
              <a:gd name="connsiteX66" fmla="*/ 4227430 w 12362426"/>
              <a:gd name="connsiteY66" fmla="*/ 675249 h 3099769"/>
              <a:gd name="connsiteX67" fmla="*/ 4281173 w 12362426"/>
              <a:gd name="connsiteY67" fmla="*/ 678603 h 3099769"/>
              <a:gd name="connsiteX68" fmla="*/ 4371560 w 12362426"/>
              <a:gd name="connsiteY68" fmla="*/ 686851 h 3099769"/>
              <a:gd name="connsiteX69" fmla="*/ 4454221 w 12362426"/>
              <a:gd name="connsiteY69" fmla="*/ 693129 h 3099769"/>
              <a:gd name="connsiteX70" fmla="*/ 4508379 w 12362426"/>
              <a:gd name="connsiteY70" fmla="*/ 690599 h 3099769"/>
              <a:gd name="connsiteX71" fmla="*/ 4531879 w 12362426"/>
              <a:gd name="connsiteY71" fmla="*/ 693543 h 3099769"/>
              <a:gd name="connsiteX72" fmla="*/ 4634634 w 12362426"/>
              <a:gd name="connsiteY72" fmla="*/ 678753 h 3099769"/>
              <a:gd name="connsiteX73" fmla="*/ 4682281 w 12362426"/>
              <a:gd name="connsiteY73" fmla="*/ 654613 h 3099769"/>
              <a:gd name="connsiteX74" fmla="*/ 4800765 w 12362426"/>
              <a:gd name="connsiteY74" fmla="*/ 633179 h 3099769"/>
              <a:gd name="connsiteX75" fmla="*/ 4870119 w 12362426"/>
              <a:gd name="connsiteY75" fmla="*/ 617406 h 3099769"/>
              <a:gd name="connsiteX76" fmla="*/ 4894058 w 12362426"/>
              <a:gd name="connsiteY76" fmla="*/ 606780 h 3099769"/>
              <a:gd name="connsiteX77" fmla="*/ 4929109 w 12362426"/>
              <a:gd name="connsiteY77" fmla="*/ 595059 h 3099769"/>
              <a:gd name="connsiteX78" fmla="*/ 4989104 w 12362426"/>
              <a:gd name="connsiteY78" fmla="*/ 570780 h 3099769"/>
              <a:gd name="connsiteX79" fmla="*/ 5035354 w 12362426"/>
              <a:gd name="connsiteY79" fmla="*/ 558051 h 3099769"/>
              <a:gd name="connsiteX80" fmla="*/ 6007671 w 12362426"/>
              <a:gd name="connsiteY80" fmla="*/ 508646 h 3099769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625764 w 12362426"/>
              <a:gd name="connsiteY2" fmla="*/ 245376 h 2601820"/>
              <a:gd name="connsiteX3" fmla="*/ 9658262 w 12362426"/>
              <a:gd name="connsiteY3" fmla="*/ 251079 h 2601820"/>
              <a:gd name="connsiteX4" fmla="*/ 9750370 w 12362426"/>
              <a:gd name="connsiteY4" fmla="*/ 270391 h 2601820"/>
              <a:gd name="connsiteX5" fmla="*/ 9836966 w 12362426"/>
              <a:gd name="connsiteY5" fmla="*/ 280284 h 2601820"/>
              <a:gd name="connsiteX6" fmla="*/ 9994340 w 12362426"/>
              <a:gd name="connsiteY6" fmla="*/ 309162 h 2601820"/>
              <a:gd name="connsiteX7" fmla="*/ 10021527 w 12362426"/>
              <a:gd name="connsiteY7" fmla="*/ 317272 h 2601820"/>
              <a:gd name="connsiteX8" fmla="*/ 10077617 w 12362426"/>
              <a:gd name="connsiteY8" fmla="*/ 332283 h 2601820"/>
              <a:gd name="connsiteX9" fmla="*/ 10249434 w 12362426"/>
              <a:gd name="connsiteY9" fmla="*/ 324847 h 2601820"/>
              <a:gd name="connsiteX10" fmla="*/ 10291151 w 12362426"/>
              <a:gd name="connsiteY10" fmla="*/ 311867 h 2601820"/>
              <a:gd name="connsiteX11" fmla="*/ 10537628 w 12362426"/>
              <a:gd name="connsiteY11" fmla="*/ 285889 h 2601820"/>
              <a:gd name="connsiteX12" fmla="*/ 10875114 w 12362426"/>
              <a:gd name="connsiteY12" fmla="*/ 215363 h 2601820"/>
              <a:gd name="connsiteX13" fmla="*/ 11131506 w 12362426"/>
              <a:gd name="connsiteY13" fmla="*/ 200262 h 2601820"/>
              <a:gd name="connsiteX14" fmla="*/ 11236837 w 12362426"/>
              <a:gd name="connsiteY14" fmla="*/ 184819 h 2601820"/>
              <a:gd name="connsiteX15" fmla="*/ 11428024 w 12362426"/>
              <a:gd name="connsiteY15" fmla="*/ 156659 h 2601820"/>
              <a:gd name="connsiteX16" fmla="*/ 11627584 w 12362426"/>
              <a:gd name="connsiteY16" fmla="*/ 125556 h 2601820"/>
              <a:gd name="connsiteX17" fmla="*/ 11715836 w 12362426"/>
              <a:gd name="connsiteY17" fmla="*/ 110400 h 2601820"/>
              <a:gd name="connsiteX18" fmla="*/ 11987050 w 12362426"/>
              <a:gd name="connsiteY18" fmla="*/ 209475 h 2601820"/>
              <a:gd name="connsiteX19" fmla="*/ 12251338 w 12362426"/>
              <a:gd name="connsiteY19" fmla="*/ 26411 h 2601820"/>
              <a:gd name="connsiteX20" fmla="*/ 12362426 w 12362426"/>
              <a:gd name="connsiteY20" fmla="*/ 748852 h 2601820"/>
              <a:gd name="connsiteX21" fmla="*/ 312058 w 12362426"/>
              <a:gd name="connsiteY21" fmla="*/ 2601820 h 2601820"/>
              <a:gd name="connsiteX22" fmla="*/ 0 w 12362426"/>
              <a:gd name="connsiteY22" fmla="*/ 572417 h 2601820"/>
              <a:gd name="connsiteX23" fmla="*/ 4427 w 12362426"/>
              <a:gd name="connsiteY23" fmla="*/ 571123 h 2601820"/>
              <a:gd name="connsiteX24" fmla="*/ 36478 w 12362426"/>
              <a:gd name="connsiteY24" fmla="*/ 561952 h 2601820"/>
              <a:gd name="connsiteX25" fmla="*/ 74319 w 12362426"/>
              <a:gd name="connsiteY25" fmla="*/ 544878 h 2601820"/>
              <a:gd name="connsiteX26" fmla="*/ 265466 w 12362426"/>
              <a:gd name="connsiteY26" fmla="*/ 500016 h 2601820"/>
              <a:gd name="connsiteX27" fmla="*/ 365700 w 12362426"/>
              <a:gd name="connsiteY27" fmla="*/ 473320 h 2601820"/>
              <a:gd name="connsiteX28" fmla="*/ 402179 w 12362426"/>
              <a:gd name="connsiteY28" fmla="*/ 464985 h 2601820"/>
              <a:gd name="connsiteX29" fmla="*/ 504196 w 12362426"/>
              <a:gd name="connsiteY29" fmla="*/ 425480 h 2601820"/>
              <a:gd name="connsiteX30" fmla="*/ 579858 w 12362426"/>
              <a:gd name="connsiteY30" fmla="*/ 413827 h 2601820"/>
              <a:gd name="connsiteX31" fmla="*/ 788740 w 12362426"/>
              <a:gd name="connsiteY31" fmla="*/ 353068 h 2601820"/>
              <a:gd name="connsiteX32" fmla="*/ 942632 w 12362426"/>
              <a:gd name="connsiteY32" fmla="*/ 318641 h 2601820"/>
              <a:gd name="connsiteX33" fmla="*/ 1166396 w 12362426"/>
              <a:gd name="connsiteY33" fmla="*/ 292773 h 2601820"/>
              <a:gd name="connsiteX34" fmla="*/ 1247277 w 12362426"/>
              <a:gd name="connsiteY34" fmla="*/ 263322 h 2601820"/>
              <a:gd name="connsiteX35" fmla="*/ 1322184 w 12362426"/>
              <a:gd name="connsiteY35" fmla="*/ 246439 h 2601820"/>
              <a:gd name="connsiteX36" fmla="*/ 1336256 w 12362426"/>
              <a:gd name="connsiteY36" fmla="*/ 241927 h 2601820"/>
              <a:gd name="connsiteX37" fmla="*/ 1399541 w 12362426"/>
              <a:gd name="connsiteY37" fmla="*/ 235102 h 2601820"/>
              <a:gd name="connsiteX38" fmla="*/ 1609734 w 12362426"/>
              <a:gd name="connsiteY38" fmla="*/ 263735 h 2601820"/>
              <a:gd name="connsiteX39" fmla="*/ 1736383 w 12362426"/>
              <a:gd name="connsiteY39" fmla="*/ 290513 h 2601820"/>
              <a:gd name="connsiteX40" fmla="*/ 1857314 w 12362426"/>
              <a:gd name="connsiteY40" fmla="*/ 296136 h 2601820"/>
              <a:gd name="connsiteX41" fmla="*/ 2026639 w 12362426"/>
              <a:gd name="connsiteY41" fmla="*/ 314831 h 2601820"/>
              <a:gd name="connsiteX42" fmla="*/ 2043398 w 12362426"/>
              <a:gd name="connsiteY42" fmla="*/ 319752 h 2601820"/>
              <a:gd name="connsiteX43" fmla="*/ 2154517 w 12362426"/>
              <a:gd name="connsiteY43" fmla="*/ 339872 h 2601820"/>
              <a:gd name="connsiteX44" fmla="*/ 2277168 w 12362426"/>
              <a:gd name="connsiteY44" fmla="*/ 332227 h 2601820"/>
              <a:gd name="connsiteX45" fmla="*/ 2361853 w 12362426"/>
              <a:gd name="connsiteY45" fmla="*/ 314806 h 2601820"/>
              <a:gd name="connsiteX46" fmla="*/ 2463967 w 12362426"/>
              <a:gd name="connsiteY46" fmla="*/ 303941 h 2601820"/>
              <a:gd name="connsiteX47" fmla="*/ 2699787 w 12362426"/>
              <a:gd name="connsiteY47" fmla="*/ 275684 h 2601820"/>
              <a:gd name="connsiteX48" fmla="*/ 2705016 w 12362426"/>
              <a:gd name="connsiteY48" fmla="*/ 274197 h 2601820"/>
              <a:gd name="connsiteX49" fmla="*/ 2828071 w 12362426"/>
              <a:gd name="connsiteY49" fmla="*/ 253669 h 2601820"/>
              <a:gd name="connsiteX50" fmla="*/ 2858408 w 12362426"/>
              <a:gd name="connsiteY50" fmla="*/ 245474 h 2601820"/>
              <a:gd name="connsiteX51" fmla="*/ 2858814 w 12362426"/>
              <a:gd name="connsiteY51" fmla="*/ 244533 h 2601820"/>
              <a:gd name="connsiteX52" fmla="*/ 2927761 w 12362426"/>
              <a:gd name="connsiteY52" fmla="*/ 249297 h 2601820"/>
              <a:gd name="connsiteX53" fmla="*/ 2982332 w 12362426"/>
              <a:gd name="connsiteY53" fmla="*/ 254964 h 2601820"/>
              <a:gd name="connsiteX54" fmla="*/ 2997509 w 12362426"/>
              <a:gd name="connsiteY54" fmla="*/ 261704 h 2601820"/>
              <a:gd name="connsiteX55" fmla="*/ 3270214 w 12362426"/>
              <a:gd name="connsiteY55" fmla="*/ 257427 h 2601820"/>
              <a:gd name="connsiteX56" fmla="*/ 3396647 w 12362426"/>
              <a:gd name="connsiteY56" fmla="*/ 252769 h 2601820"/>
              <a:gd name="connsiteX57" fmla="*/ 3557903 w 12362426"/>
              <a:gd name="connsiteY57" fmla="*/ 238908 h 2601820"/>
              <a:gd name="connsiteX58" fmla="*/ 3749729 w 12362426"/>
              <a:gd name="connsiteY58" fmla="*/ 230698 h 2601820"/>
              <a:gd name="connsiteX59" fmla="*/ 3802620 w 12362426"/>
              <a:gd name="connsiteY59" fmla="*/ 218977 h 2601820"/>
              <a:gd name="connsiteX60" fmla="*/ 3922921 w 12362426"/>
              <a:gd name="connsiteY60" fmla="*/ 216805 h 2601820"/>
              <a:gd name="connsiteX61" fmla="*/ 3993939 w 12362426"/>
              <a:gd name="connsiteY61" fmla="*/ 212345 h 2601820"/>
              <a:gd name="connsiteX62" fmla="*/ 4019416 w 12362426"/>
              <a:gd name="connsiteY62" fmla="*/ 205686 h 2601820"/>
              <a:gd name="connsiteX63" fmla="*/ 4056007 w 12362426"/>
              <a:gd name="connsiteY63" fmla="*/ 199725 h 2601820"/>
              <a:gd name="connsiteX64" fmla="*/ 4180468 w 12362426"/>
              <a:gd name="connsiteY64" fmla="*/ 178765 h 2601820"/>
              <a:gd name="connsiteX65" fmla="*/ 4221483 w 12362426"/>
              <a:gd name="connsiteY65" fmla="*/ 177144 h 2601820"/>
              <a:gd name="connsiteX66" fmla="*/ 4227430 w 12362426"/>
              <a:gd name="connsiteY66" fmla="*/ 177300 h 2601820"/>
              <a:gd name="connsiteX67" fmla="*/ 4281173 w 12362426"/>
              <a:gd name="connsiteY67" fmla="*/ 180654 h 2601820"/>
              <a:gd name="connsiteX68" fmla="*/ 4371560 w 12362426"/>
              <a:gd name="connsiteY68" fmla="*/ 188902 h 2601820"/>
              <a:gd name="connsiteX69" fmla="*/ 4454221 w 12362426"/>
              <a:gd name="connsiteY69" fmla="*/ 195180 h 2601820"/>
              <a:gd name="connsiteX70" fmla="*/ 4508379 w 12362426"/>
              <a:gd name="connsiteY70" fmla="*/ 192650 h 2601820"/>
              <a:gd name="connsiteX71" fmla="*/ 4531879 w 12362426"/>
              <a:gd name="connsiteY71" fmla="*/ 195594 h 2601820"/>
              <a:gd name="connsiteX72" fmla="*/ 4634634 w 12362426"/>
              <a:gd name="connsiteY72" fmla="*/ 180804 h 2601820"/>
              <a:gd name="connsiteX73" fmla="*/ 4682281 w 12362426"/>
              <a:gd name="connsiteY73" fmla="*/ 156664 h 2601820"/>
              <a:gd name="connsiteX74" fmla="*/ 4800765 w 12362426"/>
              <a:gd name="connsiteY74" fmla="*/ 135230 h 2601820"/>
              <a:gd name="connsiteX75" fmla="*/ 4870119 w 12362426"/>
              <a:gd name="connsiteY75" fmla="*/ 119457 h 2601820"/>
              <a:gd name="connsiteX76" fmla="*/ 4894058 w 12362426"/>
              <a:gd name="connsiteY76" fmla="*/ 108831 h 2601820"/>
              <a:gd name="connsiteX77" fmla="*/ 4929109 w 12362426"/>
              <a:gd name="connsiteY77" fmla="*/ 97110 h 2601820"/>
              <a:gd name="connsiteX78" fmla="*/ 4989104 w 12362426"/>
              <a:gd name="connsiteY78" fmla="*/ 72831 h 2601820"/>
              <a:gd name="connsiteX79" fmla="*/ 5035354 w 12362426"/>
              <a:gd name="connsiteY79" fmla="*/ 60102 h 2601820"/>
              <a:gd name="connsiteX80" fmla="*/ 6007671 w 12362426"/>
              <a:gd name="connsiteY80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625764 w 12362426"/>
              <a:gd name="connsiteY2" fmla="*/ 245376 h 2601820"/>
              <a:gd name="connsiteX3" fmla="*/ 9658262 w 12362426"/>
              <a:gd name="connsiteY3" fmla="*/ 251079 h 2601820"/>
              <a:gd name="connsiteX4" fmla="*/ 9836966 w 12362426"/>
              <a:gd name="connsiteY4" fmla="*/ 280284 h 2601820"/>
              <a:gd name="connsiteX5" fmla="*/ 9994340 w 12362426"/>
              <a:gd name="connsiteY5" fmla="*/ 309162 h 2601820"/>
              <a:gd name="connsiteX6" fmla="*/ 10021527 w 12362426"/>
              <a:gd name="connsiteY6" fmla="*/ 317272 h 2601820"/>
              <a:gd name="connsiteX7" fmla="*/ 10077617 w 12362426"/>
              <a:gd name="connsiteY7" fmla="*/ 332283 h 2601820"/>
              <a:gd name="connsiteX8" fmla="*/ 10249434 w 12362426"/>
              <a:gd name="connsiteY8" fmla="*/ 324847 h 2601820"/>
              <a:gd name="connsiteX9" fmla="*/ 10291151 w 12362426"/>
              <a:gd name="connsiteY9" fmla="*/ 311867 h 2601820"/>
              <a:gd name="connsiteX10" fmla="*/ 10537628 w 12362426"/>
              <a:gd name="connsiteY10" fmla="*/ 285889 h 2601820"/>
              <a:gd name="connsiteX11" fmla="*/ 10875114 w 12362426"/>
              <a:gd name="connsiteY11" fmla="*/ 215363 h 2601820"/>
              <a:gd name="connsiteX12" fmla="*/ 11131506 w 12362426"/>
              <a:gd name="connsiteY12" fmla="*/ 200262 h 2601820"/>
              <a:gd name="connsiteX13" fmla="*/ 11236837 w 12362426"/>
              <a:gd name="connsiteY13" fmla="*/ 184819 h 2601820"/>
              <a:gd name="connsiteX14" fmla="*/ 11428024 w 12362426"/>
              <a:gd name="connsiteY14" fmla="*/ 156659 h 2601820"/>
              <a:gd name="connsiteX15" fmla="*/ 11627584 w 12362426"/>
              <a:gd name="connsiteY15" fmla="*/ 125556 h 2601820"/>
              <a:gd name="connsiteX16" fmla="*/ 11715836 w 12362426"/>
              <a:gd name="connsiteY16" fmla="*/ 110400 h 2601820"/>
              <a:gd name="connsiteX17" fmla="*/ 11987050 w 12362426"/>
              <a:gd name="connsiteY17" fmla="*/ 209475 h 2601820"/>
              <a:gd name="connsiteX18" fmla="*/ 12251338 w 12362426"/>
              <a:gd name="connsiteY18" fmla="*/ 26411 h 2601820"/>
              <a:gd name="connsiteX19" fmla="*/ 12362426 w 12362426"/>
              <a:gd name="connsiteY19" fmla="*/ 748852 h 2601820"/>
              <a:gd name="connsiteX20" fmla="*/ 312058 w 12362426"/>
              <a:gd name="connsiteY20" fmla="*/ 2601820 h 2601820"/>
              <a:gd name="connsiteX21" fmla="*/ 0 w 12362426"/>
              <a:gd name="connsiteY21" fmla="*/ 572417 h 2601820"/>
              <a:gd name="connsiteX22" fmla="*/ 4427 w 12362426"/>
              <a:gd name="connsiteY22" fmla="*/ 571123 h 2601820"/>
              <a:gd name="connsiteX23" fmla="*/ 36478 w 12362426"/>
              <a:gd name="connsiteY23" fmla="*/ 561952 h 2601820"/>
              <a:gd name="connsiteX24" fmla="*/ 74319 w 12362426"/>
              <a:gd name="connsiteY24" fmla="*/ 544878 h 2601820"/>
              <a:gd name="connsiteX25" fmla="*/ 265466 w 12362426"/>
              <a:gd name="connsiteY25" fmla="*/ 500016 h 2601820"/>
              <a:gd name="connsiteX26" fmla="*/ 365700 w 12362426"/>
              <a:gd name="connsiteY26" fmla="*/ 473320 h 2601820"/>
              <a:gd name="connsiteX27" fmla="*/ 402179 w 12362426"/>
              <a:gd name="connsiteY27" fmla="*/ 464985 h 2601820"/>
              <a:gd name="connsiteX28" fmla="*/ 504196 w 12362426"/>
              <a:gd name="connsiteY28" fmla="*/ 425480 h 2601820"/>
              <a:gd name="connsiteX29" fmla="*/ 579858 w 12362426"/>
              <a:gd name="connsiteY29" fmla="*/ 413827 h 2601820"/>
              <a:gd name="connsiteX30" fmla="*/ 788740 w 12362426"/>
              <a:gd name="connsiteY30" fmla="*/ 353068 h 2601820"/>
              <a:gd name="connsiteX31" fmla="*/ 942632 w 12362426"/>
              <a:gd name="connsiteY31" fmla="*/ 318641 h 2601820"/>
              <a:gd name="connsiteX32" fmla="*/ 1166396 w 12362426"/>
              <a:gd name="connsiteY32" fmla="*/ 292773 h 2601820"/>
              <a:gd name="connsiteX33" fmla="*/ 1247277 w 12362426"/>
              <a:gd name="connsiteY33" fmla="*/ 263322 h 2601820"/>
              <a:gd name="connsiteX34" fmla="*/ 1322184 w 12362426"/>
              <a:gd name="connsiteY34" fmla="*/ 246439 h 2601820"/>
              <a:gd name="connsiteX35" fmla="*/ 1336256 w 12362426"/>
              <a:gd name="connsiteY35" fmla="*/ 241927 h 2601820"/>
              <a:gd name="connsiteX36" fmla="*/ 1399541 w 12362426"/>
              <a:gd name="connsiteY36" fmla="*/ 235102 h 2601820"/>
              <a:gd name="connsiteX37" fmla="*/ 1609734 w 12362426"/>
              <a:gd name="connsiteY37" fmla="*/ 263735 h 2601820"/>
              <a:gd name="connsiteX38" fmla="*/ 1736383 w 12362426"/>
              <a:gd name="connsiteY38" fmla="*/ 290513 h 2601820"/>
              <a:gd name="connsiteX39" fmla="*/ 1857314 w 12362426"/>
              <a:gd name="connsiteY39" fmla="*/ 296136 h 2601820"/>
              <a:gd name="connsiteX40" fmla="*/ 2026639 w 12362426"/>
              <a:gd name="connsiteY40" fmla="*/ 314831 h 2601820"/>
              <a:gd name="connsiteX41" fmla="*/ 2043398 w 12362426"/>
              <a:gd name="connsiteY41" fmla="*/ 319752 h 2601820"/>
              <a:gd name="connsiteX42" fmla="*/ 2154517 w 12362426"/>
              <a:gd name="connsiteY42" fmla="*/ 339872 h 2601820"/>
              <a:gd name="connsiteX43" fmla="*/ 2277168 w 12362426"/>
              <a:gd name="connsiteY43" fmla="*/ 332227 h 2601820"/>
              <a:gd name="connsiteX44" fmla="*/ 2361853 w 12362426"/>
              <a:gd name="connsiteY44" fmla="*/ 314806 h 2601820"/>
              <a:gd name="connsiteX45" fmla="*/ 2463967 w 12362426"/>
              <a:gd name="connsiteY45" fmla="*/ 303941 h 2601820"/>
              <a:gd name="connsiteX46" fmla="*/ 2699787 w 12362426"/>
              <a:gd name="connsiteY46" fmla="*/ 275684 h 2601820"/>
              <a:gd name="connsiteX47" fmla="*/ 2705016 w 12362426"/>
              <a:gd name="connsiteY47" fmla="*/ 274197 h 2601820"/>
              <a:gd name="connsiteX48" fmla="*/ 2828071 w 12362426"/>
              <a:gd name="connsiteY48" fmla="*/ 253669 h 2601820"/>
              <a:gd name="connsiteX49" fmla="*/ 2858408 w 12362426"/>
              <a:gd name="connsiteY49" fmla="*/ 245474 h 2601820"/>
              <a:gd name="connsiteX50" fmla="*/ 2858814 w 12362426"/>
              <a:gd name="connsiteY50" fmla="*/ 244533 h 2601820"/>
              <a:gd name="connsiteX51" fmla="*/ 2927761 w 12362426"/>
              <a:gd name="connsiteY51" fmla="*/ 249297 h 2601820"/>
              <a:gd name="connsiteX52" fmla="*/ 2982332 w 12362426"/>
              <a:gd name="connsiteY52" fmla="*/ 254964 h 2601820"/>
              <a:gd name="connsiteX53" fmla="*/ 2997509 w 12362426"/>
              <a:gd name="connsiteY53" fmla="*/ 261704 h 2601820"/>
              <a:gd name="connsiteX54" fmla="*/ 3270214 w 12362426"/>
              <a:gd name="connsiteY54" fmla="*/ 257427 h 2601820"/>
              <a:gd name="connsiteX55" fmla="*/ 3396647 w 12362426"/>
              <a:gd name="connsiteY55" fmla="*/ 252769 h 2601820"/>
              <a:gd name="connsiteX56" fmla="*/ 3557903 w 12362426"/>
              <a:gd name="connsiteY56" fmla="*/ 238908 h 2601820"/>
              <a:gd name="connsiteX57" fmla="*/ 3749729 w 12362426"/>
              <a:gd name="connsiteY57" fmla="*/ 230698 h 2601820"/>
              <a:gd name="connsiteX58" fmla="*/ 3802620 w 12362426"/>
              <a:gd name="connsiteY58" fmla="*/ 218977 h 2601820"/>
              <a:gd name="connsiteX59" fmla="*/ 3922921 w 12362426"/>
              <a:gd name="connsiteY59" fmla="*/ 216805 h 2601820"/>
              <a:gd name="connsiteX60" fmla="*/ 3993939 w 12362426"/>
              <a:gd name="connsiteY60" fmla="*/ 212345 h 2601820"/>
              <a:gd name="connsiteX61" fmla="*/ 4019416 w 12362426"/>
              <a:gd name="connsiteY61" fmla="*/ 205686 h 2601820"/>
              <a:gd name="connsiteX62" fmla="*/ 4056007 w 12362426"/>
              <a:gd name="connsiteY62" fmla="*/ 199725 h 2601820"/>
              <a:gd name="connsiteX63" fmla="*/ 4180468 w 12362426"/>
              <a:gd name="connsiteY63" fmla="*/ 178765 h 2601820"/>
              <a:gd name="connsiteX64" fmla="*/ 4221483 w 12362426"/>
              <a:gd name="connsiteY64" fmla="*/ 177144 h 2601820"/>
              <a:gd name="connsiteX65" fmla="*/ 4227430 w 12362426"/>
              <a:gd name="connsiteY65" fmla="*/ 177300 h 2601820"/>
              <a:gd name="connsiteX66" fmla="*/ 4281173 w 12362426"/>
              <a:gd name="connsiteY66" fmla="*/ 180654 h 2601820"/>
              <a:gd name="connsiteX67" fmla="*/ 4371560 w 12362426"/>
              <a:gd name="connsiteY67" fmla="*/ 188902 h 2601820"/>
              <a:gd name="connsiteX68" fmla="*/ 4454221 w 12362426"/>
              <a:gd name="connsiteY68" fmla="*/ 195180 h 2601820"/>
              <a:gd name="connsiteX69" fmla="*/ 4508379 w 12362426"/>
              <a:gd name="connsiteY69" fmla="*/ 192650 h 2601820"/>
              <a:gd name="connsiteX70" fmla="*/ 4531879 w 12362426"/>
              <a:gd name="connsiteY70" fmla="*/ 195594 h 2601820"/>
              <a:gd name="connsiteX71" fmla="*/ 4634634 w 12362426"/>
              <a:gd name="connsiteY71" fmla="*/ 180804 h 2601820"/>
              <a:gd name="connsiteX72" fmla="*/ 4682281 w 12362426"/>
              <a:gd name="connsiteY72" fmla="*/ 156664 h 2601820"/>
              <a:gd name="connsiteX73" fmla="*/ 4800765 w 12362426"/>
              <a:gd name="connsiteY73" fmla="*/ 135230 h 2601820"/>
              <a:gd name="connsiteX74" fmla="*/ 4870119 w 12362426"/>
              <a:gd name="connsiteY74" fmla="*/ 119457 h 2601820"/>
              <a:gd name="connsiteX75" fmla="*/ 4894058 w 12362426"/>
              <a:gd name="connsiteY75" fmla="*/ 108831 h 2601820"/>
              <a:gd name="connsiteX76" fmla="*/ 4929109 w 12362426"/>
              <a:gd name="connsiteY76" fmla="*/ 97110 h 2601820"/>
              <a:gd name="connsiteX77" fmla="*/ 4989104 w 12362426"/>
              <a:gd name="connsiteY77" fmla="*/ 72831 h 2601820"/>
              <a:gd name="connsiteX78" fmla="*/ 5035354 w 12362426"/>
              <a:gd name="connsiteY78" fmla="*/ 60102 h 2601820"/>
              <a:gd name="connsiteX79" fmla="*/ 6007671 w 12362426"/>
              <a:gd name="connsiteY79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625764 w 12362426"/>
              <a:gd name="connsiteY2" fmla="*/ 245376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30795 h 2621918"/>
              <a:gd name="connsiteX1" fmla="*/ 8177440 w 12362426"/>
              <a:gd name="connsiteY1" fmla="*/ 278833 h 2621918"/>
              <a:gd name="connsiteX2" fmla="*/ 9140514 w 12362426"/>
              <a:gd name="connsiteY2" fmla="*/ 340091 h 2621918"/>
              <a:gd name="connsiteX3" fmla="*/ 9836966 w 12362426"/>
              <a:gd name="connsiteY3" fmla="*/ 300382 h 2621918"/>
              <a:gd name="connsiteX4" fmla="*/ 9994340 w 12362426"/>
              <a:gd name="connsiteY4" fmla="*/ 329260 h 2621918"/>
              <a:gd name="connsiteX5" fmla="*/ 10021527 w 12362426"/>
              <a:gd name="connsiteY5" fmla="*/ 337370 h 2621918"/>
              <a:gd name="connsiteX6" fmla="*/ 10077617 w 12362426"/>
              <a:gd name="connsiteY6" fmla="*/ 352381 h 2621918"/>
              <a:gd name="connsiteX7" fmla="*/ 10249434 w 12362426"/>
              <a:gd name="connsiteY7" fmla="*/ 344945 h 2621918"/>
              <a:gd name="connsiteX8" fmla="*/ 10291151 w 12362426"/>
              <a:gd name="connsiteY8" fmla="*/ 331965 h 2621918"/>
              <a:gd name="connsiteX9" fmla="*/ 10537628 w 12362426"/>
              <a:gd name="connsiteY9" fmla="*/ 305987 h 2621918"/>
              <a:gd name="connsiteX10" fmla="*/ 10875114 w 12362426"/>
              <a:gd name="connsiteY10" fmla="*/ 235461 h 2621918"/>
              <a:gd name="connsiteX11" fmla="*/ 11131506 w 12362426"/>
              <a:gd name="connsiteY11" fmla="*/ 220360 h 2621918"/>
              <a:gd name="connsiteX12" fmla="*/ 11236837 w 12362426"/>
              <a:gd name="connsiteY12" fmla="*/ 204917 h 2621918"/>
              <a:gd name="connsiteX13" fmla="*/ 11428024 w 12362426"/>
              <a:gd name="connsiteY13" fmla="*/ 176757 h 2621918"/>
              <a:gd name="connsiteX14" fmla="*/ 11627584 w 12362426"/>
              <a:gd name="connsiteY14" fmla="*/ 145654 h 2621918"/>
              <a:gd name="connsiteX15" fmla="*/ 11715836 w 12362426"/>
              <a:gd name="connsiteY15" fmla="*/ 130498 h 2621918"/>
              <a:gd name="connsiteX16" fmla="*/ 11987050 w 12362426"/>
              <a:gd name="connsiteY16" fmla="*/ 229573 h 2621918"/>
              <a:gd name="connsiteX17" fmla="*/ 12251338 w 12362426"/>
              <a:gd name="connsiteY17" fmla="*/ 46509 h 2621918"/>
              <a:gd name="connsiteX18" fmla="*/ 12362426 w 12362426"/>
              <a:gd name="connsiteY18" fmla="*/ 768950 h 2621918"/>
              <a:gd name="connsiteX19" fmla="*/ 312058 w 12362426"/>
              <a:gd name="connsiteY19" fmla="*/ 2621918 h 2621918"/>
              <a:gd name="connsiteX20" fmla="*/ 0 w 12362426"/>
              <a:gd name="connsiteY20" fmla="*/ 592515 h 2621918"/>
              <a:gd name="connsiteX21" fmla="*/ 4427 w 12362426"/>
              <a:gd name="connsiteY21" fmla="*/ 591221 h 2621918"/>
              <a:gd name="connsiteX22" fmla="*/ 36478 w 12362426"/>
              <a:gd name="connsiteY22" fmla="*/ 582050 h 2621918"/>
              <a:gd name="connsiteX23" fmla="*/ 74319 w 12362426"/>
              <a:gd name="connsiteY23" fmla="*/ 564976 h 2621918"/>
              <a:gd name="connsiteX24" fmla="*/ 265466 w 12362426"/>
              <a:gd name="connsiteY24" fmla="*/ 520114 h 2621918"/>
              <a:gd name="connsiteX25" fmla="*/ 365700 w 12362426"/>
              <a:gd name="connsiteY25" fmla="*/ 493418 h 2621918"/>
              <a:gd name="connsiteX26" fmla="*/ 402179 w 12362426"/>
              <a:gd name="connsiteY26" fmla="*/ 485083 h 2621918"/>
              <a:gd name="connsiteX27" fmla="*/ 504196 w 12362426"/>
              <a:gd name="connsiteY27" fmla="*/ 445578 h 2621918"/>
              <a:gd name="connsiteX28" fmla="*/ 579858 w 12362426"/>
              <a:gd name="connsiteY28" fmla="*/ 433925 h 2621918"/>
              <a:gd name="connsiteX29" fmla="*/ 788740 w 12362426"/>
              <a:gd name="connsiteY29" fmla="*/ 373166 h 2621918"/>
              <a:gd name="connsiteX30" fmla="*/ 942632 w 12362426"/>
              <a:gd name="connsiteY30" fmla="*/ 338739 h 2621918"/>
              <a:gd name="connsiteX31" fmla="*/ 1166396 w 12362426"/>
              <a:gd name="connsiteY31" fmla="*/ 312871 h 2621918"/>
              <a:gd name="connsiteX32" fmla="*/ 1247277 w 12362426"/>
              <a:gd name="connsiteY32" fmla="*/ 283420 h 2621918"/>
              <a:gd name="connsiteX33" fmla="*/ 1322184 w 12362426"/>
              <a:gd name="connsiteY33" fmla="*/ 266537 h 2621918"/>
              <a:gd name="connsiteX34" fmla="*/ 1336256 w 12362426"/>
              <a:gd name="connsiteY34" fmla="*/ 262025 h 2621918"/>
              <a:gd name="connsiteX35" fmla="*/ 1399541 w 12362426"/>
              <a:gd name="connsiteY35" fmla="*/ 255200 h 2621918"/>
              <a:gd name="connsiteX36" fmla="*/ 1609734 w 12362426"/>
              <a:gd name="connsiteY36" fmla="*/ 283833 h 2621918"/>
              <a:gd name="connsiteX37" fmla="*/ 1736383 w 12362426"/>
              <a:gd name="connsiteY37" fmla="*/ 310611 h 2621918"/>
              <a:gd name="connsiteX38" fmla="*/ 1857314 w 12362426"/>
              <a:gd name="connsiteY38" fmla="*/ 316234 h 2621918"/>
              <a:gd name="connsiteX39" fmla="*/ 2026639 w 12362426"/>
              <a:gd name="connsiteY39" fmla="*/ 334929 h 2621918"/>
              <a:gd name="connsiteX40" fmla="*/ 2043398 w 12362426"/>
              <a:gd name="connsiteY40" fmla="*/ 339850 h 2621918"/>
              <a:gd name="connsiteX41" fmla="*/ 2154517 w 12362426"/>
              <a:gd name="connsiteY41" fmla="*/ 359970 h 2621918"/>
              <a:gd name="connsiteX42" fmla="*/ 2277168 w 12362426"/>
              <a:gd name="connsiteY42" fmla="*/ 352325 h 2621918"/>
              <a:gd name="connsiteX43" fmla="*/ 2361853 w 12362426"/>
              <a:gd name="connsiteY43" fmla="*/ 334904 h 2621918"/>
              <a:gd name="connsiteX44" fmla="*/ 2463967 w 12362426"/>
              <a:gd name="connsiteY44" fmla="*/ 324039 h 2621918"/>
              <a:gd name="connsiteX45" fmla="*/ 2699787 w 12362426"/>
              <a:gd name="connsiteY45" fmla="*/ 295782 h 2621918"/>
              <a:gd name="connsiteX46" fmla="*/ 2705016 w 12362426"/>
              <a:gd name="connsiteY46" fmla="*/ 294295 h 2621918"/>
              <a:gd name="connsiteX47" fmla="*/ 2828071 w 12362426"/>
              <a:gd name="connsiteY47" fmla="*/ 273767 h 2621918"/>
              <a:gd name="connsiteX48" fmla="*/ 2858408 w 12362426"/>
              <a:gd name="connsiteY48" fmla="*/ 265572 h 2621918"/>
              <a:gd name="connsiteX49" fmla="*/ 2858814 w 12362426"/>
              <a:gd name="connsiteY49" fmla="*/ 264631 h 2621918"/>
              <a:gd name="connsiteX50" fmla="*/ 2927761 w 12362426"/>
              <a:gd name="connsiteY50" fmla="*/ 269395 h 2621918"/>
              <a:gd name="connsiteX51" fmla="*/ 2982332 w 12362426"/>
              <a:gd name="connsiteY51" fmla="*/ 275062 h 2621918"/>
              <a:gd name="connsiteX52" fmla="*/ 2997509 w 12362426"/>
              <a:gd name="connsiteY52" fmla="*/ 281802 h 2621918"/>
              <a:gd name="connsiteX53" fmla="*/ 3270214 w 12362426"/>
              <a:gd name="connsiteY53" fmla="*/ 277525 h 2621918"/>
              <a:gd name="connsiteX54" fmla="*/ 3396647 w 12362426"/>
              <a:gd name="connsiteY54" fmla="*/ 272867 h 2621918"/>
              <a:gd name="connsiteX55" fmla="*/ 3557903 w 12362426"/>
              <a:gd name="connsiteY55" fmla="*/ 259006 h 2621918"/>
              <a:gd name="connsiteX56" fmla="*/ 3749729 w 12362426"/>
              <a:gd name="connsiteY56" fmla="*/ 250796 h 2621918"/>
              <a:gd name="connsiteX57" fmla="*/ 3802620 w 12362426"/>
              <a:gd name="connsiteY57" fmla="*/ 239075 h 2621918"/>
              <a:gd name="connsiteX58" fmla="*/ 3922921 w 12362426"/>
              <a:gd name="connsiteY58" fmla="*/ 236903 h 2621918"/>
              <a:gd name="connsiteX59" fmla="*/ 3993939 w 12362426"/>
              <a:gd name="connsiteY59" fmla="*/ 232443 h 2621918"/>
              <a:gd name="connsiteX60" fmla="*/ 4019416 w 12362426"/>
              <a:gd name="connsiteY60" fmla="*/ 225784 h 2621918"/>
              <a:gd name="connsiteX61" fmla="*/ 4056007 w 12362426"/>
              <a:gd name="connsiteY61" fmla="*/ 219823 h 2621918"/>
              <a:gd name="connsiteX62" fmla="*/ 4180468 w 12362426"/>
              <a:gd name="connsiteY62" fmla="*/ 198863 h 2621918"/>
              <a:gd name="connsiteX63" fmla="*/ 4221483 w 12362426"/>
              <a:gd name="connsiteY63" fmla="*/ 197242 h 2621918"/>
              <a:gd name="connsiteX64" fmla="*/ 4227430 w 12362426"/>
              <a:gd name="connsiteY64" fmla="*/ 197398 h 2621918"/>
              <a:gd name="connsiteX65" fmla="*/ 4281173 w 12362426"/>
              <a:gd name="connsiteY65" fmla="*/ 200752 h 2621918"/>
              <a:gd name="connsiteX66" fmla="*/ 4371560 w 12362426"/>
              <a:gd name="connsiteY66" fmla="*/ 209000 h 2621918"/>
              <a:gd name="connsiteX67" fmla="*/ 4454221 w 12362426"/>
              <a:gd name="connsiteY67" fmla="*/ 215278 h 2621918"/>
              <a:gd name="connsiteX68" fmla="*/ 4508379 w 12362426"/>
              <a:gd name="connsiteY68" fmla="*/ 212748 h 2621918"/>
              <a:gd name="connsiteX69" fmla="*/ 4531879 w 12362426"/>
              <a:gd name="connsiteY69" fmla="*/ 215692 h 2621918"/>
              <a:gd name="connsiteX70" fmla="*/ 4634634 w 12362426"/>
              <a:gd name="connsiteY70" fmla="*/ 200902 h 2621918"/>
              <a:gd name="connsiteX71" fmla="*/ 4682281 w 12362426"/>
              <a:gd name="connsiteY71" fmla="*/ 176762 h 2621918"/>
              <a:gd name="connsiteX72" fmla="*/ 4800765 w 12362426"/>
              <a:gd name="connsiteY72" fmla="*/ 155328 h 2621918"/>
              <a:gd name="connsiteX73" fmla="*/ 4870119 w 12362426"/>
              <a:gd name="connsiteY73" fmla="*/ 139555 h 2621918"/>
              <a:gd name="connsiteX74" fmla="*/ 4894058 w 12362426"/>
              <a:gd name="connsiteY74" fmla="*/ 128929 h 2621918"/>
              <a:gd name="connsiteX75" fmla="*/ 4929109 w 12362426"/>
              <a:gd name="connsiteY75" fmla="*/ 117208 h 2621918"/>
              <a:gd name="connsiteX76" fmla="*/ 4989104 w 12362426"/>
              <a:gd name="connsiteY76" fmla="*/ 92929 h 2621918"/>
              <a:gd name="connsiteX77" fmla="*/ 5267714 w 12362426"/>
              <a:gd name="connsiteY77" fmla="*/ 56889 h 2621918"/>
              <a:gd name="connsiteX78" fmla="*/ 6007671 w 12362426"/>
              <a:gd name="connsiteY78" fmla="*/ 30795 h 2621918"/>
              <a:gd name="connsiteX0" fmla="*/ 5267714 w 12362426"/>
              <a:gd name="connsiteY0" fmla="*/ 10380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29109 w 12362426"/>
              <a:gd name="connsiteY75" fmla="*/ 70699 h 2575409"/>
              <a:gd name="connsiteX76" fmla="*/ 4989104 w 12362426"/>
              <a:gd name="connsiteY76" fmla="*/ 46420 h 2575409"/>
              <a:gd name="connsiteX77" fmla="*/ 5267714 w 12362426"/>
              <a:gd name="connsiteY77" fmla="*/ 10380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29109 w 12362426"/>
              <a:gd name="connsiteY75" fmla="*/ 70699 h 2575409"/>
              <a:gd name="connsiteX76" fmla="*/ 4989104 w 12362426"/>
              <a:gd name="connsiteY76" fmla="*/ 46420 h 2575409"/>
              <a:gd name="connsiteX77" fmla="*/ 6298845 w 12362426"/>
              <a:gd name="connsiteY77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29109 w 12362426"/>
              <a:gd name="connsiteY75" fmla="*/ 70699 h 2575409"/>
              <a:gd name="connsiteX76" fmla="*/ 5473414 w 12362426"/>
              <a:gd name="connsiteY76" fmla="*/ 46457 h 2575409"/>
              <a:gd name="connsiteX77" fmla="*/ 6298845 w 12362426"/>
              <a:gd name="connsiteY77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54298 w 12362426"/>
              <a:gd name="connsiteY75" fmla="*/ 153752 h 2575409"/>
              <a:gd name="connsiteX76" fmla="*/ 5473414 w 12362426"/>
              <a:gd name="connsiteY76" fmla="*/ 46457 h 2575409"/>
              <a:gd name="connsiteX77" fmla="*/ 6298845 w 12362426"/>
              <a:gd name="connsiteY77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954298 w 12362426"/>
              <a:gd name="connsiteY74" fmla="*/ 153752 h 2575409"/>
              <a:gd name="connsiteX75" fmla="*/ 5473414 w 12362426"/>
              <a:gd name="connsiteY75" fmla="*/ 46457 h 2575409"/>
              <a:gd name="connsiteX76" fmla="*/ 6298845 w 12362426"/>
              <a:gd name="connsiteY76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954298 w 12362426"/>
              <a:gd name="connsiteY74" fmla="*/ 153752 h 2575409"/>
              <a:gd name="connsiteX75" fmla="*/ 5532192 w 12362426"/>
              <a:gd name="connsiteY75" fmla="*/ 186436 h 2575409"/>
              <a:gd name="connsiteX76" fmla="*/ 6298845 w 12362426"/>
              <a:gd name="connsiteY76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69018 w 12362426"/>
              <a:gd name="connsiteY15" fmla="*/ 187575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5707 w 12362426"/>
              <a:gd name="connsiteY14" fmla="*/ 248450 h 2575409"/>
              <a:gd name="connsiteX15" fmla="*/ 11769018 w 12362426"/>
              <a:gd name="connsiteY15" fmla="*/ 187575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41081 w 12362426"/>
              <a:gd name="connsiteY13" fmla="*/ 215166 h 2575409"/>
              <a:gd name="connsiteX14" fmla="*/ 11625707 w 12362426"/>
              <a:gd name="connsiteY14" fmla="*/ 248450 h 2575409"/>
              <a:gd name="connsiteX15" fmla="*/ 11769018 w 12362426"/>
              <a:gd name="connsiteY15" fmla="*/ 187575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362426" h="2575409">
                <a:moveTo>
                  <a:pt x="6298845" y="174694"/>
                </a:moveTo>
                <a:cubicBezTo>
                  <a:pt x="6830234" y="205678"/>
                  <a:pt x="7531973" y="185124"/>
                  <a:pt x="8177440" y="232324"/>
                </a:cubicBezTo>
                <a:cubicBezTo>
                  <a:pt x="8498465" y="252743"/>
                  <a:pt x="8665526" y="160238"/>
                  <a:pt x="9140514" y="293582"/>
                </a:cubicBezTo>
                <a:lnTo>
                  <a:pt x="9836966" y="253873"/>
                </a:lnTo>
                <a:cubicBezTo>
                  <a:pt x="9878863" y="262713"/>
                  <a:pt x="9950631" y="293463"/>
                  <a:pt x="9994340" y="282751"/>
                </a:cubicBezTo>
                <a:lnTo>
                  <a:pt x="10021527" y="290861"/>
                </a:lnTo>
                <a:cubicBezTo>
                  <a:pt x="10032458" y="312968"/>
                  <a:pt x="10050167" y="289226"/>
                  <a:pt x="10077617" y="305872"/>
                </a:cubicBezTo>
                <a:cubicBezTo>
                  <a:pt x="10111788" y="303306"/>
                  <a:pt x="10213953" y="304723"/>
                  <a:pt x="10249434" y="298436"/>
                </a:cubicBezTo>
                <a:cubicBezTo>
                  <a:pt x="10256062" y="308981"/>
                  <a:pt x="10276979" y="293885"/>
                  <a:pt x="10291151" y="285456"/>
                </a:cubicBezTo>
                <a:cubicBezTo>
                  <a:pt x="10404927" y="261852"/>
                  <a:pt x="10507389" y="271970"/>
                  <a:pt x="10537628" y="259478"/>
                </a:cubicBezTo>
                <a:cubicBezTo>
                  <a:pt x="10618597" y="245900"/>
                  <a:pt x="10814251" y="195784"/>
                  <a:pt x="10875114" y="188952"/>
                </a:cubicBezTo>
                <a:cubicBezTo>
                  <a:pt x="10919683" y="175364"/>
                  <a:pt x="11046042" y="178885"/>
                  <a:pt x="11131506" y="173851"/>
                </a:cubicBezTo>
                <a:cubicBezTo>
                  <a:pt x="11214050" y="174442"/>
                  <a:pt x="11184882" y="161783"/>
                  <a:pt x="11236837" y="158408"/>
                </a:cubicBezTo>
                <a:cubicBezTo>
                  <a:pt x="11258316" y="168700"/>
                  <a:pt x="11398290" y="214695"/>
                  <a:pt x="11441081" y="215166"/>
                </a:cubicBezTo>
                <a:cubicBezTo>
                  <a:pt x="11527425" y="176524"/>
                  <a:pt x="11555084" y="259670"/>
                  <a:pt x="11625707" y="248450"/>
                </a:cubicBezTo>
                <a:cubicBezTo>
                  <a:pt x="11659001" y="250424"/>
                  <a:pt x="11733823" y="201527"/>
                  <a:pt x="11769018" y="187575"/>
                </a:cubicBezTo>
                <a:cubicBezTo>
                  <a:pt x="11823798" y="181653"/>
                  <a:pt x="11897800" y="197061"/>
                  <a:pt x="11987050" y="183064"/>
                </a:cubicBezTo>
                <a:cubicBezTo>
                  <a:pt x="12085408" y="161858"/>
                  <a:pt x="12094685" y="18125"/>
                  <a:pt x="12251338" y="0"/>
                </a:cubicBezTo>
                <a:lnTo>
                  <a:pt x="12362426" y="722441"/>
                </a:lnTo>
                <a:lnTo>
                  <a:pt x="312058" y="2575409"/>
                </a:lnTo>
                <a:lnTo>
                  <a:pt x="0" y="546006"/>
                </a:lnTo>
                <a:lnTo>
                  <a:pt x="4427" y="544712"/>
                </a:lnTo>
                <a:cubicBezTo>
                  <a:pt x="16251" y="542900"/>
                  <a:pt x="29474" y="542346"/>
                  <a:pt x="36478" y="535541"/>
                </a:cubicBezTo>
                <a:lnTo>
                  <a:pt x="74319" y="518467"/>
                </a:lnTo>
                <a:cubicBezTo>
                  <a:pt x="112484" y="508144"/>
                  <a:pt x="216903" y="485532"/>
                  <a:pt x="265466" y="473605"/>
                </a:cubicBezTo>
                <a:cubicBezTo>
                  <a:pt x="302490" y="464239"/>
                  <a:pt x="333634" y="449827"/>
                  <a:pt x="365700" y="446909"/>
                </a:cubicBezTo>
                <a:cubicBezTo>
                  <a:pt x="377695" y="438659"/>
                  <a:pt x="389409" y="433665"/>
                  <a:pt x="402179" y="438574"/>
                </a:cubicBezTo>
                <a:cubicBezTo>
                  <a:pt x="436185" y="425405"/>
                  <a:pt x="440821" y="414281"/>
                  <a:pt x="504196" y="399069"/>
                </a:cubicBezTo>
                <a:cubicBezTo>
                  <a:pt x="517694" y="396708"/>
                  <a:pt x="559393" y="394705"/>
                  <a:pt x="579858" y="387416"/>
                </a:cubicBezTo>
                <a:cubicBezTo>
                  <a:pt x="627282" y="375348"/>
                  <a:pt x="743704" y="362413"/>
                  <a:pt x="788740" y="326657"/>
                </a:cubicBezTo>
                <a:cubicBezTo>
                  <a:pt x="832061" y="312781"/>
                  <a:pt x="888070" y="308451"/>
                  <a:pt x="942632" y="292230"/>
                </a:cubicBezTo>
                <a:cubicBezTo>
                  <a:pt x="1004730" y="281277"/>
                  <a:pt x="1142556" y="265577"/>
                  <a:pt x="1166396" y="266362"/>
                </a:cubicBezTo>
                <a:cubicBezTo>
                  <a:pt x="1180842" y="264881"/>
                  <a:pt x="1229112" y="248098"/>
                  <a:pt x="1247277" y="236911"/>
                </a:cubicBezTo>
                <a:cubicBezTo>
                  <a:pt x="1273242" y="229188"/>
                  <a:pt x="1307354" y="223594"/>
                  <a:pt x="1322184" y="220028"/>
                </a:cubicBezTo>
                <a:lnTo>
                  <a:pt x="1336256" y="215516"/>
                </a:lnTo>
                <a:cubicBezTo>
                  <a:pt x="1349149" y="213626"/>
                  <a:pt x="1353961" y="205056"/>
                  <a:pt x="1399541" y="208691"/>
                </a:cubicBezTo>
                <a:cubicBezTo>
                  <a:pt x="1464294" y="223882"/>
                  <a:pt x="1554585" y="211888"/>
                  <a:pt x="1609734" y="237324"/>
                </a:cubicBezTo>
                <a:cubicBezTo>
                  <a:pt x="1664358" y="240244"/>
                  <a:pt x="1695118" y="258703"/>
                  <a:pt x="1736383" y="264102"/>
                </a:cubicBezTo>
                <a:cubicBezTo>
                  <a:pt x="1797860" y="271013"/>
                  <a:pt x="1819035" y="274641"/>
                  <a:pt x="1857314" y="269725"/>
                </a:cubicBezTo>
                <a:cubicBezTo>
                  <a:pt x="1874190" y="256939"/>
                  <a:pt x="1996002" y="284387"/>
                  <a:pt x="2026639" y="288420"/>
                </a:cubicBezTo>
                <a:lnTo>
                  <a:pt x="2043398" y="293341"/>
                </a:lnTo>
                <a:cubicBezTo>
                  <a:pt x="2064711" y="297515"/>
                  <a:pt x="2122990" y="311318"/>
                  <a:pt x="2154517" y="313461"/>
                </a:cubicBezTo>
                <a:cubicBezTo>
                  <a:pt x="2195401" y="310913"/>
                  <a:pt x="2210633" y="302413"/>
                  <a:pt x="2277168" y="305816"/>
                </a:cubicBezTo>
                <a:cubicBezTo>
                  <a:pt x="2298958" y="304416"/>
                  <a:pt x="2330720" y="293109"/>
                  <a:pt x="2361853" y="288395"/>
                </a:cubicBezTo>
                <a:cubicBezTo>
                  <a:pt x="2402208" y="285809"/>
                  <a:pt x="2423140" y="268716"/>
                  <a:pt x="2463967" y="277530"/>
                </a:cubicBezTo>
                <a:lnTo>
                  <a:pt x="2699787" y="249273"/>
                </a:lnTo>
                <a:lnTo>
                  <a:pt x="2705016" y="247786"/>
                </a:lnTo>
                <a:lnTo>
                  <a:pt x="2828071" y="227258"/>
                </a:lnTo>
                <a:cubicBezTo>
                  <a:pt x="2840561" y="222109"/>
                  <a:pt x="2853284" y="220585"/>
                  <a:pt x="2858408" y="219063"/>
                </a:cubicBezTo>
                <a:lnTo>
                  <a:pt x="2858814" y="218122"/>
                </a:lnTo>
                <a:lnTo>
                  <a:pt x="2927761" y="222886"/>
                </a:lnTo>
                <a:lnTo>
                  <a:pt x="2982332" y="228553"/>
                </a:lnTo>
                <a:cubicBezTo>
                  <a:pt x="2987847" y="230180"/>
                  <a:pt x="2992975" y="232356"/>
                  <a:pt x="2997509" y="235293"/>
                </a:cubicBezTo>
                <a:cubicBezTo>
                  <a:pt x="3043147" y="252873"/>
                  <a:pt x="3109249" y="231169"/>
                  <a:pt x="3270214" y="231016"/>
                </a:cubicBezTo>
                <a:cubicBezTo>
                  <a:pt x="3304672" y="242304"/>
                  <a:pt x="3350498" y="220631"/>
                  <a:pt x="3396647" y="226358"/>
                </a:cubicBezTo>
                <a:cubicBezTo>
                  <a:pt x="3454806" y="223784"/>
                  <a:pt x="3503484" y="216490"/>
                  <a:pt x="3557903" y="212497"/>
                </a:cubicBezTo>
                <a:cubicBezTo>
                  <a:pt x="3616751" y="208819"/>
                  <a:pt x="3708944" y="207609"/>
                  <a:pt x="3749729" y="204287"/>
                </a:cubicBezTo>
                <a:cubicBezTo>
                  <a:pt x="3771620" y="201913"/>
                  <a:pt x="3769228" y="196783"/>
                  <a:pt x="3802620" y="192566"/>
                </a:cubicBezTo>
                <a:cubicBezTo>
                  <a:pt x="3836497" y="203009"/>
                  <a:pt x="3880828" y="176311"/>
                  <a:pt x="3922921" y="190394"/>
                </a:cubicBezTo>
                <a:cubicBezTo>
                  <a:pt x="3938308" y="193745"/>
                  <a:pt x="3985382" y="192912"/>
                  <a:pt x="3993939" y="185934"/>
                </a:cubicBezTo>
                <a:cubicBezTo>
                  <a:pt x="4003683" y="184356"/>
                  <a:pt x="4015261" y="186705"/>
                  <a:pt x="4019416" y="179275"/>
                </a:cubicBezTo>
                <a:cubicBezTo>
                  <a:pt x="4026456" y="170317"/>
                  <a:pt x="4061432" y="183768"/>
                  <a:pt x="4056007" y="173314"/>
                </a:cubicBezTo>
                <a:lnTo>
                  <a:pt x="4180468" y="152354"/>
                </a:lnTo>
                <a:lnTo>
                  <a:pt x="4221483" y="150733"/>
                </a:lnTo>
                <a:lnTo>
                  <a:pt x="4227430" y="150889"/>
                </a:lnTo>
                <a:lnTo>
                  <a:pt x="4281173" y="154243"/>
                </a:lnTo>
                <a:cubicBezTo>
                  <a:pt x="4305327" y="165139"/>
                  <a:pt x="4341431" y="159742"/>
                  <a:pt x="4371560" y="162491"/>
                </a:cubicBezTo>
                <a:lnTo>
                  <a:pt x="4454221" y="168769"/>
                </a:lnTo>
                <a:lnTo>
                  <a:pt x="4508379" y="166239"/>
                </a:lnTo>
                <a:lnTo>
                  <a:pt x="4531879" y="169183"/>
                </a:lnTo>
                <a:cubicBezTo>
                  <a:pt x="4548395" y="169109"/>
                  <a:pt x="4609567" y="160882"/>
                  <a:pt x="4634634" y="154393"/>
                </a:cubicBezTo>
                <a:cubicBezTo>
                  <a:pt x="4655826" y="148551"/>
                  <a:pt x="4650066" y="139749"/>
                  <a:pt x="4682281" y="130253"/>
                </a:cubicBezTo>
                <a:cubicBezTo>
                  <a:pt x="4717705" y="135070"/>
                  <a:pt x="4756542" y="101747"/>
                  <a:pt x="4800765" y="108819"/>
                </a:cubicBezTo>
                <a:cubicBezTo>
                  <a:pt x="4846101" y="112735"/>
                  <a:pt x="4832394" y="140816"/>
                  <a:pt x="4954298" y="153752"/>
                </a:cubicBezTo>
                <a:cubicBezTo>
                  <a:pt x="4980543" y="158808"/>
                  <a:pt x="5513104" y="194371"/>
                  <a:pt x="5532192" y="186436"/>
                </a:cubicBezTo>
                <a:lnTo>
                  <a:pt x="6298845" y="174694"/>
                </a:lnTo>
                <a:close/>
              </a:path>
            </a:pathLst>
          </a:custGeom>
          <a:blipFill>
            <a:blip r:embed="rId5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65">
            <a:extLst>
              <a:ext uri="{FF2B5EF4-FFF2-40B4-BE49-F238E27FC236}">
                <a16:creationId xmlns:a16="http://schemas.microsoft.com/office/drawing/2014/main" id="{316287B8-D771-4102-A547-95F1D484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193911" y="392371"/>
            <a:ext cx="7411319" cy="58046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67">
            <a:extLst>
              <a:ext uri="{FF2B5EF4-FFF2-40B4-BE49-F238E27FC236}">
                <a16:creationId xmlns:a16="http://schemas.microsoft.com/office/drawing/2014/main" id="{02B3F3D7-F61A-47E5-9E6D-4718104A5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4940739" y="-432209"/>
            <a:ext cx="5941638" cy="7468496"/>
          </a:xfrm>
          <a:custGeom>
            <a:avLst/>
            <a:gdLst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8872 w 5747715"/>
              <a:gd name="connsiteY41" fmla="*/ 7194396 h 7476434"/>
              <a:gd name="connsiteX42" fmla="*/ 23220 w 5747715"/>
              <a:gd name="connsiteY42" fmla="*/ 7194103 h 7476434"/>
              <a:gd name="connsiteX43" fmla="*/ 23354 w 5747715"/>
              <a:gd name="connsiteY43" fmla="*/ 7191771 h 7476434"/>
              <a:gd name="connsiteX44" fmla="*/ 10670 w 5747715"/>
              <a:gd name="connsiteY44" fmla="*/ 7185736 h 7476434"/>
              <a:gd name="connsiteX45" fmla="*/ 51 w 5747715"/>
              <a:gd name="connsiteY45" fmla="*/ 7156095 h 7476434"/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3220 w 5747715"/>
              <a:gd name="connsiteY41" fmla="*/ 7194103 h 7476434"/>
              <a:gd name="connsiteX42" fmla="*/ 23354 w 5747715"/>
              <a:gd name="connsiteY42" fmla="*/ 7191771 h 7476434"/>
              <a:gd name="connsiteX43" fmla="*/ 10670 w 5747715"/>
              <a:gd name="connsiteY43" fmla="*/ 7185736 h 7476434"/>
              <a:gd name="connsiteX44" fmla="*/ 51 w 5747715"/>
              <a:gd name="connsiteY44" fmla="*/ 7156095 h 7476434"/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23220 w 5747715"/>
              <a:gd name="connsiteY40" fmla="*/ 7194103 h 7476434"/>
              <a:gd name="connsiteX41" fmla="*/ 23354 w 5747715"/>
              <a:gd name="connsiteY41" fmla="*/ 7191771 h 7476434"/>
              <a:gd name="connsiteX42" fmla="*/ 10670 w 5747715"/>
              <a:gd name="connsiteY42" fmla="*/ 7185736 h 7476434"/>
              <a:gd name="connsiteX43" fmla="*/ 51 w 5747715"/>
              <a:gd name="connsiteY43" fmla="*/ 7156095 h 7476434"/>
              <a:gd name="connsiteX0" fmla="*/ 311288 w 6058952"/>
              <a:gd name="connsiteY0" fmla="*/ 7156095 h 7476434"/>
              <a:gd name="connsiteX1" fmla="*/ 683705 w 6058952"/>
              <a:gd name="connsiteY1" fmla="*/ 49980 h 7476434"/>
              <a:gd name="connsiteX2" fmla="*/ 739535 w 6058952"/>
              <a:gd name="connsiteY2" fmla="*/ 36 h 7476434"/>
              <a:gd name="connsiteX3" fmla="*/ 1572133 w 6058952"/>
              <a:gd name="connsiteY3" fmla="*/ 43670 h 7476434"/>
              <a:gd name="connsiteX4" fmla="*/ 1572140 w 6058952"/>
              <a:gd name="connsiteY4" fmla="*/ 43667 h 7476434"/>
              <a:gd name="connsiteX5" fmla="*/ 6014425 w 6058952"/>
              <a:gd name="connsiteY5" fmla="*/ 276477 h 7476434"/>
              <a:gd name="connsiteX6" fmla="*/ 6042981 w 6058952"/>
              <a:gd name="connsiteY6" fmla="*/ 290068 h 7476434"/>
              <a:gd name="connsiteX7" fmla="*/ 6049181 w 6058952"/>
              <a:gd name="connsiteY7" fmla="*/ 307379 h 7476434"/>
              <a:gd name="connsiteX8" fmla="*/ 6058952 w 6058952"/>
              <a:gd name="connsiteY8" fmla="*/ 310316 h 7476434"/>
              <a:gd name="connsiteX9" fmla="*/ 6053596 w 6058952"/>
              <a:gd name="connsiteY9" fmla="*/ 368088 h 7476434"/>
              <a:gd name="connsiteX10" fmla="*/ 6041037 w 6058952"/>
              <a:gd name="connsiteY10" fmla="*/ 582441 h 7476434"/>
              <a:gd name="connsiteX11" fmla="*/ 6041000 w 6058952"/>
              <a:gd name="connsiteY11" fmla="*/ 583226 h 7476434"/>
              <a:gd name="connsiteX12" fmla="*/ 6014841 w 6058952"/>
              <a:gd name="connsiteY12" fmla="*/ 1111310 h 7476434"/>
              <a:gd name="connsiteX13" fmla="*/ 6012645 w 6058952"/>
              <a:gd name="connsiteY13" fmla="*/ 1154921 h 7476434"/>
              <a:gd name="connsiteX14" fmla="*/ 6013960 w 6058952"/>
              <a:gd name="connsiteY14" fmla="*/ 1160573 h 7476434"/>
              <a:gd name="connsiteX15" fmla="*/ 6015806 w 6058952"/>
              <a:gd name="connsiteY15" fmla="*/ 1189001 h 7476434"/>
              <a:gd name="connsiteX16" fmla="*/ 6009808 w 6058952"/>
              <a:gd name="connsiteY16" fmla="*/ 1305093 h 7476434"/>
              <a:gd name="connsiteX17" fmla="*/ 6009676 w 6058952"/>
              <a:gd name="connsiteY17" fmla="*/ 1373782 h 7476434"/>
              <a:gd name="connsiteX18" fmla="*/ 6015056 w 6058952"/>
              <a:gd name="connsiteY18" fmla="*/ 1398663 h 7476434"/>
              <a:gd name="connsiteX19" fmla="*/ 6016400 w 6058952"/>
              <a:gd name="connsiteY19" fmla="*/ 1564478 h 7476434"/>
              <a:gd name="connsiteX20" fmla="*/ 6009734 w 6058952"/>
              <a:gd name="connsiteY20" fmla="*/ 1620768 h 7476434"/>
              <a:gd name="connsiteX21" fmla="*/ 5994052 w 6058952"/>
              <a:gd name="connsiteY21" fmla="*/ 1736849 h 7476434"/>
              <a:gd name="connsiteX22" fmla="*/ 5995060 w 6058952"/>
              <a:gd name="connsiteY22" fmla="*/ 1825831 h 7476434"/>
              <a:gd name="connsiteX23" fmla="*/ 5988957 w 6058952"/>
              <a:gd name="connsiteY23" fmla="*/ 1838743 h 7476434"/>
              <a:gd name="connsiteX24" fmla="*/ 5982467 w 6058952"/>
              <a:gd name="connsiteY24" fmla="*/ 1885441 h 7476434"/>
              <a:gd name="connsiteX25" fmla="*/ 5974166 w 6058952"/>
              <a:gd name="connsiteY25" fmla="*/ 1912918 h 7476434"/>
              <a:gd name="connsiteX26" fmla="*/ 5969257 w 6058952"/>
              <a:gd name="connsiteY26" fmla="*/ 2008900 h 7476434"/>
              <a:gd name="connsiteX27" fmla="*/ 5962017 w 6058952"/>
              <a:gd name="connsiteY27" fmla="*/ 2149876 h 7476434"/>
              <a:gd name="connsiteX28" fmla="*/ 5962262 w 6058952"/>
              <a:gd name="connsiteY28" fmla="*/ 2150933 h 7476434"/>
              <a:gd name="connsiteX29" fmla="*/ 5964108 w 6058952"/>
              <a:gd name="connsiteY29" fmla="*/ 2179360 h 7476434"/>
              <a:gd name="connsiteX30" fmla="*/ 5958109 w 6058952"/>
              <a:gd name="connsiteY30" fmla="*/ 2295452 h 7476434"/>
              <a:gd name="connsiteX31" fmla="*/ 5957978 w 6058952"/>
              <a:gd name="connsiteY31" fmla="*/ 2364141 h 7476434"/>
              <a:gd name="connsiteX32" fmla="*/ 5969175 w 6058952"/>
              <a:gd name="connsiteY32" fmla="*/ 2389009 h 7476434"/>
              <a:gd name="connsiteX33" fmla="*/ 5844681 w 6058952"/>
              <a:gd name="connsiteY33" fmla="*/ 4422183 h 7476434"/>
              <a:gd name="connsiteX34" fmla="*/ 5837607 w 6058952"/>
              <a:gd name="connsiteY34" fmla="*/ 4537395 h 7476434"/>
              <a:gd name="connsiteX35" fmla="*/ 5814425 w 6058952"/>
              <a:gd name="connsiteY35" fmla="*/ 4975984 h 7476434"/>
              <a:gd name="connsiteX36" fmla="*/ 5680561 w 6058952"/>
              <a:gd name="connsiteY36" fmla="*/ 7437603 h 7476434"/>
              <a:gd name="connsiteX37" fmla="*/ 5637092 w 6058952"/>
              <a:gd name="connsiteY37" fmla="*/ 7476382 h 7476434"/>
              <a:gd name="connsiteX38" fmla="*/ 4804488 w 6058952"/>
              <a:gd name="connsiteY38" fmla="*/ 7432748 h 7476434"/>
              <a:gd name="connsiteX39" fmla="*/ 4804486 w 6058952"/>
              <a:gd name="connsiteY39" fmla="*/ 7432748 h 7476434"/>
              <a:gd name="connsiteX40" fmla="*/ 334457 w 6058952"/>
              <a:gd name="connsiteY40" fmla="*/ 7194103 h 7476434"/>
              <a:gd name="connsiteX41" fmla="*/ 321907 w 6058952"/>
              <a:gd name="connsiteY41" fmla="*/ 7185736 h 7476434"/>
              <a:gd name="connsiteX42" fmla="*/ 311288 w 6058952"/>
              <a:gd name="connsiteY42" fmla="*/ 7156095 h 7476434"/>
              <a:gd name="connsiteX0" fmla="*/ 52 w 5747716"/>
              <a:gd name="connsiteY0" fmla="*/ 7156095 h 7476434"/>
              <a:gd name="connsiteX1" fmla="*/ 372469 w 5747716"/>
              <a:gd name="connsiteY1" fmla="*/ 49980 h 7476434"/>
              <a:gd name="connsiteX2" fmla="*/ 428299 w 5747716"/>
              <a:gd name="connsiteY2" fmla="*/ 36 h 7476434"/>
              <a:gd name="connsiteX3" fmla="*/ 1260897 w 5747716"/>
              <a:gd name="connsiteY3" fmla="*/ 43670 h 7476434"/>
              <a:gd name="connsiteX4" fmla="*/ 1260904 w 5747716"/>
              <a:gd name="connsiteY4" fmla="*/ 43667 h 7476434"/>
              <a:gd name="connsiteX5" fmla="*/ 5703189 w 5747716"/>
              <a:gd name="connsiteY5" fmla="*/ 276477 h 7476434"/>
              <a:gd name="connsiteX6" fmla="*/ 5731745 w 5747716"/>
              <a:gd name="connsiteY6" fmla="*/ 290068 h 7476434"/>
              <a:gd name="connsiteX7" fmla="*/ 5737945 w 5747716"/>
              <a:gd name="connsiteY7" fmla="*/ 307379 h 7476434"/>
              <a:gd name="connsiteX8" fmla="*/ 5747716 w 5747716"/>
              <a:gd name="connsiteY8" fmla="*/ 310316 h 7476434"/>
              <a:gd name="connsiteX9" fmla="*/ 5742360 w 5747716"/>
              <a:gd name="connsiteY9" fmla="*/ 368088 h 7476434"/>
              <a:gd name="connsiteX10" fmla="*/ 5729801 w 5747716"/>
              <a:gd name="connsiteY10" fmla="*/ 582441 h 7476434"/>
              <a:gd name="connsiteX11" fmla="*/ 5729764 w 5747716"/>
              <a:gd name="connsiteY11" fmla="*/ 583226 h 7476434"/>
              <a:gd name="connsiteX12" fmla="*/ 5703605 w 5747716"/>
              <a:gd name="connsiteY12" fmla="*/ 1111310 h 7476434"/>
              <a:gd name="connsiteX13" fmla="*/ 5701409 w 5747716"/>
              <a:gd name="connsiteY13" fmla="*/ 1154921 h 7476434"/>
              <a:gd name="connsiteX14" fmla="*/ 5702724 w 5747716"/>
              <a:gd name="connsiteY14" fmla="*/ 1160573 h 7476434"/>
              <a:gd name="connsiteX15" fmla="*/ 5704570 w 5747716"/>
              <a:gd name="connsiteY15" fmla="*/ 1189001 h 7476434"/>
              <a:gd name="connsiteX16" fmla="*/ 5698572 w 5747716"/>
              <a:gd name="connsiteY16" fmla="*/ 1305093 h 7476434"/>
              <a:gd name="connsiteX17" fmla="*/ 5698440 w 5747716"/>
              <a:gd name="connsiteY17" fmla="*/ 1373782 h 7476434"/>
              <a:gd name="connsiteX18" fmla="*/ 5703820 w 5747716"/>
              <a:gd name="connsiteY18" fmla="*/ 1398663 h 7476434"/>
              <a:gd name="connsiteX19" fmla="*/ 5705164 w 5747716"/>
              <a:gd name="connsiteY19" fmla="*/ 1564478 h 7476434"/>
              <a:gd name="connsiteX20" fmla="*/ 5698498 w 5747716"/>
              <a:gd name="connsiteY20" fmla="*/ 1620768 h 7476434"/>
              <a:gd name="connsiteX21" fmla="*/ 5682816 w 5747716"/>
              <a:gd name="connsiteY21" fmla="*/ 1736849 h 7476434"/>
              <a:gd name="connsiteX22" fmla="*/ 5683824 w 5747716"/>
              <a:gd name="connsiteY22" fmla="*/ 1825831 h 7476434"/>
              <a:gd name="connsiteX23" fmla="*/ 5677721 w 5747716"/>
              <a:gd name="connsiteY23" fmla="*/ 1838743 h 7476434"/>
              <a:gd name="connsiteX24" fmla="*/ 5671231 w 5747716"/>
              <a:gd name="connsiteY24" fmla="*/ 1885441 h 7476434"/>
              <a:gd name="connsiteX25" fmla="*/ 5662930 w 5747716"/>
              <a:gd name="connsiteY25" fmla="*/ 1912918 h 7476434"/>
              <a:gd name="connsiteX26" fmla="*/ 5658021 w 5747716"/>
              <a:gd name="connsiteY26" fmla="*/ 2008900 h 7476434"/>
              <a:gd name="connsiteX27" fmla="*/ 5650781 w 5747716"/>
              <a:gd name="connsiteY27" fmla="*/ 2149876 h 7476434"/>
              <a:gd name="connsiteX28" fmla="*/ 5651026 w 5747716"/>
              <a:gd name="connsiteY28" fmla="*/ 2150933 h 7476434"/>
              <a:gd name="connsiteX29" fmla="*/ 5652872 w 5747716"/>
              <a:gd name="connsiteY29" fmla="*/ 2179360 h 7476434"/>
              <a:gd name="connsiteX30" fmla="*/ 5646873 w 5747716"/>
              <a:gd name="connsiteY30" fmla="*/ 2295452 h 7476434"/>
              <a:gd name="connsiteX31" fmla="*/ 5646742 w 5747716"/>
              <a:gd name="connsiteY31" fmla="*/ 2364141 h 7476434"/>
              <a:gd name="connsiteX32" fmla="*/ 5657939 w 5747716"/>
              <a:gd name="connsiteY32" fmla="*/ 2389009 h 7476434"/>
              <a:gd name="connsiteX33" fmla="*/ 5533445 w 5747716"/>
              <a:gd name="connsiteY33" fmla="*/ 4422183 h 7476434"/>
              <a:gd name="connsiteX34" fmla="*/ 5526371 w 5747716"/>
              <a:gd name="connsiteY34" fmla="*/ 4537395 h 7476434"/>
              <a:gd name="connsiteX35" fmla="*/ 5503189 w 5747716"/>
              <a:gd name="connsiteY35" fmla="*/ 4975984 h 7476434"/>
              <a:gd name="connsiteX36" fmla="*/ 5369325 w 5747716"/>
              <a:gd name="connsiteY36" fmla="*/ 7437603 h 7476434"/>
              <a:gd name="connsiteX37" fmla="*/ 5325856 w 5747716"/>
              <a:gd name="connsiteY37" fmla="*/ 7476382 h 7476434"/>
              <a:gd name="connsiteX38" fmla="*/ 4493252 w 5747716"/>
              <a:gd name="connsiteY38" fmla="*/ 7432748 h 7476434"/>
              <a:gd name="connsiteX39" fmla="*/ 4493250 w 5747716"/>
              <a:gd name="connsiteY39" fmla="*/ 7432748 h 7476434"/>
              <a:gd name="connsiteX40" fmla="*/ 10671 w 5747716"/>
              <a:gd name="connsiteY40" fmla="*/ 7185736 h 7476434"/>
              <a:gd name="connsiteX41" fmla="*/ 52 w 5747716"/>
              <a:gd name="connsiteY41" fmla="*/ 7156095 h 7476434"/>
              <a:gd name="connsiteX0" fmla="*/ 6 w 5747670"/>
              <a:gd name="connsiteY0" fmla="*/ 7156095 h 7476434"/>
              <a:gd name="connsiteX1" fmla="*/ 372423 w 5747670"/>
              <a:gd name="connsiteY1" fmla="*/ 49980 h 7476434"/>
              <a:gd name="connsiteX2" fmla="*/ 428253 w 5747670"/>
              <a:gd name="connsiteY2" fmla="*/ 36 h 7476434"/>
              <a:gd name="connsiteX3" fmla="*/ 1260851 w 5747670"/>
              <a:gd name="connsiteY3" fmla="*/ 43670 h 7476434"/>
              <a:gd name="connsiteX4" fmla="*/ 1260858 w 5747670"/>
              <a:gd name="connsiteY4" fmla="*/ 43667 h 7476434"/>
              <a:gd name="connsiteX5" fmla="*/ 5703143 w 5747670"/>
              <a:gd name="connsiteY5" fmla="*/ 276477 h 7476434"/>
              <a:gd name="connsiteX6" fmla="*/ 5731699 w 5747670"/>
              <a:gd name="connsiteY6" fmla="*/ 290068 h 7476434"/>
              <a:gd name="connsiteX7" fmla="*/ 5737899 w 5747670"/>
              <a:gd name="connsiteY7" fmla="*/ 307379 h 7476434"/>
              <a:gd name="connsiteX8" fmla="*/ 5747670 w 5747670"/>
              <a:gd name="connsiteY8" fmla="*/ 310316 h 7476434"/>
              <a:gd name="connsiteX9" fmla="*/ 5742314 w 5747670"/>
              <a:gd name="connsiteY9" fmla="*/ 368088 h 7476434"/>
              <a:gd name="connsiteX10" fmla="*/ 5729755 w 5747670"/>
              <a:gd name="connsiteY10" fmla="*/ 582441 h 7476434"/>
              <a:gd name="connsiteX11" fmla="*/ 5729718 w 5747670"/>
              <a:gd name="connsiteY11" fmla="*/ 583226 h 7476434"/>
              <a:gd name="connsiteX12" fmla="*/ 5703559 w 5747670"/>
              <a:gd name="connsiteY12" fmla="*/ 1111310 h 7476434"/>
              <a:gd name="connsiteX13" fmla="*/ 5701363 w 5747670"/>
              <a:gd name="connsiteY13" fmla="*/ 1154921 h 7476434"/>
              <a:gd name="connsiteX14" fmla="*/ 5702678 w 5747670"/>
              <a:gd name="connsiteY14" fmla="*/ 1160573 h 7476434"/>
              <a:gd name="connsiteX15" fmla="*/ 5704524 w 5747670"/>
              <a:gd name="connsiteY15" fmla="*/ 1189001 h 7476434"/>
              <a:gd name="connsiteX16" fmla="*/ 5698526 w 5747670"/>
              <a:gd name="connsiteY16" fmla="*/ 1305093 h 7476434"/>
              <a:gd name="connsiteX17" fmla="*/ 5698394 w 5747670"/>
              <a:gd name="connsiteY17" fmla="*/ 1373782 h 7476434"/>
              <a:gd name="connsiteX18" fmla="*/ 5703774 w 5747670"/>
              <a:gd name="connsiteY18" fmla="*/ 1398663 h 7476434"/>
              <a:gd name="connsiteX19" fmla="*/ 5705118 w 5747670"/>
              <a:gd name="connsiteY19" fmla="*/ 1564478 h 7476434"/>
              <a:gd name="connsiteX20" fmla="*/ 5698452 w 5747670"/>
              <a:gd name="connsiteY20" fmla="*/ 1620768 h 7476434"/>
              <a:gd name="connsiteX21" fmla="*/ 5682770 w 5747670"/>
              <a:gd name="connsiteY21" fmla="*/ 1736849 h 7476434"/>
              <a:gd name="connsiteX22" fmla="*/ 5683778 w 5747670"/>
              <a:gd name="connsiteY22" fmla="*/ 1825831 h 7476434"/>
              <a:gd name="connsiteX23" fmla="*/ 5677675 w 5747670"/>
              <a:gd name="connsiteY23" fmla="*/ 1838743 h 7476434"/>
              <a:gd name="connsiteX24" fmla="*/ 5671185 w 5747670"/>
              <a:gd name="connsiteY24" fmla="*/ 1885441 h 7476434"/>
              <a:gd name="connsiteX25" fmla="*/ 5662884 w 5747670"/>
              <a:gd name="connsiteY25" fmla="*/ 1912918 h 7476434"/>
              <a:gd name="connsiteX26" fmla="*/ 5657975 w 5747670"/>
              <a:gd name="connsiteY26" fmla="*/ 2008900 h 7476434"/>
              <a:gd name="connsiteX27" fmla="*/ 5650735 w 5747670"/>
              <a:gd name="connsiteY27" fmla="*/ 2149876 h 7476434"/>
              <a:gd name="connsiteX28" fmla="*/ 5650980 w 5747670"/>
              <a:gd name="connsiteY28" fmla="*/ 2150933 h 7476434"/>
              <a:gd name="connsiteX29" fmla="*/ 5652826 w 5747670"/>
              <a:gd name="connsiteY29" fmla="*/ 2179360 h 7476434"/>
              <a:gd name="connsiteX30" fmla="*/ 5646827 w 5747670"/>
              <a:gd name="connsiteY30" fmla="*/ 2295452 h 7476434"/>
              <a:gd name="connsiteX31" fmla="*/ 5646696 w 5747670"/>
              <a:gd name="connsiteY31" fmla="*/ 2364141 h 7476434"/>
              <a:gd name="connsiteX32" fmla="*/ 5657893 w 5747670"/>
              <a:gd name="connsiteY32" fmla="*/ 2389009 h 7476434"/>
              <a:gd name="connsiteX33" fmla="*/ 5533399 w 5747670"/>
              <a:gd name="connsiteY33" fmla="*/ 4422183 h 7476434"/>
              <a:gd name="connsiteX34" fmla="*/ 5526325 w 5747670"/>
              <a:gd name="connsiteY34" fmla="*/ 4537395 h 7476434"/>
              <a:gd name="connsiteX35" fmla="*/ 5503143 w 5747670"/>
              <a:gd name="connsiteY35" fmla="*/ 4975984 h 7476434"/>
              <a:gd name="connsiteX36" fmla="*/ 5369279 w 5747670"/>
              <a:gd name="connsiteY36" fmla="*/ 7437603 h 7476434"/>
              <a:gd name="connsiteX37" fmla="*/ 5325810 w 5747670"/>
              <a:gd name="connsiteY37" fmla="*/ 7476382 h 7476434"/>
              <a:gd name="connsiteX38" fmla="*/ 4493206 w 5747670"/>
              <a:gd name="connsiteY38" fmla="*/ 7432748 h 7476434"/>
              <a:gd name="connsiteX39" fmla="*/ 4493204 w 5747670"/>
              <a:gd name="connsiteY39" fmla="*/ 7432748 h 7476434"/>
              <a:gd name="connsiteX40" fmla="*/ 50380 w 5747670"/>
              <a:gd name="connsiteY40" fmla="*/ 7171526 h 7476434"/>
              <a:gd name="connsiteX41" fmla="*/ 6 w 5747670"/>
              <a:gd name="connsiteY41" fmla="*/ 7156095 h 7476434"/>
              <a:gd name="connsiteX0" fmla="*/ 4 w 5747668"/>
              <a:gd name="connsiteY0" fmla="*/ 7156095 h 7476434"/>
              <a:gd name="connsiteX1" fmla="*/ 372421 w 5747668"/>
              <a:gd name="connsiteY1" fmla="*/ 49980 h 7476434"/>
              <a:gd name="connsiteX2" fmla="*/ 428251 w 5747668"/>
              <a:gd name="connsiteY2" fmla="*/ 36 h 7476434"/>
              <a:gd name="connsiteX3" fmla="*/ 1260849 w 5747668"/>
              <a:gd name="connsiteY3" fmla="*/ 43670 h 7476434"/>
              <a:gd name="connsiteX4" fmla="*/ 1260856 w 5747668"/>
              <a:gd name="connsiteY4" fmla="*/ 43667 h 7476434"/>
              <a:gd name="connsiteX5" fmla="*/ 5703141 w 5747668"/>
              <a:gd name="connsiteY5" fmla="*/ 276477 h 7476434"/>
              <a:gd name="connsiteX6" fmla="*/ 5731697 w 5747668"/>
              <a:gd name="connsiteY6" fmla="*/ 290068 h 7476434"/>
              <a:gd name="connsiteX7" fmla="*/ 5737897 w 5747668"/>
              <a:gd name="connsiteY7" fmla="*/ 307379 h 7476434"/>
              <a:gd name="connsiteX8" fmla="*/ 5747668 w 5747668"/>
              <a:gd name="connsiteY8" fmla="*/ 310316 h 7476434"/>
              <a:gd name="connsiteX9" fmla="*/ 5742312 w 5747668"/>
              <a:gd name="connsiteY9" fmla="*/ 368088 h 7476434"/>
              <a:gd name="connsiteX10" fmla="*/ 5729753 w 5747668"/>
              <a:gd name="connsiteY10" fmla="*/ 582441 h 7476434"/>
              <a:gd name="connsiteX11" fmla="*/ 5729716 w 5747668"/>
              <a:gd name="connsiteY11" fmla="*/ 583226 h 7476434"/>
              <a:gd name="connsiteX12" fmla="*/ 5703557 w 5747668"/>
              <a:gd name="connsiteY12" fmla="*/ 1111310 h 7476434"/>
              <a:gd name="connsiteX13" fmla="*/ 5701361 w 5747668"/>
              <a:gd name="connsiteY13" fmla="*/ 1154921 h 7476434"/>
              <a:gd name="connsiteX14" fmla="*/ 5702676 w 5747668"/>
              <a:gd name="connsiteY14" fmla="*/ 1160573 h 7476434"/>
              <a:gd name="connsiteX15" fmla="*/ 5704522 w 5747668"/>
              <a:gd name="connsiteY15" fmla="*/ 1189001 h 7476434"/>
              <a:gd name="connsiteX16" fmla="*/ 5698524 w 5747668"/>
              <a:gd name="connsiteY16" fmla="*/ 1305093 h 7476434"/>
              <a:gd name="connsiteX17" fmla="*/ 5698392 w 5747668"/>
              <a:gd name="connsiteY17" fmla="*/ 1373782 h 7476434"/>
              <a:gd name="connsiteX18" fmla="*/ 5703772 w 5747668"/>
              <a:gd name="connsiteY18" fmla="*/ 1398663 h 7476434"/>
              <a:gd name="connsiteX19" fmla="*/ 5705116 w 5747668"/>
              <a:gd name="connsiteY19" fmla="*/ 1564478 h 7476434"/>
              <a:gd name="connsiteX20" fmla="*/ 5698450 w 5747668"/>
              <a:gd name="connsiteY20" fmla="*/ 1620768 h 7476434"/>
              <a:gd name="connsiteX21" fmla="*/ 5682768 w 5747668"/>
              <a:gd name="connsiteY21" fmla="*/ 1736849 h 7476434"/>
              <a:gd name="connsiteX22" fmla="*/ 5683776 w 5747668"/>
              <a:gd name="connsiteY22" fmla="*/ 1825831 h 7476434"/>
              <a:gd name="connsiteX23" fmla="*/ 5677673 w 5747668"/>
              <a:gd name="connsiteY23" fmla="*/ 1838743 h 7476434"/>
              <a:gd name="connsiteX24" fmla="*/ 5671183 w 5747668"/>
              <a:gd name="connsiteY24" fmla="*/ 1885441 h 7476434"/>
              <a:gd name="connsiteX25" fmla="*/ 5662882 w 5747668"/>
              <a:gd name="connsiteY25" fmla="*/ 1912918 h 7476434"/>
              <a:gd name="connsiteX26" fmla="*/ 5657973 w 5747668"/>
              <a:gd name="connsiteY26" fmla="*/ 2008900 h 7476434"/>
              <a:gd name="connsiteX27" fmla="*/ 5650733 w 5747668"/>
              <a:gd name="connsiteY27" fmla="*/ 2149876 h 7476434"/>
              <a:gd name="connsiteX28" fmla="*/ 5650978 w 5747668"/>
              <a:gd name="connsiteY28" fmla="*/ 2150933 h 7476434"/>
              <a:gd name="connsiteX29" fmla="*/ 5652824 w 5747668"/>
              <a:gd name="connsiteY29" fmla="*/ 2179360 h 7476434"/>
              <a:gd name="connsiteX30" fmla="*/ 5646825 w 5747668"/>
              <a:gd name="connsiteY30" fmla="*/ 2295452 h 7476434"/>
              <a:gd name="connsiteX31" fmla="*/ 5646694 w 5747668"/>
              <a:gd name="connsiteY31" fmla="*/ 2364141 h 7476434"/>
              <a:gd name="connsiteX32" fmla="*/ 5657891 w 5747668"/>
              <a:gd name="connsiteY32" fmla="*/ 2389009 h 7476434"/>
              <a:gd name="connsiteX33" fmla="*/ 5533397 w 5747668"/>
              <a:gd name="connsiteY33" fmla="*/ 4422183 h 7476434"/>
              <a:gd name="connsiteX34" fmla="*/ 5526323 w 5747668"/>
              <a:gd name="connsiteY34" fmla="*/ 4537395 h 7476434"/>
              <a:gd name="connsiteX35" fmla="*/ 5503141 w 5747668"/>
              <a:gd name="connsiteY35" fmla="*/ 4975984 h 7476434"/>
              <a:gd name="connsiteX36" fmla="*/ 5369277 w 5747668"/>
              <a:gd name="connsiteY36" fmla="*/ 7437603 h 7476434"/>
              <a:gd name="connsiteX37" fmla="*/ 5325808 w 5747668"/>
              <a:gd name="connsiteY37" fmla="*/ 7476382 h 7476434"/>
              <a:gd name="connsiteX38" fmla="*/ 4493204 w 5747668"/>
              <a:gd name="connsiteY38" fmla="*/ 7432748 h 7476434"/>
              <a:gd name="connsiteX39" fmla="*/ 4493202 w 5747668"/>
              <a:gd name="connsiteY39" fmla="*/ 7432748 h 7476434"/>
              <a:gd name="connsiteX40" fmla="*/ 75516 w 5747668"/>
              <a:gd name="connsiteY40" fmla="*/ 7171982 h 7476434"/>
              <a:gd name="connsiteX41" fmla="*/ 4 w 5747668"/>
              <a:gd name="connsiteY41" fmla="*/ 7156095 h 7476434"/>
              <a:gd name="connsiteX0" fmla="*/ 5 w 5729713"/>
              <a:gd name="connsiteY0" fmla="*/ 7650086 h 7970099"/>
              <a:gd name="connsiteX1" fmla="*/ 354466 w 5729713"/>
              <a:gd name="connsiteY1" fmla="*/ 543645 h 7970099"/>
              <a:gd name="connsiteX2" fmla="*/ 410296 w 5729713"/>
              <a:gd name="connsiteY2" fmla="*/ 493701 h 7970099"/>
              <a:gd name="connsiteX3" fmla="*/ 1242894 w 5729713"/>
              <a:gd name="connsiteY3" fmla="*/ 537335 h 7970099"/>
              <a:gd name="connsiteX4" fmla="*/ 1242901 w 5729713"/>
              <a:gd name="connsiteY4" fmla="*/ 537332 h 7970099"/>
              <a:gd name="connsiteX5" fmla="*/ 5685186 w 5729713"/>
              <a:gd name="connsiteY5" fmla="*/ 770142 h 7970099"/>
              <a:gd name="connsiteX6" fmla="*/ 5713742 w 5729713"/>
              <a:gd name="connsiteY6" fmla="*/ 783733 h 7970099"/>
              <a:gd name="connsiteX7" fmla="*/ 5719942 w 5729713"/>
              <a:gd name="connsiteY7" fmla="*/ 801044 h 7970099"/>
              <a:gd name="connsiteX8" fmla="*/ 5729713 w 5729713"/>
              <a:gd name="connsiteY8" fmla="*/ 803981 h 7970099"/>
              <a:gd name="connsiteX9" fmla="*/ 5724357 w 5729713"/>
              <a:gd name="connsiteY9" fmla="*/ 861753 h 7970099"/>
              <a:gd name="connsiteX10" fmla="*/ 5711798 w 5729713"/>
              <a:gd name="connsiteY10" fmla="*/ 1076106 h 7970099"/>
              <a:gd name="connsiteX11" fmla="*/ 5711761 w 5729713"/>
              <a:gd name="connsiteY11" fmla="*/ 1076891 h 7970099"/>
              <a:gd name="connsiteX12" fmla="*/ 5685602 w 5729713"/>
              <a:gd name="connsiteY12" fmla="*/ 1604975 h 7970099"/>
              <a:gd name="connsiteX13" fmla="*/ 5683406 w 5729713"/>
              <a:gd name="connsiteY13" fmla="*/ 1648586 h 7970099"/>
              <a:gd name="connsiteX14" fmla="*/ 5684721 w 5729713"/>
              <a:gd name="connsiteY14" fmla="*/ 1654238 h 7970099"/>
              <a:gd name="connsiteX15" fmla="*/ 5686567 w 5729713"/>
              <a:gd name="connsiteY15" fmla="*/ 1682666 h 7970099"/>
              <a:gd name="connsiteX16" fmla="*/ 5680569 w 5729713"/>
              <a:gd name="connsiteY16" fmla="*/ 1798758 h 7970099"/>
              <a:gd name="connsiteX17" fmla="*/ 5680437 w 5729713"/>
              <a:gd name="connsiteY17" fmla="*/ 1867447 h 7970099"/>
              <a:gd name="connsiteX18" fmla="*/ 5685817 w 5729713"/>
              <a:gd name="connsiteY18" fmla="*/ 1892328 h 7970099"/>
              <a:gd name="connsiteX19" fmla="*/ 5687161 w 5729713"/>
              <a:gd name="connsiteY19" fmla="*/ 2058143 h 7970099"/>
              <a:gd name="connsiteX20" fmla="*/ 5680495 w 5729713"/>
              <a:gd name="connsiteY20" fmla="*/ 2114433 h 7970099"/>
              <a:gd name="connsiteX21" fmla="*/ 5664813 w 5729713"/>
              <a:gd name="connsiteY21" fmla="*/ 2230514 h 7970099"/>
              <a:gd name="connsiteX22" fmla="*/ 5665821 w 5729713"/>
              <a:gd name="connsiteY22" fmla="*/ 2319496 h 7970099"/>
              <a:gd name="connsiteX23" fmla="*/ 5659718 w 5729713"/>
              <a:gd name="connsiteY23" fmla="*/ 2332408 h 7970099"/>
              <a:gd name="connsiteX24" fmla="*/ 5653228 w 5729713"/>
              <a:gd name="connsiteY24" fmla="*/ 2379106 h 7970099"/>
              <a:gd name="connsiteX25" fmla="*/ 5644927 w 5729713"/>
              <a:gd name="connsiteY25" fmla="*/ 2406583 h 7970099"/>
              <a:gd name="connsiteX26" fmla="*/ 5640018 w 5729713"/>
              <a:gd name="connsiteY26" fmla="*/ 2502565 h 7970099"/>
              <a:gd name="connsiteX27" fmla="*/ 5632778 w 5729713"/>
              <a:gd name="connsiteY27" fmla="*/ 2643541 h 7970099"/>
              <a:gd name="connsiteX28" fmla="*/ 5633023 w 5729713"/>
              <a:gd name="connsiteY28" fmla="*/ 2644598 h 7970099"/>
              <a:gd name="connsiteX29" fmla="*/ 5634869 w 5729713"/>
              <a:gd name="connsiteY29" fmla="*/ 2673025 h 7970099"/>
              <a:gd name="connsiteX30" fmla="*/ 5628870 w 5729713"/>
              <a:gd name="connsiteY30" fmla="*/ 2789117 h 7970099"/>
              <a:gd name="connsiteX31" fmla="*/ 5628739 w 5729713"/>
              <a:gd name="connsiteY31" fmla="*/ 2857806 h 7970099"/>
              <a:gd name="connsiteX32" fmla="*/ 5639936 w 5729713"/>
              <a:gd name="connsiteY32" fmla="*/ 2882674 h 7970099"/>
              <a:gd name="connsiteX33" fmla="*/ 5515442 w 5729713"/>
              <a:gd name="connsiteY33" fmla="*/ 4915848 h 7970099"/>
              <a:gd name="connsiteX34" fmla="*/ 5508368 w 5729713"/>
              <a:gd name="connsiteY34" fmla="*/ 5031060 h 7970099"/>
              <a:gd name="connsiteX35" fmla="*/ 5485186 w 5729713"/>
              <a:gd name="connsiteY35" fmla="*/ 5469649 h 7970099"/>
              <a:gd name="connsiteX36" fmla="*/ 5351322 w 5729713"/>
              <a:gd name="connsiteY36" fmla="*/ 7931268 h 7970099"/>
              <a:gd name="connsiteX37" fmla="*/ 5307853 w 5729713"/>
              <a:gd name="connsiteY37" fmla="*/ 7970047 h 7970099"/>
              <a:gd name="connsiteX38" fmla="*/ 4475249 w 5729713"/>
              <a:gd name="connsiteY38" fmla="*/ 7926413 h 7970099"/>
              <a:gd name="connsiteX39" fmla="*/ 4475247 w 5729713"/>
              <a:gd name="connsiteY39" fmla="*/ 7926413 h 7970099"/>
              <a:gd name="connsiteX40" fmla="*/ 57561 w 5729713"/>
              <a:gd name="connsiteY40" fmla="*/ 7665647 h 7970099"/>
              <a:gd name="connsiteX41" fmla="*/ 5 w 5729713"/>
              <a:gd name="connsiteY41" fmla="*/ 7650086 h 7970099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685186 w 5729713"/>
              <a:gd name="connsiteY5" fmla="*/ 283575 h 7483532"/>
              <a:gd name="connsiteX6" fmla="*/ 5713742 w 5729713"/>
              <a:gd name="connsiteY6" fmla="*/ 297166 h 7483532"/>
              <a:gd name="connsiteX7" fmla="*/ 5719942 w 5729713"/>
              <a:gd name="connsiteY7" fmla="*/ 314477 h 7483532"/>
              <a:gd name="connsiteX8" fmla="*/ 5729713 w 5729713"/>
              <a:gd name="connsiteY8" fmla="*/ 317414 h 7483532"/>
              <a:gd name="connsiteX9" fmla="*/ 5724357 w 5729713"/>
              <a:gd name="connsiteY9" fmla="*/ 375186 h 7483532"/>
              <a:gd name="connsiteX10" fmla="*/ 5711798 w 5729713"/>
              <a:gd name="connsiteY10" fmla="*/ 589539 h 7483532"/>
              <a:gd name="connsiteX11" fmla="*/ 5711761 w 5729713"/>
              <a:gd name="connsiteY11" fmla="*/ 590324 h 7483532"/>
              <a:gd name="connsiteX12" fmla="*/ 5685602 w 5729713"/>
              <a:gd name="connsiteY12" fmla="*/ 1118408 h 7483532"/>
              <a:gd name="connsiteX13" fmla="*/ 5683406 w 5729713"/>
              <a:gd name="connsiteY13" fmla="*/ 1162019 h 7483532"/>
              <a:gd name="connsiteX14" fmla="*/ 5684721 w 5729713"/>
              <a:gd name="connsiteY14" fmla="*/ 1167671 h 7483532"/>
              <a:gd name="connsiteX15" fmla="*/ 5686567 w 5729713"/>
              <a:gd name="connsiteY15" fmla="*/ 1196099 h 7483532"/>
              <a:gd name="connsiteX16" fmla="*/ 5680569 w 5729713"/>
              <a:gd name="connsiteY16" fmla="*/ 1312191 h 7483532"/>
              <a:gd name="connsiteX17" fmla="*/ 5680437 w 5729713"/>
              <a:gd name="connsiteY17" fmla="*/ 1380880 h 7483532"/>
              <a:gd name="connsiteX18" fmla="*/ 5685817 w 5729713"/>
              <a:gd name="connsiteY18" fmla="*/ 1405761 h 7483532"/>
              <a:gd name="connsiteX19" fmla="*/ 5687161 w 5729713"/>
              <a:gd name="connsiteY19" fmla="*/ 1571576 h 7483532"/>
              <a:gd name="connsiteX20" fmla="*/ 5680495 w 5729713"/>
              <a:gd name="connsiteY20" fmla="*/ 1627866 h 7483532"/>
              <a:gd name="connsiteX21" fmla="*/ 5664813 w 5729713"/>
              <a:gd name="connsiteY21" fmla="*/ 1743947 h 7483532"/>
              <a:gd name="connsiteX22" fmla="*/ 5665821 w 5729713"/>
              <a:gd name="connsiteY22" fmla="*/ 1832929 h 7483532"/>
              <a:gd name="connsiteX23" fmla="*/ 5659718 w 5729713"/>
              <a:gd name="connsiteY23" fmla="*/ 1845841 h 7483532"/>
              <a:gd name="connsiteX24" fmla="*/ 5653228 w 5729713"/>
              <a:gd name="connsiteY24" fmla="*/ 1892539 h 7483532"/>
              <a:gd name="connsiteX25" fmla="*/ 5644927 w 5729713"/>
              <a:gd name="connsiteY25" fmla="*/ 1920016 h 7483532"/>
              <a:gd name="connsiteX26" fmla="*/ 5640018 w 5729713"/>
              <a:gd name="connsiteY26" fmla="*/ 2015998 h 7483532"/>
              <a:gd name="connsiteX27" fmla="*/ 5632778 w 5729713"/>
              <a:gd name="connsiteY27" fmla="*/ 2156974 h 7483532"/>
              <a:gd name="connsiteX28" fmla="*/ 5633023 w 5729713"/>
              <a:gd name="connsiteY28" fmla="*/ 2158031 h 7483532"/>
              <a:gd name="connsiteX29" fmla="*/ 5634869 w 5729713"/>
              <a:gd name="connsiteY29" fmla="*/ 2186458 h 7483532"/>
              <a:gd name="connsiteX30" fmla="*/ 5628870 w 5729713"/>
              <a:gd name="connsiteY30" fmla="*/ 2302550 h 7483532"/>
              <a:gd name="connsiteX31" fmla="*/ 5628739 w 5729713"/>
              <a:gd name="connsiteY31" fmla="*/ 2371239 h 7483532"/>
              <a:gd name="connsiteX32" fmla="*/ 5639936 w 5729713"/>
              <a:gd name="connsiteY32" fmla="*/ 2396107 h 7483532"/>
              <a:gd name="connsiteX33" fmla="*/ 5515442 w 5729713"/>
              <a:gd name="connsiteY33" fmla="*/ 4429281 h 7483532"/>
              <a:gd name="connsiteX34" fmla="*/ 5508368 w 5729713"/>
              <a:gd name="connsiteY34" fmla="*/ 4544493 h 7483532"/>
              <a:gd name="connsiteX35" fmla="*/ 5485186 w 5729713"/>
              <a:gd name="connsiteY35" fmla="*/ 4983082 h 7483532"/>
              <a:gd name="connsiteX36" fmla="*/ 5351322 w 5729713"/>
              <a:gd name="connsiteY36" fmla="*/ 7444701 h 7483532"/>
              <a:gd name="connsiteX37" fmla="*/ 5307853 w 5729713"/>
              <a:gd name="connsiteY37" fmla="*/ 7483480 h 7483532"/>
              <a:gd name="connsiteX38" fmla="*/ 4475249 w 5729713"/>
              <a:gd name="connsiteY38" fmla="*/ 7439846 h 7483532"/>
              <a:gd name="connsiteX39" fmla="*/ 4475247 w 5729713"/>
              <a:gd name="connsiteY39" fmla="*/ 7439846 h 7483532"/>
              <a:gd name="connsiteX40" fmla="*/ 57561 w 5729713"/>
              <a:gd name="connsiteY40" fmla="*/ 7179080 h 7483532"/>
              <a:gd name="connsiteX41" fmla="*/ 5 w 5729713"/>
              <a:gd name="connsiteY41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3742 w 5729713"/>
              <a:gd name="connsiteY5" fmla="*/ 297166 h 7483532"/>
              <a:gd name="connsiteX6" fmla="*/ 5719942 w 5729713"/>
              <a:gd name="connsiteY6" fmla="*/ 314477 h 7483532"/>
              <a:gd name="connsiteX7" fmla="*/ 5729713 w 5729713"/>
              <a:gd name="connsiteY7" fmla="*/ 317414 h 7483532"/>
              <a:gd name="connsiteX8" fmla="*/ 5724357 w 5729713"/>
              <a:gd name="connsiteY8" fmla="*/ 375186 h 7483532"/>
              <a:gd name="connsiteX9" fmla="*/ 5711798 w 5729713"/>
              <a:gd name="connsiteY9" fmla="*/ 589539 h 7483532"/>
              <a:gd name="connsiteX10" fmla="*/ 5711761 w 5729713"/>
              <a:gd name="connsiteY10" fmla="*/ 590324 h 7483532"/>
              <a:gd name="connsiteX11" fmla="*/ 5685602 w 5729713"/>
              <a:gd name="connsiteY11" fmla="*/ 1118408 h 7483532"/>
              <a:gd name="connsiteX12" fmla="*/ 5683406 w 5729713"/>
              <a:gd name="connsiteY12" fmla="*/ 1162019 h 7483532"/>
              <a:gd name="connsiteX13" fmla="*/ 5684721 w 5729713"/>
              <a:gd name="connsiteY13" fmla="*/ 1167671 h 7483532"/>
              <a:gd name="connsiteX14" fmla="*/ 5686567 w 5729713"/>
              <a:gd name="connsiteY14" fmla="*/ 1196099 h 7483532"/>
              <a:gd name="connsiteX15" fmla="*/ 5680569 w 5729713"/>
              <a:gd name="connsiteY15" fmla="*/ 1312191 h 7483532"/>
              <a:gd name="connsiteX16" fmla="*/ 5680437 w 5729713"/>
              <a:gd name="connsiteY16" fmla="*/ 1380880 h 7483532"/>
              <a:gd name="connsiteX17" fmla="*/ 5685817 w 5729713"/>
              <a:gd name="connsiteY17" fmla="*/ 1405761 h 7483532"/>
              <a:gd name="connsiteX18" fmla="*/ 5687161 w 5729713"/>
              <a:gd name="connsiteY18" fmla="*/ 1571576 h 7483532"/>
              <a:gd name="connsiteX19" fmla="*/ 5680495 w 5729713"/>
              <a:gd name="connsiteY19" fmla="*/ 1627866 h 7483532"/>
              <a:gd name="connsiteX20" fmla="*/ 5664813 w 5729713"/>
              <a:gd name="connsiteY20" fmla="*/ 1743947 h 7483532"/>
              <a:gd name="connsiteX21" fmla="*/ 5665821 w 5729713"/>
              <a:gd name="connsiteY21" fmla="*/ 1832929 h 7483532"/>
              <a:gd name="connsiteX22" fmla="*/ 5659718 w 5729713"/>
              <a:gd name="connsiteY22" fmla="*/ 1845841 h 7483532"/>
              <a:gd name="connsiteX23" fmla="*/ 5653228 w 5729713"/>
              <a:gd name="connsiteY23" fmla="*/ 1892539 h 7483532"/>
              <a:gd name="connsiteX24" fmla="*/ 5644927 w 5729713"/>
              <a:gd name="connsiteY24" fmla="*/ 1920016 h 7483532"/>
              <a:gd name="connsiteX25" fmla="*/ 5640018 w 5729713"/>
              <a:gd name="connsiteY25" fmla="*/ 2015998 h 7483532"/>
              <a:gd name="connsiteX26" fmla="*/ 5632778 w 5729713"/>
              <a:gd name="connsiteY26" fmla="*/ 2156974 h 7483532"/>
              <a:gd name="connsiteX27" fmla="*/ 5633023 w 5729713"/>
              <a:gd name="connsiteY27" fmla="*/ 2158031 h 7483532"/>
              <a:gd name="connsiteX28" fmla="*/ 5634869 w 5729713"/>
              <a:gd name="connsiteY28" fmla="*/ 2186458 h 7483532"/>
              <a:gd name="connsiteX29" fmla="*/ 5628870 w 5729713"/>
              <a:gd name="connsiteY29" fmla="*/ 2302550 h 7483532"/>
              <a:gd name="connsiteX30" fmla="*/ 5628739 w 5729713"/>
              <a:gd name="connsiteY30" fmla="*/ 2371239 h 7483532"/>
              <a:gd name="connsiteX31" fmla="*/ 5639936 w 5729713"/>
              <a:gd name="connsiteY31" fmla="*/ 2396107 h 7483532"/>
              <a:gd name="connsiteX32" fmla="*/ 5515442 w 5729713"/>
              <a:gd name="connsiteY32" fmla="*/ 4429281 h 7483532"/>
              <a:gd name="connsiteX33" fmla="*/ 5508368 w 5729713"/>
              <a:gd name="connsiteY33" fmla="*/ 4544493 h 7483532"/>
              <a:gd name="connsiteX34" fmla="*/ 5485186 w 5729713"/>
              <a:gd name="connsiteY34" fmla="*/ 4983082 h 7483532"/>
              <a:gd name="connsiteX35" fmla="*/ 5351322 w 5729713"/>
              <a:gd name="connsiteY35" fmla="*/ 7444701 h 7483532"/>
              <a:gd name="connsiteX36" fmla="*/ 5307853 w 5729713"/>
              <a:gd name="connsiteY36" fmla="*/ 7483480 h 7483532"/>
              <a:gd name="connsiteX37" fmla="*/ 4475249 w 5729713"/>
              <a:gd name="connsiteY37" fmla="*/ 7439846 h 7483532"/>
              <a:gd name="connsiteX38" fmla="*/ 4475247 w 5729713"/>
              <a:gd name="connsiteY38" fmla="*/ 7439846 h 7483532"/>
              <a:gd name="connsiteX39" fmla="*/ 57561 w 5729713"/>
              <a:gd name="connsiteY39" fmla="*/ 7179080 h 7483532"/>
              <a:gd name="connsiteX40" fmla="*/ 5 w 5729713"/>
              <a:gd name="connsiteY40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711761 w 5729713"/>
              <a:gd name="connsiteY9" fmla="*/ 590324 h 7483532"/>
              <a:gd name="connsiteX10" fmla="*/ 5685602 w 5729713"/>
              <a:gd name="connsiteY10" fmla="*/ 1118408 h 7483532"/>
              <a:gd name="connsiteX11" fmla="*/ 5683406 w 5729713"/>
              <a:gd name="connsiteY11" fmla="*/ 1162019 h 7483532"/>
              <a:gd name="connsiteX12" fmla="*/ 5684721 w 5729713"/>
              <a:gd name="connsiteY12" fmla="*/ 1167671 h 7483532"/>
              <a:gd name="connsiteX13" fmla="*/ 5686567 w 5729713"/>
              <a:gd name="connsiteY13" fmla="*/ 1196099 h 7483532"/>
              <a:gd name="connsiteX14" fmla="*/ 5680569 w 5729713"/>
              <a:gd name="connsiteY14" fmla="*/ 1312191 h 7483532"/>
              <a:gd name="connsiteX15" fmla="*/ 5680437 w 5729713"/>
              <a:gd name="connsiteY15" fmla="*/ 1380880 h 7483532"/>
              <a:gd name="connsiteX16" fmla="*/ 5685817 w 5729713"/>
              <a:gd name="connsiteY16" fmla="*/ 1405761 h 7483532"/>
              <a:gd name="connsiteX17" fmla="*/ 5687161 w 5729713"/>
              <a:gd name="connsiteY17" fmla="*/ 1571576 h 7483532"/>
              <a:gd name="connsiteX18" fmla="*/ 5680495 w 5729713"/>
              <a:gd name="connsiteY18" fmla="*/ 1627866 h 7483532"/>
              <a:gd name="connsiteX19" fmla="*/ 5664813 w 5729713"/>
              <a:gd name="connsiteY19" fmla="*/ 1743947 h 7483532"/>
              <a:gd name="connsiteX20" fmla="*/ 5665821 w 5729713"/>
              <a:gd name="connsiteY20" fmla="*/ 1832929 h 7483532"/>
              <a:gd name="connsiteX21" fmla="*/ 5659718 w 5729713"/>
              <a:gd name="connsiteY21" fmla="*/ 1845841 h 7483532"/>
              <a:gd name="connsiteX22" fmla="*/ 5653228 w 5729713"/>
              <a:gd name="connsiteY22" fmla="*/ 1892539 h 7483532"/>
              <a:gd name="connsiteX23" fmla="*/ 5644927 w 5729713"/>
              <a:gd name="connsiteY23" fmla="*/ 1920016 h 7483532"/>
              <a:gd name="connsiteX24" fmla="*/ 5640018 w 5729713"/>
              <a:gd name="connsiteY24" fmla="*/ 2015998 h 7483532"/>
              <a:gd name="connsiteX25" fmla="*/ 5632778 w 5729713"/>
              <a:gd name="connsiteY25" fmla="*/ 2156974 h 7483532"/>
              <a:gd name="connsiteX26" fmla="*/ 5633023 w 5729713"/>
              <a:gd name="connsiteY26" fmla="*/ 2158031 h 7483532"/>
              <a:gd name="connsiteX27" fmla="*/ 5634869 w 5729713"/>
              <a:gd name="connsiteY27" fmla="*/ 2186458 h 7483532"/>
              <a:gd name="connsiteX28" fmla="*/ 5628870 w 5729713"/>
              <a:gd name="connsiteY28" fmla="*/ 2302550 h 7483532"/>
              <a:gd name="connsiteX29" fmla="*/ 5628739 w 5729713"/>
              <a:gd name="connsiteY29" fmla="*/ 2371239 h 7483532"/>
              <a:gd name="connsiteX30" fmla="*/ 5639936 w 5729713"/>
              <a:gd name="connsiteY30" fmla="*/ 2396107 h 7483532"/>
              <a:gd name="connsiteX31" fmla="*/ 5515442 w 5729713"/>
              <a:gd name="connsiteY31" fmla="*/ 4429281 h 7483532"/>
              <a:gd name="connsiteX32" fmla="*/ 5508368 w 5729713"/>
              <a:gd name="connsiteY32" fmla="*/ 4544493 h 7483532"/>
              <a:gd name="connsiteX33" fmla="*/ 5485186 w 5729713"/>
              <a:gd name="connsiteY33" fmla="*/ 4983082 h 7483532"/>
              <a:gd name="connsiteX34" fmla="*/ 5351322 w 5729713"/>
              <a:gd name="connsiteY34" fmla="*/ 7444701 h 7483532"/>
              <a:gd name="connsiteX35" fmla="*/ 5307853 w 5729713"/>
              <a:gd name="connsiteY35" fmla="*/ 7483480 h 7483532"/>
              <a:gd name="connsiteX36" fmla="*/ 4475249 w 5729713"/>
              <a:gd name="connsiteY36" fmla="*/ 7439846 h 7483532"/>
              <a:gd name="connsiteX37" fmla="*/ 4475247 w 5729713"/>
              <a:gd name="connsiteY37" fmla="*/ 7439846 h 7483532"/>
              <a:gd name="connsiteX38" fmla="*/ 57561 w 5729713"/>
              <a:gd name="connsiteY38" fmla="*/ 7179080 h 7483532"/>
              <a:gd name="connsiteX39" fmla="*/ 5 w 5729713"/>
              <a:gd name="connsiteY39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711761 w 5729713"/>
              <a:gd name="connsiteY9" fmla="*/ 590324 h 7483532"/>
              <a:gd name="connsiteX10" fmla="*/ 5685602 w 5729713"/>
              <a:gd name="connsiteY10" fmla="*/ 1118408 h 7483532"/>
              <a:gd name="connsiteX11" fmla="*/ 5683406 w 5729713"/>
              <a:gd name="connsiteY11" fmla="*/ 1162019 h 7483532"/>
              <a:gd name="connsiteX12" fmla="*/ 5684721 w 5729713"/>
              <a:gd name="connsiteY12" fmla="*/ 1167671 h 7483532"/>
              <a:gd name="connsiteX13" fmla="*/ 5686567 w 5729713"/>
              <a:gd name="connsiteY13" fmla="*/ 1196099 h 7483532"/>
              <a:gd name="connsiteX14" fmla="*/ 5680437 w 5729713"/>
              <a:gd name="connsiteY14" fmla="*/ 1380880 h 7483532"/>
              <a:gd name="connsiteX15" fmla="*/ 5685817 w 5729713"/>
              <a:gd name="connsiteY15" fmla="*/ 1405761 h 7483532"/>
              <a:gd name="connsiteX16" fmla="*/ 5687161 w 5729713"/>
              <a:gd name="connsiteY16" fmla="*/ 1571576 h 7483532"/>
              <a:gd name="connsiteX17" fmla="*/ 5680495 w 5729713"/>
              <a:gd name="connsiteY17" fmla="*/ 1627866 h 7483532"/>
              <a:gd name="connsiteX18" fmla="*/ 5664813 w 5729713"/>
              <a:gd name="connsiteY18" fmla="*/ 1743947 h 7483532"/>
              <a:gd name="connsiteX19" fmla="*/ 5665821 w 5729713"/>
              <a:gd name="connsiteY19" fmla="*/ 1832929 h 7483532"/>
              <a:gd name="connsiteX20" fmla="*/ 5659718 w 5729713"/>
              <a:gd name="connsiteY20" fmla="*/ 1845841 h 7483532"/>
              <a:gd name="connsiteX21" fmla="*/ 5653228 w 5729713"/>
              <a:gd name="connsiteY21" fmla="*/ 1892539 h 7483532"/>
              <a:gd name="connsiteX22" fmla="*/ 5644927 w 5729713"/>
              <a:gd name="connsiteY22" fmla="*/ 1920016 h 7483532"/>
              <a:gd name="connsiteX23" fmla="*/ 5640018 w 5729713"/>
              <a:gd name="connsiteY23" fmla="*/ 2015998 h 7483532"/>
              <a:gd name="connsiteX24" fmla="*/ 5632778 w 5729713"/>
              <a:gd name="connsiteY24" fmla="*/ 2156974 h 7483532"/>
              <a:gd name="connsiteX25" fmla="*/ 5633023 w 5729713"/>
              <a:gd name="connsiteY25" fmla="*/ 2158031 h 7483532"/>
              <a:gd name="connsiteX26" fmla="*/ 5634869 w 5729713"/>
              <a:gd name="connsiteY26" fmla="*/ 2186458 h 7483532"/>
              <a:gd name="connsiteX27" fmla="*/ 5628870 w 5729713"/>
              <a:gd name="connsiteY27" fmla="*/ 2302550 h 7483532"/>
              <a:gd name="connsiteX28" fmla="*/ 5628739 w 5729713"/>
              <a:gd name="connsiteY28" fmla="*/ 2371239 h 7483532"/>
              <a:gd name="connsiteX29" fmla="*/ 5639936 w 5729713"/>
              <a:gd name="connsiteY29" fmla="*/ 2396107 h 7483532"/>
              <a:gd name="connsiteX30" fmla="*/ 5515442 w 5729713"/>
              <a:gd name="connsiteY30" fmla="*/ 4429281 h 7483532"/>
              <a:gd name="connsiteX31" fmla="*/ 5508368 w 5729713"/>
              <a:gd name="connsiteY31" fmla="*/ 4544493 h 7483532"/>
              <a:gd name="connsiteX32" fmla="*/ 5485186 w 5729713"/>
              <a:gd name="connsiteY32" fmla="*/ 4983082 h 7483532"/>
              <a:gd name="connsiteX33" fmla="*/ 5351322 w 5729713"/>
              <a:gd name="connsiteY33" fmla="*/ 7444701 h 7483532"/>
              <a:gd name="connsiteX34" fmla="*/ 5307853 w 5729713"/>
              <a:gd name="connsiteY34" fmla="*/ 7483480 h 7483532"/>
              <a:gd name="connsiteX35" fmla="*/ 4475249 w 5729713"/>
              <a:gd name="connsiteY35" fmla="*/ 7439846 h 7483532"/>
              <a:gd name="connsiteX36" fmla="*/ 4475247 w 5729713"/>
              <a:gd name="connsiteY36" fmla="*/ 7439846 h 7483532"/>
              <a:gd name="connsiteX37" fmla="*/ 57561 w 5729713"/>
              <a:gd name="connsiteY37" fmla="*/ 7179080 h 7483532"/>
              <a:gd name="connsiteX38" fmla="*/ 5 w 5729713"/>
              <a:gd name="connsiteY38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711761 w 5729713"/>
              <a:gd name="connsiteY9" fmla="*/ 590324 h 7483532"/>
              <a:gd name="connsiteX10" fmla="*/ 5685602 w 5729713"/>
              <a:gd name="connsiteY10" fmla="*/ 1118408 h 7483532"/>
              <a:gd name="connsiteX11" fmla="*/ 5683406 w 5729713"/>
              <a:gd name="connsiteY11" fmla="*/ 1162019 h 7483532"/>
              <a:gd name="connsiteX12" fmla="*/ 5684721 w 5729713"/>
              <a:gd name="connsiteY12" fmla="*/ 1167671 h 7483532"/>
              <a:gd name="connsiteX13" fmla="*/ 5686567 w 5729713"/>
              <a:gd name="connsiteY13" fmla="*/ 1196099 h 7483532"/>
              <a:gd name="connsiteX14" fmla="*/ 5680437 w 5729713"/>
              <a:gd name="connsiteY14" fmla="*/ 1380880 h 7483532"/>
              <a:gd name="connsiteX15" fmla="*/ 5685817 w 5729713"/>
              <a:gd name="connsiteY15" fmla="*/ 1405761 h 7483532"/>
              <a:gd name="connsiteX16" fmla="*/ 5687161 w 5729713"/>
              <a:gd name="connsiteY16" fmla="*/ 1571576 h 7483532"/>
              <a:gd name="connsiteX17" fmla="*/ 5680495 w 5729713"/>
              <a:gd name="connsiteY17" fmla="*/ 1627866 h 7483532"/>
              <a:gd name="connsiteX18" fmla="*/ 5664813 w 5729713"/>
              <a:gd name="connsiteY18" fmla="*/ 1743947 h 7483532"/>
              <a:gd name="connsiteX19" fmla="*/ 5665821 w 5729713"/>
              <a:gd name="connsiteY19" fmla="*/ 1832929 h 7483532"/>
              <a:gd name="connsiteX20" fmla="*/ 5659718 w 5729713"/>
              <a:gd name="connsiteY20" fmla="*/ 1845841 h 7483532"/>
              <a:gd name="connsiteX21" fmla="*/ 5653228 w 5729713"/>
              <a:gd name="connsiteY21" fmla="*/ 1892539 h 7483532"/>
              <a:gd name="connsiteX22" fmla="*/ 5644927 w 5729713"/>
              <a:gd name="connsiteY22" fmla="*/ 1920016 h 7483532"/>
              <a:gd name="connsiteX23" fmla="*/ 5632778 w 5729713"/>
              <a:gd name="connsiteY23" fmla="*/ 2156974 h 7483532"/>
              <a:gd name="connsiteX24" fmla="*/ 5633023 w 5729713"/>
              <a:gd name="connsiteY24" fmla="*/ 2158031 h 7483532"/>
              <a:gd name="connsiteX25" fmla="*/ 5634869 w 5729713"/>
              <a:gd name="connsiteY25" fmla="*/ 2186458 h 7483532"/>
              <a:gd name="connsiteX26" fmla="*/ 5628870 w 5729713"/>
              <a:gd name="connsiteY26" fmla="*/ 2302550 h 7483532"/>
              <a:gd name="connsiteX27" fmla="*/ 5628739 w 5729713"/>
              <a:gd name="connsiteY27" fmla="*/ 2371239 h 7483532"/>
              <a:gd name="connsiteX28" fmla="*/ 5639936 w 5729713"/>
              <a:gd name="connsiteY28" fmla="*/ 2396107 h 7483532"/>
              <a:gd name="connsiteX29" fmla="*/ 5515442 w 5729713"/>
              <a:gd name="connsiteY29" fmla="*/ 4429281 h 7483532"/>
              <a:gd name="connsiteX30" fmla="*/ 5508368 w 5729713"/>
              <a:gd name="connsiteY30" fmla="*/ 4544493 h 7483532"/>
              <a:gd name="connsiteX31" fmla="*/ 5485186 w 5729713"/>
              <a:gd name="connsiteY31" fmla="*/ 4983082 h 7483532"/>
              <a:gd name="connsiteX32" fmla="*/ 5351322 w 5729713"/>
              <a:gd name="connsiteY32" fmla="*/ 7444701 h 7483532"/>
              <a:gd name="connsiteX33" fmla="*/ 5307853 w 5729713"/>
              <a:gd name="connsiteY33" fmla="*/ 7483480 h 7483532"/>
              <a:gd name="connsiteX34" fmla="*/ 4475249 w 5729713"/>
              <a:gd name="connsiteY34" fmla="*/ 7439846 h 7483532"/>
              <a:gd name="connsiteX35" fmla="*/ 4475247 w 5729713"/>
              <a:gd name="connsiteY35" fmla="*/ 7439846 h 7483532"/>
              <a:gd name="connsiteX36" fmla="*/ 57561 w 5729713"/>
              <a:gd name="connsiteY36" fmla="*/ 7179080 h 7483532"/>
              <a:gd name="connsiteX37" fmla="*/ 5 w 5729713"/>
              <a:gd name="connsiteY37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685602 w 5729713"/>
              <a:gd name="connsiteY9" fmla="*/ 1118408 h 7483532"/>
              <a:gd name="connsiteX10" fmla="*/ 5683406 w 5729713"/>
              <a:gd name="connsiteY10" fmla="*/ 1162019 h 7483532"/>
              <a:gd name="connsiteX11" fmla="*/ 5684721 w 5729713"/>
              <a:gd name="connsiteY11" fmla="*/ 1167671 h 7483532"/>
              <a:gd name="connsiteX12" fmla="*/ 5686567 w 5729713"/>
              <a:gd name="connsiteY12" fmla="*/ 1196099 h 7483532"/>
              <a:gd name="connsiteX13" fmla="*/ 5680437 w 5729713"/>
              <a:gd name="connsiteY13" fmla="*/ 1380880 h 7483532"/>
              <a:gd name="connsiteX14" fmla="*/ 5685817 w 5729713"/>
              <a:gd name="connsiteY14" fmla="*/ 1405761 h 7483532"/>
              <a:gd name="connsiteX15" fmla="*/ 5687161 w 5729713"/>
              <a:gd name="connsiteY15" fmla="*/ 1571576 h 7483532"/>
              <a:gd name="connsiteX16" fmla="*/ 5680495 w 5729713"/>
              <a:gd name="connsiteY16" fmla="*/ 1627866 h 7483532"/>
              <a:gd name="connsiteX17" fmla="*/ 5664813 w 5729713"/>
              <a:gd name="connsiteY17" fmla="*/ 1743947 h 7483532"/>
              <a:gd name="connsiteX18" fmla="*/ 5665821 w 5729713"/>
              <a:gd name="connsiteY18" fmla="*/ 1832929 h 7483532"/>
              <a:gd name="connsiteX19" fmla="*/ 5659718 w 5729713"/>
              <a:gd name="connsiteY19" fmla="*/ 1845841 h 7483532"/>
              <a:gd name="connsiteX20" fmla="*/ 5653228 w 5729713"/>
              <a:gd name="connsiteY20" fmla="*/ 1892539 h 7483532"/>
              <a:gd name="connsiteX21" fmla="*/ 5644927 w 5729713"/>
              <a:gd name="connsiteY21" fmla="*/ 1920016 h 7483532"/>
              <a:gd name="connsiteX22" fmla="*/ 5632778 w 5729713"/>
              <a:gd name="connsiteY22" fmla="*/ 2156974 h 7483532"/>
              <a:gd name="connsiteX23" fmla="*/ 5633023 w 5729713"/>
              <a:gd name="connsiteY23" fmla="*/ 2158031 h 7483532"/>
              <a:gd name="connsiteX24" fmla="*/ 5634869 w 5729713"/>
              <a:gd name="connsiteY24" fmla="*/ 2186458 h 7483532"/>
              <a:gd name="connsiteX25" fmla="*/ 5628870 w 5729713"/>
              <a:gd name="connsiteY25" fmla="*/ 2302550 h 7483532"/>
              <a:gd name="connsiteX26" fmla="*/ 5628739 w 5729713"/>
              <a:gd name="connsiteY26" fmla="*/ 2371239 h 7483532"/>
              <a:gd name="connsiteX27" fmla="*/ 5639936 w 5729713"/>
              <a:gd name="connsiteY27" fmla="*/ 2396107 h 7483532"/>
              <a:gd name="connsiteX28" fmla="*/ 5515442 w 5729713"/>
              <a:gd name="connsiteY28" fmla="*/ 4429281 h 7483532"/>
              <a:gd name="connsiteX29" fmla="*/ 5508368 w 5729713"/>
              <a:gd name="connsiteY29" fmla="*/ 4544493 h 7483532"/>
              <a:gd name="connsiteX30" fmla="*/ 5485186 w 5729713"/>
              <a:gd name="connsiteY30" fmla="*/ 4983082 h 7483532"/>
              <a:gd name="connsiteX31" fmla="*/ 5351322 w 5729713"/>
              <a:gd name="connsiteY31" fmla="*/ 7444701 h 7483532"/>
              <a:gd name="connsiteX32" fmla="*/ 5307853 w 5729713"/>
              <a:gd name="connsiteY32" fmla="*/ 7483480 h 7483532"/>
              <a:gd name="connsiteX33" fmla="*/ 4475249 w 5729713"/>
              <a:gd name="connsiteY33" fmla="*/ 7439846 h 7483532"/>
              <a:gd name="connsiteX34" fmla="*/ 4475247 w 5729713"/>
              <a:gd name="connsiteY34" fmla="*/ 7439846 h 7483532"/>
              <a:gd name="connsiteX35" fmla="*/ 57561 w 5729713"/>
              <a:gd name="connsiteY35" fmla="*/ 7179080 h 7483532"/>
              <a:gd name="connsiteX36" fmla="*/ 5 w 5729713"/>
              <a:gd name="connsiteY36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685602 w 5729713"/>
              <a:gd name="connsiteY8" fmla="*/ 1118408 h 7483532"/>
              <a:gd name="connsiteX9" fmla="*/ 5683406 w 5729713"/>
              <a:gd name="connsiteY9" fmla="*/ 1162019 h 7483532"/>
              <a:gd name="connsiteX10" fmla="*/ 5684721 w 5729713"/>
              <a:gd name="connsiteY10" fmla="*/ 1167671 h 7483532"/>
              <a:gd name="connsiteX11" fmla="*/ 5686567 w 5729713"/>
              <a:gd name="connsiteY11" fmla="*/ 1196099 h 7483532"/>
              <a:gd name="connsiteX12" fmla="*/ 5680437 w 5729713"/>
              <a:gd name="connsiteY12" fmla="*/ 1380880 h 7483532"/>
              <a:gd name="connsiteX13" fmla="*/ 5685817 w 5729713"/>
              <a:gd name="connsiteY13" fmla="*/ 1405761 h 7483532"/>
              <a:gd name="connsiteX14" fmla="*/ 5687161 w 5729713"/>
              <a:gd name="connsiteY14" fmla="*/ 1571576 h 7483532"/>
              <a:gd name="connsiteX15" fmla="*/ 5680495 w 5729713"/>
              <a:gd name="connsiteY15" fmla="*/ 1627866 h 7483532"/>
              <a:gd name="connsiteX16" fmla="*/ 5664813 w 5729713"/>
              <a:gd name="connsiteY16" fmla="*/ 1743947 h 7483532"/>
              <a:gd name="connsiteX17" fmla="*/ 5665821 w 5729713"/>
              <a:gd name="connsiteY17" fmla="*/ 1832929 h 7483532"/>
              <a:gd name="connsiteX18" fmla="*/ 5659718 w 5729713"/>
              <a:gd name="connsiteY18" fmla="*/ 1845841 h 7483532"/>
              <a:gd name="connsiteX19" fmla="*/ 5653228 w 5729713"/>
              <a:gd name="connsiteY19" fmla="*/ 1892539 h 7483532"/>
              <a:gd name="connsiteX20" fmla="*/ 5644927 w 5729713"/>
              <a:gd name="connsiteY20" fmla="*/ 1920016 h 7483532"/>
              <a:gd name="connsiteX21" fmla="*/ 5632778 w 5729713"/>
              <a:gd name="connsiteY21" fmla="*/ 2156974 h 7483532"/>
              <a:gd name="connsiteX22" fmla="*/ 5633023 w 5729713"/>
              <a:gd name="connsiteY22" fmla="*/ 2158031 h 7483532"/>
              <a:gd name="connsiteX23" fmla="*/ 5634869 w 5729713"/>
              <a:gd name="connsiteY23" fmla="*/ 2186458 h 7483532"/>
              <a:gd name="connsiteX24" fmla="*/ 5628870 w 5729713"/>
              <a:gd name="connsiteY24" fmla="*/ 2302550 h 7483532"/>
              <a:gd name="connsiteX25" fmla="*/ 5628739 w 5729713"/>
              <a:gd name="connsiteY25" fmla="*/ 2371239 h 7483532"/>
              <a:gd name="connsiteX26" fmla="*/ 5639936 w 5729713"/>
              <a:gd name="connsiteY26" fmla="*/ 2396107 h 7483532"/>
              <a:gd name="connsiteX27" fmla="*/ 5515442 w 5729713"/>
              <a:gd name="connsiteY27" fmla="*/ 4429281 h 7483532"/>
              <a:gd name="connsiteX28" fmla="*/ 5508368 w 5729713"/>
              <a:gd name="connsiteY28" fmla="*/ 4544493 h 7483532"/>
              <a:gd name="connsiteX29" fmla="*/ 5485186 w 5729713"/>
              <a:gd name="connsiteY29" fmla="*/ 4983082 h 7483532"/>
              <a:gd name="connsiteX30" fmla="*/ 5351322 w 5729713"/>
              <a:gd name="connsiteY30" fmla="*/ 7444701 h 7483532"/>
              <a:gd name="connsiteX31" fmla="*/ 5307853 w 5729713"/>
              <a:gd name="connsiteY31" fmla="*/ 7483480 h 7483532"/>
              <a:gd name="connsiteX32" fmla="*/ 4475249 w 5729713"/>
              <a:gd name="connsiteY32" fmla="*/ 7439846 h 7483532"/>
              <a:gd name="connsiteX33" fmla="*/ 4475247 w 5729713"/>
              <a:gd name="connsiteY33" fmla="*/ 7439846 h 7483532"/>
              <a:gd name="connsiteX34" fmla="*/ 57561 w 5729713"/>
              <a:gd name="connsiteY34" fmla="*/ 7179080 h 7483532"/>
              <a:gd name="connsiteX35" fmla="*/ 5 w 5729713"/>
              <a:gd name="connsiteY35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3406 w 5729713"/>
              <a:gd name="connsiteY8" fmla="*/ 1162019 h 7483532"/>
              <a:gd name="connsiteX9" fmla="*/ 5684721 w 5729713"/>
              <a:gd name="connsiteY9" fmla="*/ 1167671 h 7483532"/>
              <a:gd name="connsiteX10" fmla="*/ 5686567 w 5729713"/>
              <a:gd name="connsiteY10" fmla="*/ 1196099 h 7483532"/>
              <a:gd name="connsiteX11" fmla="*/ 5680437 w 5729713"/>
              <a:gd name="connsiteY11" fmla="*/ 1380880 h 7483532"/>
              <a:gd name="connsiteX12" fmla="*/ 5685817 w 5729713"/>
              <a:gd name="connsiteY12" fmla="*/ 1405761 h 7483532"/>
              <a:gd name="connsiteX13" fmla="*/ 5687161 w 5729713"/>
              <a:gd name="connsiteY13" fmla="*/ 1571576 h 7483532"/>
              <a:gd name="connsiteX14" fmla="*/ 5680495 w 5729713"/>
              <a:gd name="connsiteY14" fmla="*/ 1627866 h 7483532"/>
              <a:gd name="connsiteX15" fmla="*/ 5664813 w 5729713"/>
              <a:gd name="connsiteY15" fmla="*/ 1743947 h 7483532"/>
              <a:gd name="connsiteX16" fmla="*/ 5665821 w 5729713"/>
              <a:gd name="connsiteY16" fmla="*/ 1832929 h 7483532"/>
              <a:gd name="connsiteX17" fmla="*/ 5659718 w 5729713"/>
              <a:gd name="connsiteY17" fmla="*/ 1845841 h 7483532"/>
              <a:gd name="connsiteX18" fmla="*/ 5653228 w 5729713"/>
              <a:gd name="connsiteY18" fmla="*/ 1892539 h 7483532"/>
              <a:gd name="connsiteX19" fmla="*/ 5644927 w 5729713"/>
              <a:gd name="connsiteY19" fmla="*/ 1920016 h 7483532"/>
              <a:gd name="connsiteX20" fmla="*/ 5632778 w 5729713"/>
              <a:gd name="connsiteY20" fmla="*/ 2156974 h 7483532"/>
              <a:gd name="connsiteX21" fmla="*/ 5633023 w 5729713"/>
              <a:gd name="connsiteY21" fmla="*/ 2158031 h 7483532"/>
              <a:gd name="connsiteX22" fmla="*/ 5634869 w 5729713"/>
              <a:gd name="connsiteY22" fmla="*/ 2186458 h 7483532"/>
              <a:gd name="connsiteX23" fmla="*/ 5628870 w 5729713"/>
              <a:gd name="connsiteY23" fmla="*/ 2302550 h 7483532"/>
              <a:gd name="connsiteX24" fmla="*/ 5628739 w 5729713"/>
              <a:gd name="connsiteY24" fmla="*/ 2371239 h 7483532"/>
              <a:gd name="connsiteX25" fmla="*/ 5639936 w 5729713"/>
              <a:gd name="connsiteY25" fmla="*/ 2396107 h 7483532"/>
              <a:gd name="connsiteX26" fmla="*/ 5515442 w 5729713"/>
              <a:gd name="connsiteY26" fmla="*/ 4429281 h 7483532"/>
              <a:gd name="connsiteX27" fmla="*/ 5508368 w 5729713"/>
              <a:gd name="connsiteY27" fmla="*/ 4544493 h 7483532"/>
              <a:gd name="connsiteX28" fmla="*/ 5485186 w 5729713"/>
              <a:gd name="connsiteY28" fmla="*/ 4983082 h 7483532"/>
              <a:gd name="connsiteX29" fmla="*/ 5351322 w 5729713"/>
              <a:gd name="connsiteY29" fmla="*/ 7444701 h 7483532"/>
              <a:gd name="connsiteX30" fmla="*/ 5307853 w 5729713"/>
              <a:gd name="connsiteY30" fmla="*/ 7483480 h 7483532"/>
              <a:gd name="connsiteX31" fmla="*/ 4475249 w 5729713"/>
              <a:gd name="connsiteY31" fmla="*/ 7439846 h 7483532"/>
              <a:gd name="connsiteX32" fmla="*/ 4475247 w 5729713"/>
              <a:gd name="connsiteY32" fmla="*/ 7439846 h 7483532"/>
              <a:gd name="connsiteX33" fmla="*/ 57561 w 5729713"/>
              <a:gd name="connsiteY33" fmla="*/ 7179080 h 7483532"/>
              <a:gd name="connsiteX34" fmla="*/ 5 w 5729713"/>
              <a:gd name="connsiteY34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3406 w 5729713"/>
              <a:gd name="connsiteY8" fmla="*/ 1162019 h 7483532"/>
              <a:gd name="connsiteX9" fmla="*/ 5684721 w 5729713"/>
              <a:gd name="connsiteY9" fmla="*/ 1167671 h 7483532"/>
              <a:gd name="connsiteX10" fmla="*/ 5686567 w 5729713"/>
              <a:gd name="connsiteY10" fmla="*/ 1196099 h 7483532"/>
              <a:gd name="connsiteX11" fmla="*/ 5680437 w 5729713"/>
              <a:gd name="connsiteY11" fmla="*/ 1380880 h 7483532"/>
              <a:gd name="connsiteX12" fmla="*/ 5687161 w 5729713"/>
              <a:gd name="connsiteY12" fmla="*/ 1571576 h 7483532"/>
              <a:gd name="connsiteX13" fmla="*/ 5680495 w 5729713"/>
              <a:gd name="connsiteY13" fmla="*/ 1627866 h 7483532"/>
              <a:gd name="connsiteX14" fmla="*/ 5664813 w 5729713"/>
              <a:gd name="connsiteY14" fmla="*/ 1743947 h 7483532"/>
              <a:gd name="connsiteX15" fmla="*/ 5665821 w 5729713"/>
              <a:gd name="connsiteY15" fmla="*/ 1832929 h 7483532"/>
              <a:gd name="connsiteX16" fmla="*/ 5659718 w 5729713"/>
              <a:gd name="connsiteY16" fmla="*/ 1845841 h 7483532"/>
              <a:gd name="connsiteX17" fmla="*/ 5653228 w 5729713"/>
              <a:gd name="connsiteY17" fmla="*/ 1892539 h 7483532"/>
              <a:gd name="connsiteX18" fmla="*/ 5644927 w 5729713"/>
              <a:gd name="connsiteY18" fmla="*/ 1920016 h 7483532"/>
              <a:gd name="connsiteX19" fmla="*/ 5632778 w 5729713"/>
              <a:gd name="connsiteY19" fmla="*/ 2156974 h 7483532"/>
              <a:gd name="connsiteX20" fmla="*/ 5633023 w 5729713"/>
              <a:gd name="connsiteY20" fmla="*/ 2158031 h 7483532"/>
              <a:gd name="connsiteX21" fmla="*/ 5634869 w 5729713"/>
              <a:gd name="connsiteY21" fmla="*/ 2186458 h 7483532"/>
              <a:gd name="connsiteX22" fmla="*/ 5628870 w 5729713"/>
              <a:gd name="connsiteY22" fmla="*/ 2302550 h 7483532"/>
              <a:gd name="connsiteX23" fmla="*/ 5628739 w 5729713"/>
              <a:gd name="connsiteY23" fmla="*/ 2371239 h 7483532"/>
              <a:gd name="connsiteX24" fmla="*/ 5639936 w 5729713"/>
              <a:gd name="connsiteY24" fmla="*/ 2396107 h 7483532"/>
              <a:gd name="connsiteX25" fmla="*/ 5515442 w 5729713"/>
              <a:gd name="connsiteY25" fmla="*/ 4429281 h 7483532"/>
              <a:gd name="connsiteX26" fmla="*/ 5508368 w 5729713"/>
              <a:gd name="connsiteY26" fmla="*/ 4544493 h 7483532"/>
              <a:gd name="connsiteX27" fmla="*/ 5485186 w 5729713"/>
              <a:gd name="connsiteY27" fmla="*/ 4983082 h 7483532"/>
              <a:gd name="connsiteX28" fmla="*/ 5351322 w 5729713"/>
              <a:gd name="connsiteY28" fmla="*/ 7444701 h 7483532"/>
              <a:gd name="connsiteX29" fmla="*/ 5307853 w 5729713"/>
              <a:gd name="connsiteY29" fmla="*/ 7483480 h 7483532"/>
              <a:gd name="connsiteX30" fmla="*/ 4475249 w 5729713"/>
              <a:gd name="connsiteY30" fmla="*/ 7439846 h 7483532"/>
              <a:gd name="connsiteX31" fmla="*/ 4475247 w 5729713"/>
              <a:gd name="connsiteY31" fmla="*/ 7439846 h 7483532"/>
              <a:gd name="connsiteX32" fmla="*/ 57561 w 5729713"/>
              <a:gd name="connsiteY32" fmla="*/ 7179080 h 7483532"/>
              <a:gd name="connsiteX33" fmla="*/ 5 w 5729713"/>
              <a:gd name="connsiteY33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3406 w 5729713"/>
              <a:gd name="connsiteY8" fmla="*/ 1162019 h 7483532"/>
              <a:gd name="connsiteX9" fmla="*/ 5686567 w 5729713"/>
              <a:gd name="connsiteY9" fmla="*/ 1196099 h 7483532"/>
              <a:gd name="connsiteX10" fmla="*/ 5680437 w 5729713"/>
              <a:gd name="connsiteY10" fmla="*/ 1380880 h 7483532"/>
              <a:gd name="connsiteX11" fmla="*/ 5687161 w 5729713"/>
              <a:gd name="connsiteY11" fmla="*/ 1571576 h 7483532"/>
              <a:gd name="connsiteX12" fmla="*/ 5680495 w 5729713"/>
              <a:gd name="connsiteY12" fmla="*/ 1627866 h 7483532"/>
              <a:gd name="connsiteX13" fmla="*/ 5664813 w 5729713"/>
              <a:gd name="connsiteY13" fmla="*/ 1743947 h 7483532"/>
              <a:gd name="connsiteX14" fmla="*/ 5665821 w 5729713"/>
              <a:gd name="connsiteY14" fmla="*/ 1832929 h 7483532"/>
              <a:gd name="connsiteX15" fmla="*/ 5659718 w 5729713"/>
              <a:gd name="connsiteY15" fmla="*/ 1845841 h 7483532"/>
              <a:gd name="connsiteX16" fmla="*/ 5653228 w 5729713"/>
              <a:gd name="connsiteY16" fmla="*/ 1892539 h 7483532"/>
              <a:gd name="connsiteX17" fmla="*/ 5644927 w 5729713"/>
              <a:gd name="connsiteY17" fmla="*/ 1920016 h 7483532"/>
              <a:gd name="connsiteX18" fmla="*/ 5632778 w 5729713"/>
              <a:gd name="connsiteY18" fmla="*/ 2156974 h 7483532"/>
              <a:gd name="connsiteX19" fmla="*/ 5633023 w 5729713"/>
              <a:gd name="connsiteY19" fmla="*/ 2158031 h 7483532"/>
              <a:gd name="connsiteX20" fmla="*/ 5634869 w 5729713"/>
              <a:gd name="connsiteY20" fmla="*/ 2186458 h 7483532"/>
              <a:gd name="connsiteX21" fmla="*/ 5628870 w 5729713"/>
              <a:gd name="connsiteY21" fmla="*/ 2302550 h 7483532"/>
              <a:gd name="connsiteX22" fmla="*/ 5628739 w 5729713"/>
              <a:gd name="connsiteY22" fmla="*/ 2371239 h 7483532"/>
              <a:gd name="connsiteX23" fmla="*/ 5639936 w 5729713"/>
              <a:gd name="connsiteY23" fmla="*/ 2396107 h 7483532"/>
              <a:gd name="connsiteX24" fmla="*/ 5515442 w 5729713"/>
              <a:gd name="connsiteY24" fmla="*/ 4429281 h 7483532"/>
              <a:gd name="connsiteX25" fmla="*/ 5508368 w 5729713"/>
              <a:gd name="connsiteY25" fmla="*/ 4544493 h 7483532"/>
              <a:gd name="connsiteX26" fmla="*/ 5485186 w 5729713"/>
              <a:gd name="connsiteY26" fmla="*/ 4983082 h 7483532"/>
              <a:gd name="connsiteX27" fmla="*/ 5351322 w 5729713"/>
              <a:gd name="connsiteY27" fmla="*/ 7444701 h 7483532"/>
              <a:gd name="connsiteX28" fmla="*/ 5307853 w 5729713"/>
              <a:gd name="connsiteY28" fmla="*/ 7483480 h 7483532"/>
              <a:gd name="connsiteX29" fmla="*/ 4475249 w 5729713"/>
              <a:gd name="connsiteY29" fmla="*/ 7439846 h 7483532"/>
              <a:gd name="connsiteX30" fmla="*/ 4475247 w 5729713"/>
              <a:gd name="connsiteY30" fmla="*/ 7439846 h 7483532"/>
              <a:gd name="connsiteX31" fmla="*/ 57561 w 5729713"/>
              <a:gd name="connsiteY31" fmla="*/ 7179080 h 7483532"/>
              <a:gd name="connsiteX32" fmla="*/ 5 w 5729713"/>
              <a:gd name="connsiteY32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6567 w 5729713"/>
              <a:gd name="connsiteY8" fmla="*/ 1196099 h 7483532"/>
              <a:gd name="connsiteX9" fmla="*/ 5680437 w 5729713"/>
              <a:gd name="connsiteY9" fmla="*/ 1380880 h 7483532"/>
              <a:gd name="connsiteX10" fmla="*/ 5687161 w 5729713"/>
              <a:gd name="connsiteY10" fmla="*/ 1571576 h 7483532"/>
              <a:gd name="connsiteX11" fmla="*/ 5680495 w 5729713"/>
              <a:gd name="connsiteY11" fmla="*/ 1627866 h 7483532"/>
              <a:gd name="connsiteX12" fmla="*/ 5664813 w 5729713"/>
              <a:gd name="connsiteY12" fmla="*/ 1743947 h 7483532"/>
              <a:gd name="connsiteX13" fmla="*/ 5665821 w 5729713"/>
              <a:gd name="connsiteY13" fmla="*/ 1832929 h 7483532"/>
              <a:gd name="connsiteX14" fmla="*/ 5659718 w 5729713"/>
              <a:gd name="connsiteY14" fmla="*/ 1845841 h 7483532"/>
              <a:gd name="connsiteX15" fmla="*/ 5653228 w 5729713"/>
              <a:gd name="connsiteY15" fmla="*/ 1892539 h 7483532"/>
              <a:gd name="connsiteX16" fmla="*/ 5644927 w 5729713"/>
              <a:gd name="connsiteY16" fmla="*/ 1920016 h 7483532"/>
              <a:gd name="connsiteX17" fmla="*/ 5632778 w 5729713"/>
              <a:gd name="connsiteY17" fmla="*/ 2156974 h 7483532"/>
              <a:gd name="connsiteX18" fmla="*/ 5633023 w 5729713"/>
              <a:gd name="connsiteY18" fmla="*/ 2158031 h 7483532"/>
              <a:gd name="connsiteX19" fmla="*/ 5634869 w 5729713"/>
              <a:gd name="connsiteY19" fmla="*/ 2186458 h 7483532"/>
              <a:gd name="connsiteX20" fmla="*/ 5628870 w 5729713"/>
              <a:gd name="connsiteY20" fmla="*/ 2302550 h 7483532"/>
              <a:gd name="connsiteX21" fmla="*/ 5628739 w 5729713"/>
              <a:gd name="connsiteY21" fmla="*/ 2371239 h 7483532"/>
              <a:gd name="connsiteX22" fmla="*/ 5639936 w 5729713"/>
              <a:gd name="connsiteY22" fmla="*/ 2396107 h 7483532"/>
              <a:gd name="connsiteX23" fmla="*/ 5515442 w 5729713"/>
              <a:gd name="connsiteY23" fmla="*/ 4429281 h 7483532"/>
              <a:gd name="connsiteX24" fmla="*/ 5508368 w 5729713"/>
              <a:gd name="connsiteY24" fmla="*/ 4544493 h 7483532"/>
              <a:gd name="connsiteX25" fmla="*/ 5485186 w 5729713"/>
              <a:gd name="connsiteY25" fmla="*/ 4983082 h 7483532"/>
              <a:gd name="connsiteX26" fmla="*/ 5351322 w 5729713"/>
              <a:gd name="connsiteY26" fmla="*/ 7444701 h 7483532"/>
              <a:gd name="connsiteX27" fmla="*/ 5307853 w 5729713"/>
              <a:gd name="connsiteY27" fmla="*/ 7483480 h 7483532"/>
              <a:gd name="connsiteX28" fmla="*/ 4475249 w 5729713"/>
              <a:gd name="connsiteY28" fmla="*/ 7439846 h 7483532"/>
              <a:gd name="connsiteX29" fmla="*/ 4475247 w 5729713"/>
              <a:gd name="connsiteY29" fmla="*/ 7439846 h 7483532"/>
              <a:gd name="connsiteX30" fmla="*/ 57561 w 5729713"/>
              <a:gd name="connsiteY30" fmla="*/ 7179080 h 7483532"/>
              <a:gd name="connsiteX31" fmla="*/ 5 w 5729713"/>
              <a:gd name="connsiteY31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6567 w 5729713"/>
              <a:gd name="connsiteY8" fmla="*/ 1196099 h 7483532"/>
              <a:gd name="connsiteX9" fmla="*/ 5680437 w 5729713"/>
              <a:gd name="connsiteY9" fmla="*/ 1380880 h 7483532"/>
              <a:gd name="connsiteX10" fmla="*/ 5687161 w 5729713"/>
              <a:gd name="connsiteY10" fmla="*/ 1571576 h 7483532"/>
              <a:gd name="connsiteX11" fmla="*/ 5680495 w 5729713"/>
              <a:gd name="connsiteY11" fmla="*/ 1627866 h 7483532"/>
              <a:gd name="connsiteX12" fmla="*/ 5664813 w 5729713"/>
              <a:gd name="connsiteY12" fmla="*/ 1743947 h 7483532"/>
              <a:gd name="connsiteX13" fmla="*/ 5665821 w 5729713"/>
              <a:gd name="connsiteY13" fmla="*/ 1832929 h 7483532"/>
              <a:gd name="connsiteX14" fmla="*/ 5659718 w 5729713"/>
              <a:gd name="connsiteY14" fmla="*/ 1845841 h 7483532"/>
              <a:gd name="connsiteX15" fmla="*/ 5653228 w 5729713"/>
              <a:gd name="connsiteY15" fmla="*/ 1892539 h 7483532"/>
              <a:gd name="connsiteX16" fmla="*/ 5644927 w 5729713"/>
              <a:gd name="connsiteY16" fmla="*/ 1920016 h 7483532"/>
              <a:gd name="connsiteX17" fmla="*/ 5632778 w 5729713"/>
              <a:gd name="connsiteY17" fmla="*/ 2156974 h 7483532"/>
              <a:gd name="connsiteX18" fmla="*/ 5634869 w 5729713"/>
              <a:gd name="connsiteY18" fmla="*/ 2186458 h 7483532"/>
              <a:gd name="connsiteX19" fmla="*/ 5628870 w 5729713"/>
              <a:gd name="connsiteY19" fmla="*/ 2302550 h 7483532"/>
              <a:gd name="connsiteX20" fmla="*/ 5628739 w 5729713"/>
              <a:gd name="connsiteY20" fmla="*/ 2371239 h 7483532"/>
              <a:gd name="connsiteX21" fmla="*/ 5639936 w 5729713"/>
              <a:gd name="connsiteY21" fmla="*/ 2396107 h 7483532"/>
              <a:gd name="connsiteX22" fmla="*/ 5515442 w 5729713"/>
              <a:gd name="connsiteY22" fmla="*/ 4429281 h 7483532"/>
              <a:gd name="connsiteX23" fmla="*/ 5508368 w 5729713"/>
              <a:gd name="connsiteY23" fmla="*/ 4544493 h 7483532"/>
              <a:gd name="connsiteX24" fmla="*/ 5485186 w 5729713"/>
              <a:gd name="connsiteY24" fmla="*/ 4983082 h 7483532"/>
              <a:gd name="connsiteX25" fmla="*/ 5351322 w 5729713"/>
              <a:gd name="connsiteY25" fmla="*/ 7444701 h 7483532"/>
              <a:gd name="connsiteX26" fmla="*/ 5307853 w 5729713"/>
              <a:gd name="connsiteY26" fmla="*/ 7483480 h 7483532"/>
              <a:gd name="connsiteX27" fmla="*/ 4475249 w 5729713"/>
              <a:gd name="connsiteY27" fmla="*/ 7439846 h 7483532"/>
              <a:gd name="connsiteX28" fmla="*/ 4475247 w 5729713"/>
              <a:gd name="connsiteY28" fmla="*/ 7439846 h 7483532"/>
              <a:gd name="connsiteX29" fmla="*/ 57561 w 5729713"/>
              <a:gd name="connsiteY29" fmla="*/ 7179080 h 7483532"/>
              <a:gd name="connsiteX30" fmla="*/ 5 w 5729713"/>
              <a:gd name="connsiteY30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6567 w 5729713"/>
              <a:gd name="connsiteY8" fmla="*/ 1196099 h 7483532"/>
              <a:gd name="connsiteX9" fmla="*/ 5680437 w 5729713"/>
              <a:gd name="connsiteY9" fmla="*/ 1380880 h 7483532"/>
              <a:gd name="connsiteX10" fmla="*/ 5687161 w 5729713"/>
              <a:gd name="connsiteY10" fmla="*/ 1571576 h 7483532"/>
              <a:gd name="connsiteX11" fmla="*/ 5680495 w 5729713"/>
              <a:gd name="connsiteY11" fmla="*/ 1627866 h 7483532"/>
              <a:gd name="connsiteX12" fmla="*/ 5664813 w 5729713"/>
              <a:gd name="connsiteY12" fmla="*/ 1743947 h 7483532"/>
              <a:gd name="connsiteX13" fmla="*/ 5665821 w 5729713"/>
              <a:gd name="connsiteY13" fmla="*/ 1832929 h 7483532"/>
              <a:gd name="connsiteX14" fmla="*/ 5653228 w 5729713"/>
              <a:gd name="connsiteY14" fmla="*/ 1892539 h 7483532"/>
              <a:gd name="connsiteX15" fmla="*/ 5644927 w 5729713"/>
              <a:gd name="connsiteY15" fmla="*/ 1920016 h 7483532"/>
              <a:gd name="connsiteX16" fmla="*/ 5632778 w 5729713"/>
              <a:gd name="connsiteY16" fmla="*/ 2156974 h 7483532"/>
              <a:gd name="connsiteX17" fmla="*/ 5634869 w 5729713"/>
              <a:gd name="connsiteY17" fmla="*/ 2186458 h 7483532"/>
              <a:gd name="connsiteX18" fmla="*/ 5628870 w 5729713"/>
              <a:gd name="connsiteY18" fmla="*/ 2302550 h 7483532"/>
              <a:gd name="connsiteX19" fmla="*/ 5628739 w 5729713"/>
              <a:gd name="connsiteY19" fmla="*/ 2371239 h 7483532"/>
              <a:gd name="connsiteX20" fmla="*/ 5639936 w 5729713"/>
              <a:gd name="connsiteY20" fmla="*/ 2396107 h 7483532"/>
              <a:gd name="connsiteX21" fmla="*/ 5515442 w 5729713"/>
              <a:gd name="connsiteY21" fmla="*/ 4429281 h 7483532"/>
              <a:gd name="connsiteX22" fmla="*/ 5508368 w 5729713"/>
              <a:gd name="connsiteY22" fmla="*/ 4544493 h 7483532"/>
              <a:gd name="connsiteX23" fmla="*/ 5485186 w 5729713"/>
              <a:gd name="connsiteY23" fmla="*/ 4983082 h 7483532"/>
              <a:gd name="connsiteX24" fmla="*/ 5351322 w 5729713"/>
              <a:gd name="connsiteY24" fmla="*/ 7444701 h 7483532"/>
              <a:gd name="connsiteX25" fmla="*/ 5307853 w 5729713"/>
              <a:gd name="connsiteY25" fmla="*/ 7483480 h 7483532"/>
              <a:gd name="connsiteX26" fmla="*/ 4475249 w 5729713"/>
              <a:gd name="connsiteY26" fmla="*/ 7439846 h 7483532"/>
              <a:gd name="connsiteX27" fmla="*/ 4475247 w 5729713"/>
              <a:gd name="connsiteY27" fmla="*/ 7439846 h 7483532"/>
              <a:gd name="connsiteX28" fmla="*/ 57561 w 5729713"/>
              <a:gd name="connsiteY28" fmla="*/ 7179080 h 7483532"/>
              <a:gd name="connsiteX29" fmla="*/ 5 w 5729713"/>
              <a:gd name="connsiteY29" fmla="*/ 7163519 h 748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29713" h="7483532">
                <a:moveTo>
                  <a:pt x="5" y="7163519"/>
                </a:moveTo>
                <a:cubicBezTo>
                  <a:pt x="118159" y="4794705"/>
                  <a:pt x="310880" y="1250972"/>
                  <a:pt x="354466" y="57078"/>
                </a:cubicBezTo>
                <a:cubicBezTo>
                  <a:pt x="357512" y="-26357"/>
                  <a:pt x="387520" y="5940"/>
                  <a:pt x="410296" y="7134"/>
                </a:cubicBezTo>
                <a:lnTo>
                  <a:pt x="1242894" y="50768"/>
                </a:lnTo>
                <a:cubicBezTo>
                  <a:pt x="1242896" y="50767"/>
                  <a:pt x="1242899" y="50766"/>
                  <a:pt x="1242901" y="50765"/>
                </a:cubicBezTo>
                <a:lnTo>
                  <a:pt x="5719942" y="314477"/>
                </a:lnTo>
                <a:lnTo>
                  <a:pt x="5729713" y="317414"/>
                </a:lnTo>
                <a:cubicBezTo>
                  <a:pt x="5723990" y="451403"/>
                  <a:pt x="5693320" y="977641"/>
                  <a:pt x="5685602" y="1118408"/>
                </a:cubicBezTo>
                <a:cubicBezTo>
                  <a:pt x="5685924" y="1144305"/>
                  <a:pt x="5686245" y="1170202"/>
                  <a:pt x="5686567" y="1196099"/>
                </a:cubicBezTo>
                <a:cubicBezTo>
                  <a:pt x="5685853" y="1231634"/>
                  <a:pt x="5680562" y="1345936"/>
                  <a:pt x="5680437" y="1380880"/>
                </a:cubicBezTo>
                <a:cubicBezTo>
                  <a:pt x="5680536" y="1443459"/>
                  <a:pt x="5687151" y="1530412"/>
                  <a:pt x="5687161" y="1571576"/>
                </a:cubicBezTo>
                <a:cubicBezTo>
                  <a:pt x="5686794" y="1584784"/>
                  <a:pt x="5680862" y="1614657"/>
                  <a:pt x="5680495" y="1627866"/>
                </a:cubicBezTo>
                <a:cubicBezTo>
                  <a:pt x="5674569" y="1690263"/>
                  <a:pt x="5670918" y="1705451"/>
                  <a:pt x="5664813" y="1743947"/>
                </a:cubicBezTo>
                <a:lnTo>
                  <a:pt x="5665821" y="1832929"/>
                </a:lnTo>
                <a:lnTo>
                  <a:pt x="5653228" y="1892539"/>
                </a:lnTo>
                <a:lnTo>
                  <a:pt x="5644927" y="1920016"/>
                </a:lnTo>
                <a:lnTo>
                  <a:pt x="5632778" y="2156974"/>
                </a:lnTo>
                <a:cubicBezTo>
                  <a:pt x="5631102" y="2201381"/>
                  <a:pt x="5635520" y="2162195"/>
                  <a:pt x="5634869" y="2186458"/>
                </a:cubicBezTo>
                <a:cubicBezTo>
                  <a:pt x="5621319" y="2218626"/>
                  <a:pt x="5646894" y="2262634"/>
                  <a:pt x="5628870" y="2302550"/>
                </a:cubicBezTo>
                <a:cubicBezTo>
                  <a:pt x="5624211" y="2317231"/>
                  <a:pt x="5621846" y="2362657"/>
                  <a:pt x="5628739" y="2371239"/>
                </a:cubicBezTo>
                <a:cubicBezTo>
                  <a:pt x="5629758" y="2380709"/>
                  <a:pt x="5632254" y="2391749"/>
                  <a:pt x="5639936" y="2396107"/>
                </a:cubicBezTo>
                <a:cubicBezTo>
                  <a:pt x="5618133" y="2750044"/>
                  <a:pt x="5568708" y="3560972"/>
                  <a:pt x="5515442" y="4429281"/>
                </a:cubicBezTo>
                <a:lnTo>
                  <a:pt x="5508368" y="4544493"/>
                </a:lnTo>
                <a:lnTo>
                  <a:pt x="5485186" y="4983082"/>
                </a:lnTo>
                <a:cubicBezTo>
                  <a:pt x="5428494" y="6052470"/>
                  <a:pt x="5377353" y="6997409"/>
                  <a:pt x="5351322" y="7444701"/>
                </a:cubicBezTo>
                <a:cubicBezTo>
                  <a:pt x="5350007" y="7467302"/>
                  <a:pt x="5330607" y="7484614"/>
                  <a:pt x="5307853" y="7483480"/>
                </a:cubicBezTo>
                <a:lnTo>
                  <a:pt x="4475249" y="7439846"/>
                </a:lnTo>
                <a:lnTo>
                  <a:pt x="4475247" y="7439846"/>
                </a:lnTo>
                <a:lnTo>
                  <a:pt x="57561" y="7179080"/>
                </a:lnTo>
                <a:cubicBezTo>
                  <a:pt x="50476" y="7171262"/>
                  <a:pt x="-556" y="7174849"/>
                  <a:pt x="5" y="71635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Marcador de Posição de Conteúdo 7" descr="Uma imagem com captura de ecrã, texto, diagrama, círculo&#10;&#10;Descrição gerada automaticamente">
            <a:extLst>
              <a:ext uri="{FF2B5EF4-FFF2-40B4-BE49-F238E27FC236}">
                <a16:creationId xmlns:a16="http://schemas.microsoft.com/office/drawing/2014/main" id="{058A335C-2F93-121B-8D1B-824234712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51251">
            <a:off x="4621876" y="667751"/>
            <a:ext cx="6583164" cy="5233618"/>
          </a:xfrm>
          <a:custGeom>
            <a:avLst/>
            <a:gdLst>
              <a:gd name="connsiteX0" fmla="*/ 0 w 6583164"/>
              <a:gd name="connsiteY0" fmla="*/ 0 h 5233618"/>
              <a:gd name="connsiteX1" fmla="*/ 730133 w 6583164"/>
              <a:gd name="connsiteY1" fmla="*/ 0 h 5233618"/>
              <a:gd name="connsiteX2" fmla="*/ 1460265 w 6583164"/>
              <a:gd name="connsiteY2" fmla="*/ 0 h 5233618"/>
              <a:gd name="connsiteX3" fmla="*/ 1927072 w 6583164"/>
              <a:gd name="connsiteY3" fmla="*/ 0 h 5233618"/>
              <a:gd name="connsiteX4" fmla="*/ 2657204 w 6583164"/>
              <a:gd name="connsiteY4" fmla="*/ 0 h 5233618"/>
              <a:gd name="connsiteX5" fmla="*/ 3058179 w 6583164"/>
              <a:gd name="connsiteY5" fmla="*/ 0 h 5233618"/>
              <a:gd name="connsiteX6" fmla="*/ 3590817 w 6583164"/>
              <a:gd name="connsiteY6" fmla="*/ 0 h 5233618"/>
              <a:gd name="connsiteX7" fmla="*/ 4320949 w 6583164"/>
              <a:gd name="connsiteY7" fmla="*/ 0 h 5233618"/>
              <a:gd name="connsiteX8" fmla="*/ 4853587 w 6583164"/>
              <a:gd name="connsiteY8" fmla="*/ 0 h 5233618"/>
              <a:gd name="connsiteX9" fmla="*/ 5254562 w 6583164"/>
              <a:gd name="connsiteY9" fmla="*/ 0 h 5233618"/>
              <a:gd name="connsiteX10" fmla="*/ 5655536 w 6583164"/>
              <a:gd name="connsiteY10" fmla="*/ 0 h 5233618"/>
              <a:gd name="connsiteX11" fmla="*/ 6583164 w 6583164"/>
              <a:gd name="connsiteY11" fmla="*/ 0 h 5233618"/>
              <a:gd name="connsiteX12" fmla="*/ 6583164 w 6583164"/>
              <a:gd name="connsiteY12" fmla="*/ 424505 h 5233618"/>
              <a:gd name="connsiteX13" fmla="*/ 6583164 w 6583164"/>
              <a:gd name="connsiteY13" fmla="*/ 901345 h 5233618"/>
              <a:gd name="connsiteX14" fmla="*/ 6583164 w 6583164"/>
              <a:gd name="connsiteY14" fmla="*/ 1587531 h 5233618"/>
              <a:gd name="connsiteX15" fmla="*/ 6583164 w 6583164"/>
              <a:gd name="connsiteY15" fmla="*/ 2012035 h 5233618"/>
              <a:gd name="connsiteX16" fmla="*/ 6583164 w 6583164"/>
              <a:gd name="connsiteY16" fmla="*/ 2593548 h 5233618"/>
              <a:gd name="connsiteX17" fmla="*/ 6583164 w 6583164"/>
              <a:gd name="connsiteY17" fmla="*/ 3070389 h 5233618"/>
              <a:gd name="connsiteX18" fmla="*/ 6583164 w 6583164"/>
              <a:gd name="connsiteY18" fmla="*/ 3704239 h 5233618"/>
              <a:gd name="connsiteX19" fmla="*/ 6583164 w 6583164"/>
              <a:gd name="connsiteY19" fmla="*/ 4128743 h 5233618"/>
              <a:gd name="connsiteX20" fmla="*/ 6583164 w 6583164"/>
              <a:gd name="connsiteY20" fmla="*/ 4553248 h 5233618"/>
              <a:gd name="connsiteX21" fmla="*/ 6583164 w 6583164"/>
              <a:gd name="connsiteY21" fmla="*/ 5233618 h 5233618"/>
              <a:gd name="connsiteX22" fmla="*/ 6116358 w 6583164"/>
              <a:gd name="connsiteY22" fmla="*/ 5233618 h 5233618"/>
              <a:gd name="connsiteX23" fmla="*/ 5715383 w 6583164"/>
              <a:gd name="connsiteY23" fmla="*/ 5233618 h 5233618"/>
              <a:gd name="connsiteX24" fmla="*/ 4985251 w 6583164"/>
              <a:gd name="connsiteY24" fmla="*/ 5233618 h 5233618"/>
              <a:gd name="connsiteX25" fmla="*/ 4584276 w 6583164"/>
              <a:gd name="connsiteY25" fmla="*/ 5233618 h 5233618"/>
              <a:gd name="connsiteX26" fmla="*/ 4051638 w 6583164"/>
              <a:gd name="connsiteY26" fmla="*/ 5233618 h 5233618"/>
              <a:gd name="connsiteX27" fmla="*/ 3453169 w 6583164"/>
              <a:gd name="connsiteY27" fmla="*/ 5233618 h 5233618"/>
              <a:gd name="connsiteX28" fmla="*/ 3052194 w 6583164"/>
              <a:gd name="connsiteY28" fmla="*/ 5233618 h 5233618"/>
              <a:gd name="connsiteX29" fmla="*/ 2453725 w 6583164"/>
              <a:gd name="connsiteY29" fmla="*/ 5233618 h 5233618"/>
              <a:gd name="connsiteX30" fmla="*/ 1855255 w 6583164"/>
              <a:gd name="connsiteY30" fmla="*/ 5233618 h 5233618"/>
              <a:gd name="connsiteX31" fmla="*/ 1388449 w 6583164"/>
              <a:gd name="connsiteY31" fmla="*/ 5233618 h 5233618"/>
              <a:gd name="connsiteX32" fmla="*/ 855811 w 6583164"/>
              <a:gd name="connsiteY32" fmla="*/ 5233618 h 5233618"/>
              <a:gd name="connsiteX33" fmla="*/ 0 w 6583164"/>
              <a:gd name="connsiteY33" fmla="*/ 5233618 h 5233618"/>
              <a:gd name="connsiteX34" fmla="*/ 0 w 6583164"/>
              <a:gd name="connsiteY34" fmla="*/ 4599769 h 5233618"/>
              <a:gd name="connsiteX35" fmla="*/ 0 w 6583164"/>
              <a:gd name="connsiteY35" fmla="*/ 3913583 h 5233618"/>
              <a:gd name="connsiteX36" fmla="*/ 0 w 6583164"/>
              <a:gd name="connsiteY36" fmla="*/ 3384406 h 5233618"/>
              <a:gd name="connsiteX37" fmla="*/ 0 w 6583164"/>
              <a:gd name="connsiteY37" fmla="*/ 2802893 h 5233618"/>
              <a:gd name="connsiteX38" fmla="*/ 0 w 6583164"/>
              <a:gd name="connsiteY38" fmla="*/ 2378389 h 5233618"/>
              <a:gd name="connsiteX39" fmla="*/ 0 w 6583164"/>
              <a:gd name="connsiteY39" fmla="*/ 1796876 h 5233618"/>
              <a:gd name="connsiteX40" fmla="*/ 0 w 6583164"/>
              <a:gd name="connsiteY40" fmla="*/ 1110690 h 5233618"/>
              <a:gd name="connsiteX41" fmla="*/ 0 w 6583164"/>
              <a:gd name="connsiteY41" fmla="*/ 0 h 523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3164" h="5233618" fill="none" extrusionOk="0">
                <a:moveTo>
                  <a:pt x="0" y="0"/>
                </a:moveTo>
                <a:cubicBezTo>
                  <a:pt x="213929" y="-74788"/>
                  <a:pt x="563970" y="18850"/>
                  <a:pt x="730133" y="0"/>
                </a:cubicBezTo>
                <a:cubicBezTo>
                  <a:pt x="896296" y="-18850"/>
                  <a:pt x="1269082" y="30306"/>
                  <a:pt x="1460265" y="0"/>
                </a:cubicBezTo>
                <a:cubicBezTo>
                  <a:pt x="1651448" y="-30306"/>
                  <a:pt x="1797787" y="31452"/>
                  <a:pt x="1927072" y="0"/>
                </a:cubicBezTo>
                <a:cubicBezTo>
                  <a:pt x="2056357" y="-31452"/>
                  <a:pt x="2365847" y="38732"/>
                  <a:pt x="2657204" y="0"/>
                </a:cubicBezTo>
                <a:cubicBezTo>
                  <a:pt x="2948561" y="-38732"/>
                  <a:pt x="2939984" y="28485"/>
                  <a:pt x="3058179" y="0"/>
                </a:cubicBezTo>
                <a:cubicBezTo>
                  <a:pt x="3176374" y="-28485"/>
                  <a:pt x="3473072" y="41570"/>
                  <a:pt x="3590817" y="0"/>
                </a:cubicBezTo>
                <a:cubicBezTo>
                  <a:pt x="3708562" y="-41570"/>
                  <a:pt x="4078004" y="1059"/>
                  <a:pt x="4320949" y="0"/>
                </a:cubicBezTo>
                <a:cubicBezTo>
                  <a:pt x="4563894" y="-1059"/>
                  <a:pt x="4626526" y="52788"/>
                  <a:pt x="4853587" y="0"/>
                </a:cubicBezTo>
                <a:cubicBezTo>
                  <a:pt x="5080648" y="-52788"/>
                  <a:pt x="5123344" y="10493"/>
                  <a:pt x="5254562" y="0"/>
                </a:cubicBezTo>
                <a:cubicBezTo>
                  <a:pt x="5385780" y="-10493"/>
                  <a:pt x="5498568" y="37211"/>
                  <a:pt x="5655536" y="0"/>
                </a:cubicBezTo>
                <a:cubicBezTo>
                  <a:pt x="5812504" y="-37211"/>
                  <a:pt x="6202263" y="7259"/>
                  <a:pt x="6583164" y="0"/>
                </a:cubicBezTo>
                <a:cubicBezTo>
                  <a:pt x="6587353" y="204951"/>
                  <a:pt x="6572508" y="238051"/>
                  <a:pt x="6583164" y="424505"/>
                </a:cubicBezTo>
                <a:cubicBezTo>
                  <a:pt x="6593820" y="610960"/>
                  <a:pt x="6537253" y="718134"/>
                  <a:pt x="6583164" y="901345"/>
                </a:cubicBezTo>
                <a:cubicBezTo>
                  <a:pt x="6629075" y="1084556"/>
                  <a:pt x="6571794" y="1248153"/>
                  <a:pt x="6583164" y="1587531"/>
                </a:cubicBezTo>
                <a:cubicBezTo>
                  <a:pt x="6594534" y="1926909"/>
                  <a:pt x="6549188" y="1800936"/>
                  <a:pt x="6583164" y="2012035"/>
                </a:cubicBezTo>
                <a:cubicBezTo>
                  <a:pt x="6617140" y="2223134"/>
                  <a:pt x="6575662" y="2303531"/>
                  <a:pt x="6583164" y="2593548"/>
                </a:cubicBezTo>
                <a:cubicBezTo>
                  <a:pt x="6590666" y="2883565"/>
                  <a:pt x="6535720" y="2835169"/>
                  <a:pt x="6583164" y="3070389"/>
                </a:cubicBezTo>
                <a:cubicBezTo>
                  <a:pt x="6630608" y="3305609"/>
                  <a:pt x="6573092" y="3399979"/>
                  <a:pt x="6583164" y="3704239"/>
                </a:cubicBezTo>
                <a:cubicBezTo>
                  <a:pt x="6593236" y="4008499"/>
                  <a:pt x="6552004" y="3964836"/>
                  <a:pt x="6583164" y="4128743"/>
                </a:cubicBezTo>
                <a:cubicBezTo>
                  <a:pt x="6614324" y="4292650"/>
                  <a:pt x="6569119" y="4346866"/>
                  <a:pt x="6583164" y="4553248"/>
                </a:cubicBezTo>
                <a:cubicBezTo>
                  <a:pt x="6597209" y="4759630"/>
                  <a:pt x="6535359" y="5086392"/>
                  <a:pt x="6583164" y="5233618"/>
                </a:cubicBezTo>
                <a:cubicBezTo>
                  <a:pt x="6420381" y="5277098"/>
                  <a:pt x="6295666" y="5208116"/>
                  <a:pt x="6116358" y="5233618"/>
                </a:cubicBezTo>
                <a:cubicBezTo>
                  <a:pt x="5937050" y="5259120"/>
                  <a:pt x="5891752" y="5187191"/>
                  <a:pt x="5715383" y="5233618"/>
                </a:cubicBezTo>
                <a:cubicBezTo>
                  <a:pt x="5539014" y="5280045"/>
                  <a:pt x="5257853" y="5155439"/>
                  <a:pt x="4985251" y="5233618"/>
                </a:cubicBezTo>
                <a:cubicBezTo>
                  <a:pt x="4712649" y="5311797"/>
                  <a:pt x="4770667" y="5208477"/>
                  <a:pt x="4584276" y="5233618"/>
                </a:cubicBezTo>
                <a:cubicBezTo>
                  <a:pt x="4397885" y="5258759"/>
                  <a:pt x="4267416" y="5227651"/>
                  <a:pt x="4051638" y="5233618"/>
                </a:cubicBezTo>
                <a:cubicBezTo>
                  <a:pt x="3835860" y="5239585"/>
                  <a:pt x="3592140" y="5198954"/>
                  <a:pt x="3453169" y="5233618"/>
                </a:cubicBezTo>
                <a:cubicBezTo>
                  <a:pt x="3314198" y="5268282"/>
                  <a:pt x="3225824" y="5190791"/>
                  <a:pt x="3052194" y="5233618"/>
                </a:cubicBezTo>
                <a:cubicBezTo>
                  <a:pt x="2878565" y="5276445"/>
                  <a:pt x="2729433" y="5228302"/>
                  <a:pt x="2453725" y="5233618"/>
                </a:cubicBezTo>
                <a:cubicBezTo>
                  <a:pt x="2178017" y="5238934"/>
                  <a:pt x="1998360" y="5194398"/>
                  <a:pt x="1855255" y="5233618"/>
                </a:cubicBezTo>
                <a:cubicBezTo>
                  <a:pt x="1712150" y="5272838"/>
                  <a:pt x="1485505" y="5214699"/>
                  <a:pt x="1388449" y="5233618"/>
                </a:cubicBezTo>
                <a:cubicBezTo>
                  <a:pt x="1291393" y="5252537"/>
                  <a:pt x="1043915" y="5208383"/>
                  <a:pt x="855811" y="5233618"/>
                </a:cubicBezTo>
                <a:cubicBezTo>
                  <a:pt x="667707" y="5258853"/>
                  <a:pt x="302777" y="5226019"/>
                  <a:pt x="0" y="5233618"/>
                </a:cubicBezTo>
                <a:cubicBezTo>
                  <a:pt x="-50364" y="5012723"/>
                  <a:pt x="67719" y="4847637"/>
                  <a:pt x="0" y="4599769"/>
                </a:cubicBezTo>
                <a:cubicBezTo>
                  <a:pt x="-67719" y="4351901"/>
                  <a:pt x="33662" y="4219605"/>
                  <a:pt x="0" y="3913583"/>
                </a:cubicBezTo>
                <a:cubicBezTo>
                  <a:pt x="-33662" y="3607561"/>
                  <a:pt x="27542" y="3500078"/>
                  <a:pt x="0" y="3384406"/>
                </a:cubicBezTo>
                <a:cubicBezTo>
                  <a:pt x="-27542" y="3268734"/>
                  <a:pt x="14648" y="2957903"/>
                  <a:pt x="0" y="2802893"/>
                </a:cubicBezTo>
                <a:cubicBezTo>
                  <a:pt x="-14648" y="2647883"/>
                  <a:pt x="24766" y="2559839"/>
                  <a:pt x="0" y="2378389"/>
                </a:cubicBezTo>
                <a:cubicBezTo>
                  <a:pt x="-24766" y="2196939"/>
                  <a:pt x="32942" y="2046407"/>
                  <a:pt x="0" y="1796876"/>
                </a:cubicBezTo>
                <a:cubicBezTo>
                  <a:pt x="-32942" y="1547345"/>
                  <a:pt x="66321" y="1270294"/>
                  <a:pt x="0" y="1110690"/>
                </a:cubicBezTo>
                <a:cubicBezTo>
                  <a:pt x="-66321" y="951086"/>
                  <a:pt x="67898" y="407131"/>
                  <a:pt x="0" y="0"/>
                </a:cubicBezTo>
                <a:close/>
              </a:path>
              <a:path w="6583164" h="5233618" stroke="0" extrusionOk="0">
                <a:moveTo>
                  <a:pt x="0" y="0"/>
                </a:moveTo>
                <a:cubicBezTo>
                  <a:pt x="238149" y="-44516"/>
                  <a:pt x="496120" y="21251"/>
                  <a:pt x="730133" y="0"/>
                </a:cubicBezTo>
                <a:cubicBezTo>
                  <a:pt x="964146" y="-21251"/>
                  <a:pt x="1017151" y="49836"/>
                  <a:pt x="1262771" y="0"/>
                </a:cubicBezTo>
                <a:cubicBezTo>
                  <a:pt x="1508391" y="-49836"/>
                  <a:pt x="1564193" y="45576"/>
                  <a:pt x="1795408" y="0"/>
                </a:cubicBezTo>
                <a:cubicBezTo>
                  <a:pt x="2026623" y="-45576"/>
                  <a:pt x="2175966" y="5543"/>
                  <a:pt x="2459709" y="0"/>
                </a:cubicBezTo>
                <a:cubicBezTo>
                  <a:pt x="2743452" y="-5543"/>
                  <a:pt x="2696209" y="38102"/>
                  <a:pt x="2860684" y="0"/>
                </a:cubicBezTo>
                <a:cubicBezTo>
                  <a:pt x="3025160" y="-38102"/>
                  <a:pt x="3242574" y="72487"/>
                  <a:pt x="3524985" y="0"/>
                </a:cubicBezTo>
                <a:cubicBezTo>
                  <a:pt x="3807396" y="-72487"/>
                  <a:pt x="3759200" y="34372"/>
                  <a:pt x="3925960" y="0"/>
                </a:cubicBezTo>
                <a:cubicBezTo>
                  <a:pt x="4092720" y="-34372"/>
                  <a:pt x="4274922" y="44968"/>
                  <a:pt x="4458597" y="0"/>
                </a:cubicBezTo>
                <a:cubicBezTo>
                  <a:pt x="4642272" y="-44968"/>
                  <a:pt x="4727404" y="16646"/>
                  <a:pt x="4925404" y="0"/>
                </a:cubicBezTo>
                <a:cubicBezTo>
                  <a:pt x="5123404" y="-16646"/>
                  <a:pt x="5280516" y="31462"/>
                  <a:pt x="5589705" y="0"/>
                </a:cubicBezTo>
                <a:cubicBezTo>
                  <a:pt x="5898894" y="-31462"/>
                  <a:pt x="5890918" y="30368"/>
                  <a:pt x="5990679" y="0"/>
                </a:cubicBezTo>
                <a:cubicBezTo>
                  <a:pt x="6090440" y="-30368"/>
                  <a:pt x="6377234" y="11319"/>
                  <a:pt x="6583164" y="0"/>
                </a:cubicBezTo>
                <a:cubicBezTo>
                  <a:pt x="6594314" y="254706"/>
                  <a:pt x="6525132" y="388419"/>
                  <a:pt x="6583164" y="581513"/>
                </a:cubicBezTo>
                <a:cubicBezTo>
                  <a:pt x="6641196" y="774607"/>
                  <a:pt x="6505297" y="1013807"/>
                  <a:pt x="6583164" y="1267699"/>
                </a:cubicBezTo>
                <a:cubicBezTo>
                  <a:pt x="6661031" y="1521591"/>
                  <a:pt x="6549957" y="1569147"/>
                  <a:pt x="6583164" y="1692203"/>
                </a:cubicBezTo>
                <a:cubicBezTo>
                  <a:pt x="6616371" y="1815259"/>
                  <a:pt x="6551653" y="1935094"/>
                  <a:pt x="6583164" y="2116708"/>
                </a:cubicBezTo>
                <a:cubicBezTo>
                  <a:pt x="6614675" y="2298323"/>
                  <a:pt x="6535602" y="2489398"/>
                  <a:pt x="6583164" y="2593548"/>
                </a:cubicBezTo>
                <a:cubicBezTo>
                  <a:pt x="6630726" y="2697698"/>
                  <a:pt x="6540336" y="2915161"/>
                  <a:pt x="6583164" y="3070389"/>
                </a:cubicBezTo>
                <a:cubicBezTo>
                  <a:pt x="6625992" y="3225617"/>
                  <a:pt x="6542952" y="3406216"/>
                  <a:pt x="6583164" y="3494894"/>
                </a:cubicBezTo>
                <a:cubicBezTo>
                  <a:pt x="6623376" y="3583573"/>
                  <a:pt x="6511620" y="3875733"/>
                  <a:pt x="6583164" y="4128743"/>
                </a:cubicBezTo>
                <a:cubicBezTo>
                  <a:pt x="6654708" y="4381753"/>
                  <a:pt x="6558828" y="4708779"/>
                  <a:pt x="6583164" y="5233618"/>
                </a:cubicBezTo>
                <a:cubicBezTo>
                  <a:pt x="6341592" y="5246785"/>
                  <a:pt x="6160944" y="5186955"/>
                  <a:pt x="5853031" y="5233618"/>
                </a:cubicBezTo>
                <a:cubicBezTo>
                  <a:pt x="5545118" y="5280281"/>
                  <a:pt x="5597219" y="5210958"/>
                  <a:pt x="5452057" y="5233618"/>
                </a:cubicBezTo>
                <a:cubicBezTo>
                  <a:pt x="5306895" y="5256278"/>
                  <a:pt x="5149491" y="5208660"/>
                  <a:pt x="4853587" y="5233618"/>
                </a:cubicBezTo>
                <a:cubicBezTo>
                  <a:pt x="4557683" y="5258576"/>
                  <a:pt x="4325027" y="5164097"/>
                  <a:pt x="4189286" y="5233618"/>
                </a:cubicBezTo>
                <a:cubicBezTo>
                  <a:pt x="4053545" y="5303139"/>
                  <a:pt x="3775060" y="5193303"/>
                  <a:pt x="3656648" y="5233618"/>
                </a:cubicBezTo>
                <a:cubicBezTo>
                  <a:pt x="3538236" y="5273933"/>
                  <a:pt x="3192342" y="5161240"/>
                  <a:pt x="2992347" y="5233618"/>
                </a:cubicBezTo>
                <a:cubicBezTo>
                  <a:pt x="2792352" y="5305996"/>
                  <a:pt x="2601977" y="5211987"/>
                  <a:pt x="2459709" y="5233618"/>
                </a:cubicBezTo>
                <a:cubicBezTo>
                  <a:pt x="2317441" y="5255249"/>
                  <a:pt x="2136317" y="5223329"/>
                  <a:pt x="1992903" y="5233618"/>
                </a:cubicBezTo>
                <a:cubicBezTo>
                  <a:pt x="1849489" y="5243907"/>
                  <a:pt x="1658796" y="5232417"/>
                  <a:pt x="1460265" y="5233618"/>
                </a:cubicBezTo>
                <a:cubicBezTo>
                  <a:pt x="1261734" y="5234819"/>
                  <a:pt x="1015947" y="5220896"/>
                  <a:pt x="861796" y="5233618"/>
                </a:cubicBezTo>
                <a:cubicBezTo>
                  <a:pt x="707645" y="5246340"/>
                  <a:pt x="408153" y="5137214"/>
                  <a:pt x="0" y="5233618"/>
                </a:cubicBezTo>
                <a:cubicBezTo>
                  <a:pt x="-33175" y="4950032"/>
                  <a:pt x="21328" y="4911124"/>
                  <a:pt x="0" y="4652105"/>
                </a:cubicBezTo>
                <a:cubicBezTo>
                  <a:pt x="-21328" y="4393086"/>
                  <a:pt x="35446" y="4332663"/>
                  <a:pt x="0" y="4175264"/>
                </a:cubicBezTo>
                <a:cubicBezTo>
                  <a:pt x="-35446" y="4017865"/>
                  <a:pt x="38226" y="3760866"/>
                  <a:pt x="0" y="3593751"/>
                </a:cubicBezTo>
                <a:cubicBezTo>
                  <a:pt x="-38226" y="3426636"/>
                  <a:pt x="7403" y="3071104"/>
                  <a:pt x="0" y="2907566"/>
                </a:cubicBezTo>
                <a:cubicBezTo>
                  <a:pt x="-7403" y="2744028"/>
                  <a:pt x="47601" y="2622429"/>
                  <a:pt x="0" y="2483061"/>
                </a:cubicBezTo>
                <a:cubicBezTo>
                  <a:pt x="-47601" y="2343693"/>
                  <a:pt x="38715" y="2189368"/>
                  <a:pt x="0" y="1953884"/>
                </a:cubicBezTo>
                <a:cubicBezTo>
                  <a:pt x="-38715" y="1718400"/>
                  <a:pt x="60437" y="1550436"/>
                  <a:pt x="0" y="1267699"/>
                </a:cubicBezTo>
                <a:cubicBezTo>
                  <a:pt x="-60437" y="984963"/>
                  <a:pt x="33535" y="845782"/>
                  <a:pt x="0" y="686185"/>
                </a:cubicBezTo>
                <a:cubicBezTo>
                  <a:pt x="-33535" y="526588"/>
                  <a:pt x="2456" y="151126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28227856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469008-2FC3-5667-DE2A-C196AF06A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0" y="1295400"/>
            <a:ext cx="4243330" cy="29315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Problem graph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4BE8EA0-D57A-1D82-14A8-2D93D0BC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6/12/2024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3A807B9-CF21-FB0E-9576-8889E352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Novel Variational Quantum Algorithms for MaxCut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43F6913-74BA-DFCF-F83A-98ED1DC2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93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94A7A4-3F4E-414B-97FB-E4C862AD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63" y="0"/>
            <a:ext cx="8606754" cy="1542197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46439 w 9288370"/>
              <a:gd name="connsiteY6" fmla="*/ 1440261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44869 w 9288370"/>
              <a:gd name="connsiteY0" fmla="*/ 1742117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44869 w 9288370"/>
              <a:gd name="connsiteY62" fmla="*/ 1742117 h 1857909"/>
              <a:gd name="connsiteX0" fmla="*/ 8158 w 9288370"/>
              <a:gd name="connsiteY0" fmla="*/ 1671666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8158 w 9288370"/>
              <a:gd name="connsiteY62" fmla="*/ 1671666 h 1857909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70426 w 9288370"/>
              <a:gd name="connsiteY2" fmla="*/ 1702965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411216 w 9288370"/>
              <a:gd name="connsiteY2" fmla="*/ 1628370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04575"/>
              <a:gd name="connsiteX1" fmla="*/ 66313 w 9288370"/>
              <a:gd name="connsiteY1" fmla="*/ 1704575 h 1704575"/>
              <a:gd name="connsiteX2" fmla="*/ 411216 w 9288370"/>
              <a:gd name="connsiteY2" fmla="*/ 1628370 h 1704575"/>
              <a:gd name="connsiteX3" fmla="*/ 766051 w 9288370"/>
              <a:gd name="connsiteY3" fmla="*/ 1569826 h 1704575"/>
              <a:gd name="connsiteX4" fmla="*/ 971617 w 9288370"/>
              <a:gd name="connsiteY4" fmla="*/ 1522494 h 1704575"/>
              <a:gd name="connsiteX5" fmla="*/ 1186668 w 9288370"/>
              <a:gd name="connsiteY5" fmla="*/ 1521861 h 1704575"/>
              <a:gd name="connsiteX6" fmla="*/ 1339078 w 9288370"/>
              <a:gd name="connsiteY6" fmla="*/ 1494730 h 1704575"/>
              <a:gd name="connsiteX7" fmla="*/ 1492452 w 9288370"/>
              <a:gd name="connsiteY7" fmla="*/ 1519061 h 1704575"/>
              <a:gd name="connsiteX8" fmla="*/ 1604999 w 9288370"/>
              <a:gd name="connsiteY8" fmla="*/ 1513599 h 1704575"/>
              <a:gd name="connsiteX9" fmla="*/ 1717911 w 9288370"/>
              <a:gd name="connsiteY9" fmla="*/ 1497764 h 1704575"/>
              <a:gd name="connsiteX10" fmla="*/ 1794234 w 9288370"/>
              <a:gd name="connsiteY10" fmla="*/ 1464331 h 1704575"/>
              <a:gd name="connsiteX11" fmla="*/ 2101780 w 9288370"/>
              <a:gd name="connsiteY11" fmla="*/ 1409907 h 1704575"/>
              <a:gd name="connsiteX12" fmla="*/ 2244830 w 9288370"/>
              <a:gd name="connsiteY12" fmla="*/ 1388540 h 1704575"/>
              <a:gd name="connsiteX13" fmla="*/ 2428648 w 9288370"/>
              <a:gd name="connsiteY13" fmla="*/ 1372736 h 1704575"/>
              <a:gd name="connsiteX14" fmla="*/ 2645882 w 9288370"/>
              <a:gd name="connsiteY14" fmla="*/ 1341971 h 1704575"/>
              <a:gd name="connsiteX15" fmla="*/ 2707413 w 9288370"/>
              <a:gd name="connsiteY15" fmla="*/ 1347156 h 1704575"/>
              <a:gd name="connsiteX16" fmla="*/ 2843134 w 9288370"/>
              <a:gd name="connsiteY16" fmla="*/ 1323561 h 1704575"/>
              <a:gd name="connsiteX17" fmla="*/ 2923804 w 9288370"/>
              <a:gd name="connsiteY17" fmla="*/ 1314224 h 1704575"/>
              <a:gd name="connsiteX18" fmla="*/ 2953618 w 9288370"/>
              <a:gd name="connsiteY18" fmla="*/ 1318186 h 1704575"/>
              <a:gd name="connsiteX19" fmla="*/ 2995816 w 9288370"/>
              <a:gd name="connsiteY19" fmla="*/ 1318670 h 1704575"/>
              <a:gd name="connsiteX20" fmla="*/ 3352700 w 9288370"/>
              <a:gd name="connsiteY20" fmla="*/ 1264183 h 1704575"/>
              <a:gd name="connsiteX21" fmla="*/ 3444611 w 9288370"/>
              <a:gd name="connsiteY21" fmla="*/ 1236739 h 1704575"/>
              <a:gd name="connsiteX22" fmla="*/ 3650072 w 9288370"/>
              <a:gd name="connsiteY22" fmla="*/ 1217421 h 1704575"/>
              <a:gd name="connsiteX23" fmla="*/ 3707853 w 9288370"/>
              <a:gd name="connsiteY23" fmla="*/ 1241722 h 1704575"/>
              <a:gd name="connsiteX24" fmla="*/ 3925616 w 9288370"/>
              <a:gd name="connsiteY24" fmla="*/ 1253751 h 1704575"/>
              <a:gd name="connsiteX25" fmla="*/ 3954387 w 9288370"/>
              <a:gd name="connsiteY25" fmla="*/ 1263789 h 1704575"/>
              <a:gd name="connsiteX26" fmla="*/ 3995849 w 9288370"/>
              <a:gd name="connsiteY26" fmla="*/ 1272939 h 1704575"/>
              <a:gd name="connsiteX27" fmla="*/ 4067546 w 9288370"/>
              <a:gd name="connsiteY27" fmla="*/ 1294697 h 1704575"/>
              <a:gd name="connsiteX28" fmla="*/ 4190310 w 9288370"/>
              <a:gd name="connsiteY28" fmla="*/ 1307786 h 1704575"/>
              <a:gd name="connsiteX29" fmla="*/ 4230008 w 9288370"/>
              <a:gd name="connsiteY29" fmla="*/ 1303546 h 1704575"/>
              <a:gd name="connsiteX30" fmla="*/ 4575478 w 9288370"/>
              <a:gd name="connsiteY30" fmla="*/ 1261726 h 1704575"/>
              <a:gd name="connsiteX31" fmla="*/ 4650026 w 9288370"/>
              <a:gd name="connsiteY31" fmla="*/ 1265798 h 1704575"/>
              <a:gd name="connsiteX32" fmla="*/ 4792008 w 9288370"/>
              <a:gd name="connsiteY32" fmla="*/ 1243899 h 1704575"/>
              <a:gd name="connsiteX33" fmla="*/ 4954126 w 9288370"/>
              <a:gd name="connsiteY33" fmla="*/ 1204617 h 1704575"/>
              <a:gd name="connsiteX34" fmla="*/ 5309678 w 9288370"/>
              <a:gd name="connsiteY34" fmla="*/ 1128278 h 1704575"/>
              <a:gd name="connsiteX35" fmla="*/ 5474724 w 9288370"/>
              <a:gd name="connsiteY35" fmla="*/ 1091167 h 1704575"/>
              <a:gd name="connsiteX36" fmla="*/ 5612132 w 9288370"/>
              <a:gd name="connsiteY36" fmla="*/ 1051509 h 1704575"/>
              <a:gd name="connsiteX37" fmla="*/ 5776618 w 9288370"/>
              <a:gd name="connsiteY37" fmla="*/ 1053037 h 1704575"/>
              <a:gd name="connsiteX38" fmla="*/ 5785786 w 9288370"/>
              <a:gd name="connsiteY38" fmla="*/ 1051213 h 1704575"/>
              <a:gd name="connsiteX39" fmla="*/ 5829381 w 9288370"/>
              <a:gd name="connsiteY39" fmla="*/ 1046878 h 1704575"/>
              <a:gd name="connsiteX40" fmla="*/ 5943596 w 9288370"/>
              <a:gd name="connsiteY40" fmla="*/ 1043237 h 1704575"/>
              <a:gd name="connsiteX41" fmla="*/ 5985730 w 9288370"/>
              <a:gd name="connsiteY41" fmla="*/ 1035396 h 1704575"/>
              <a:gd name="connsiteX42" fmla="*/ 6103109 w 9288370"/>
              <a:gd name="connsiteY42" fmla="*/ 1019019 h 1704575"/>
              <a:gd name="connsiteX43" fmla="*/ 6222406 w 9288370"/>
              <a:gd name="connsiteY43" fmla="*/ 985341 h 1704575"/>
              <a:gd name="connsiteX44" fmla="*/ 6598672 w 9288370"/>
              <a:gd name="connsiteY44" fmla="*/ 902062 h 1704575"/>
              <a:gd name="connsiteX45" fmla="*/ 6766149 w 9288370"/>
              <a:gd name="connsiteY45" fmla="*/ 846132 h 1704575"/>
              <a:gd name="connsiteX46" fmla="*/ 6886312 w 9288370"/>
              <a:gd name="connsiteY46" fmla="*/ 781877 h 1704575"/>
              <a:gd name="connsiteX47" fmla="*/ 7006457 w 9288370"/>
              <a:gd name="connsiteY47" fmla="*/ 699758 h 1704575"/>
              <a:gd name="connsiteX48" fmla="*/ 7231643 w 9288370"/>
              <a:gd name="connsiteY48" fmla="*/ 640778 h 1704575"/>
              <a:gd name="connsiteX49" fmla="*/ 7363123 w 9288370"/>
              <a:gd name="connsiteY49" fmla="*/ 593682 h 1704575"/>
              <a:gd name="connsiteX50" fmla="*/ 7588368 w 9288370"/>
              <a:gd name="connsiteY50" fmla="*/ 531129 h 1704575"/>
              <a:gd name="connsiteX51" fmla="*/ 7782741 w 9288370"/>
              <a:gd name="connsiteY51" fmla="*/ 455936 h 1704575"/>
              <a:gd name="connsiteX52" fmla="*/ 7952094 w 9288370"/>
              <a:gd name="connsiteY52" fmla="*/ 409302 h 1704575"/>
              <a:gd name="connsiteX53" fmla="*/ 8231938 w 9288370"/>
              <a:gd name="connsiteY53" fmla="*/ 259259 h 1704575"/>
              <a:gd name="connsiteX54" fmla="*/ 8428864 w 9288370"/>
              <a:gd name="connsiteY54" fmla="*/ 208471 h 1704575"/>
              <a:gd name="connsiteX55" fmla="*/ 8616510 w 9288370"/>
              <a:gd name="connsiteY55" fmla="*/ 161973 h 1704575"/>
              <a:gd name="connsiteX56" fmla="*/ 8826766 w 9288370"/>
              <a:gd name="connsiteY56" fmla="*/ 152111 h 1704575"/>
              <a:gd name="connsiteX57" fmla="*/ 8917647 w 9288370"/>
              <a:gd name="connsiteY57" fmla="*/ 112232 h 1704575"/>
              <a:gd name="connsiteX58" fmla="*/ 9182272 w 9288370"/>
              <a:gd name="connsiteY58" fmla="*/ 37171 h 1704575"/>
              <a:gd name="connsiteX59" fmla="*/ 9232990 w 9288370"/>
              <a:gd name="connsiteY59" fmla="*/ 24074 h 1704575"/>
              <a:gd name="connsiteX60" fmla="*/ 9288370 w 9288370"/>
              <a:gd name="connsiteY60" fmla="*/ 0 h 1704575"/>
              <a:gd name="connsiteX61" fmla="*/ 0 w 9288370"/>
              <a:gd name="connsiteY61" fmla="*/ 0 h 1704575"/>
              <a:gd name="connsiteX62" fmla="*/ 8158 w 9288370"/>
              <a:gd name="connsiteY62" fmla="*/ 1671666 h 1704575"/>
              <a:gd name="connsiteX0" fmla="*/ 8158 w 9288370"/>
              <a:gd name="connsiteY0" fmla="*/ 1671666 h 1785306"/>
              <a:gd name="connsiteX1" fmla="*/ 411216 w 9288370"/>
              <a:gd name="connsiteY1" fmla="*/ 1628370 h 1785306"/>
              <a:gd name="connsiteX2" fmla="*/ 766051 w 9288370"/>
              <a:gd name="connsiteY2" fmla="*/ 1569826 h 1785306"/>
              <a:gd name="connsiteX3" fmla="*/ 971617 w 9288370"/>
              <a:gd name="connsiteY3" fmla="*/ 1522494 h 1785306"/>
              <a:gd name="connsiteX4" fmla="*/ 1186668 w 9288370"/>
              <a:gd name="connsiteY4" fmla="*/ 1521861 h 1785306"/>
              <a:gd name="connsiteX5" fmla="*/ 1339078 w 9288370"/>
              <a:gd name="connsiteY5" fmla="*/ 1494730 h 1785306"/>
              <a:gd name="connsiteX6" fmla="*/ 1492452 w 9288370"/>
              <a:gd name="connsiteY6" fmla="*/ 1519061 h 1785306"/>
              <a:gd name="connsiteX7" fmla="*/ 1604999 w 9288370"/>
              <a:gd name="connsiteY7" fmla="*/ 1513599 h 1785306"/>
              <a:gd name="connsiteX8" fmla="*/ 1717911 w 9288370"/>
              <a:gd name="connsiteY8" fmla="*/ 1497764 h 1785306"/>
              <a:gd name="connsiteX9" fmla="*/ 1794234 w 9288370"/>
              <a:gd name="connsiteY9" fmla="*/ 1464331 h 1785306"/>
              <a:gd name="connsiteX10" fmla="*/ 2101780 w 9288370"/>
              <a:gd name="connsiteY10" fmla="*/ 1409907 h 1785306"/>
              <a:gd name="connsiteX11" fmla="*/ 2244830 w 9288370"/>
              <a:gd name="connsiteY11" fmla="*/ 1388540 h 1785306"/>
              <a:gd name="connsiteX12" fmla="*/ 2428648 w 9288370"/>
              <a:gd name="connsiteY12" fmla="*/ 1372736 h 1785306"/>
              <a:gd name="connsiteX13" fmla="*/ 2645882 w 9288370"/>
              <a:gd name="connsiteY13" fmla="*/ 1341971 h 1785306"/>
              <a:gd name="connsiteX14" fmla="*/ 2707413 w 9288370"/>
              <a:gd name="connsiteY14" fmla="*/ 1347156 h 1785306"/>
              <a:gd name="connsiteX15" fmla="*/ 2843134 w 9288370"/>
              <a:gd name="connsiteY15" fmla="*/ 1323561 h 1785306"/>
              <a:gd name="connsiteX16" fmla="*/ 2923804 w 9288370"/>
              <a:gd name="connsiteY16" fmla="*/ 1314224 h 1785306"/>
              <a:gd name="connsiteX17" fmla="*/ 2953618 w 9288370"/>
              <a:gd name="connsiteY17" fmla="*/ 1318186 h 1785306"/>
              <a:gd name="connsiteX18" fmla="*/ 2995816 w 9288370"/>
              <a:gd name="connsiteY18" fmla="*/ 1318670 h 1785306"/>
              <a:gd name="connsiteX19" fmla="*/ 3352700 w 9288370"/>
              <a:gd name="connsiteY19" fmla="*/ 1264183 h 1785306"/>
              <a:gd name="connsiteX20" fmla="*/ 3444611 w 9288370"/>
              <a:gd name="connsiteY20" fmla="*/ 1236739 h 1785306"/>
              <a:gd name="connsiteX21" fmla="*/ 3650072 w 9288370"/>
              <a:gd name="connsiteY21" fmla="*/ 1217421 h 1785306"/>
              <a:gd name="connsiteX22" fmla="*/ 3707853 w 9288370"/>
              <a:gd name="connsiteY22" fmla="*/ 1241722 h 1785306"/>
              <a:gd name="connsiteX23" fmla="*/ 3925616 w 9288370"/>
              <a:gd name="connsiteY23" fmla="*/ 1253751 h 1785306"/>
              <a:gd name="connsiteX24" fmla="*/ 3954387 w 9288370"/>
              <a:gd name="connsiteY24" fmla="*/ 1263789 h 1785306"/>
              <a:gd name="connsiteX25" fmla="*/ 3995849 w 9288370"/>
              <a:gd name="connsiteY25" fmla="*/ 1272939 h 1785306"/>
              <a:gd name="connsiteX26" fmla="*/ 4067546 w 9288370"/>
              <a:gd name="connsiteY26" fmla="*/ 1294697 h 1785306"/>
              <a:gd name="connsiteX27" fmla="*/ 4190310 w 9288370"/>
              <a:gd name="connsiteY27" fmla="*/ 1307786 h 1785306"/>
              <a:gd name="connsiteX28" fmla="*/ 4230008 w 9288370"/>
              <a:gd name="connsiteY28" fmla="*/ 1303546 h 1785306"/>
              <a:gd name="connsiteX29" fmla="*/ 4575478 w 9288370"/>
              <a:gd name="connsiteY29" fmla="*/ 1261726 h 1785306"/>
              <a:gd name="connsiteX30" fmla="*/ 4650026 w 9288370"/>
              <a:gd name="connsiteY30" fmla="*/ 1265798 h 1785306"/>
              <a:gd name="connsiteX31" fmla="*/ 4792008 w 9288370"/>
              <a:gd name="connsiteY31" fmla="*/ 1243899 h 1785306"/>
              <a:gd name="connsiteX32" fmla="*/ 4954126 w 9288370"/>
              <a:gd name="connsiteY32" fmla="*/ 1204617 h 1785306"/>
              <a:gd name="connsiteX33" fmla="*/ 5309678 w 9288370"/>
              <a:gd name="connsiteY33" fmla="*/ 1128278 h 1785306"/>
              <a:gd name="connsiteX34" fmla="*/ 5474724 w 9288370"/>
              <a:gd name="connsiteY34" fmla="*/ 1091167 h 1785306"/>
              <a:gd name="connsiteX35" fmla="*/ 5612132 w 9288370"/>
              <a:gd name="connsiteY35" fmla="*/ 1051509 h 1785306"/>
              <a:gd name="connsiteX36" fmla="*/ 5776618 w 9288370"/>
              <a:gd name="connsiteY36" fmla="*/ 1053037 h 1785306"/>
              <a:gd name="connsiteX37" fmla="*/ 5785786 w 9288370"/>
              <a:gd name="connsiteY37" fmla="*/ 1051213 h 1785306"/>
              <a:gd name="connsiteX38" fmla="*/ 5829381 w 9288370"/>
              <a:gd name="connsiteY38" fmla="*/ 1046878 h 1785306"/>
              <a:gd name="connsiteX39" fmla="*/ 5943596 w 9288370"/>
              <a:gd name="connsiteY39" fmla="*/ 1043237 h 1785306"/>
              <a:gd name="connsiteX40" fmla="*/ 5985730 w 9288370"/>
              <a:gd name="connsiteY40" fmla="*/ 1035396 h 1785306"/>
              <a:gd name="connsiteX41" fmla="*/ 6103109 w 9288370"/>
              <a:gd name="connsiteY41" fmla="*/ 1019019 h 1785306"/>
              <a:gd name="connsiteX42" fmla="*/ 6222406 w 9288370"/>
              <a:gd name="connsiteY42" fmla="*/ 985341 h 1785306"/>
              <a:gd name="connsiteX43" fmla="*/ 6598672 w 9288370"/>
              <a:gd name="connsiteY43" fmla="*/ 902062 h 1785306"/>
              <a:gd name="connsiteX44" fmla="*/ 6766149 w 9288370"/>
              <a:gd name="connsiteY44" fmla="*/ 846132 h 1785306"/>
              <a:gd name="connsiteX45" fmla="*/ 6886312 w 9288370"/>
              <a:gd name="connsiteY45" fmla="*/ 781877 h 1785306"/>
              <a:gd name="connsiteX46" fmla="*/ 7006457 w 9288370"/>
              <a:gd name="connsiteY46" fmla="*/ 699758 h 1785306"/>
              <a:gd name="connsiteX47" fmla="*/ 7231643 w 9288370"/>
              <a:gd name="connsiteY47" fmla="*/ 640778 h 1785306"/>
              <a:gd name="connsiteX48" fmla="*/ 7363123 w 9288370"/>
              <a:gd name="connsiteY48" fmla="*/ 593682 h 1785306"/>
              <a:gd name="connsiteX49" fmla="*/ 7588368 w 9288370"/>
              <a:gd name="connsiteY49" fmla="*/ 531129 h 1785306"/>
              <a:gd name="connsiteX50" fmla="*/ 7782741 w 9288370"/>
              <a:gd name="connsiteY50" fmla="*/ 455936 h 1785306"/>
              <a:gd name="connsiteX51" fmla="*/ 7952094 w 9288370"/>
              <a:gd name="connsiteY51" fmla="*/ 409302 h 1785306"/>
              <a:gd name="connsiteX52" fmla="*/ 8231938 w 9288370"/>
              <a:gd name="connsiteY52" fmla="*/ 259259 h 1785306"/>
              <a:gd name="connsiteX53" fmla="*/ 8428864 w 9288370"/>
              <a:gd name="connsiteY53" fmla="*/ 208471 h 1785306"/>
              <a:gd name="connsiteX54" fmla="*/ 8616510 w 9288370"/>
              <a:gd name="connsiteY54" fmla="*/ 161973 h 1785306"/>
              <a:gd name="connsiteX55" fmla="*/ 8826766 w 9288370"/>
              <a:gd name="connsiteY55" fmla="*/ 152111 h 1785306"/>
              <a:gd name="connsiteX56" fmla="*/ 8917647 w 9288370"/>
              <a:gd name="connsiteY56" fmla="*/ 112232 h 1785306"/>
              <a:gd name="connsiteX57" fmla="*/ 9182272 w 9288370"/>
              <a:gd name="connsiteY57" fmla="*/ 37171 h 1785306"/>
              <a:gd name="connsiteX58" fmla="*/ 9232990 w 9288370"/>
              <a:gd name="connsiteY58" fmla="*/ 24074 h 1785306"/>
              <a:gd name="connsiteX59" fmla="*/ 9288370 w 9288370"/>
              <a:gd name="connsiteY59" fmla="*/ 0 h 1785306"/>
              <a:gd name="connsiteX60" fmla="*/ 0 w 9288370"/>
              <a:gd name="connsiteY60" fmla="*/ 0 h 1785306"/>
              <a:gd name="connsiteX61" fmla="*/ 8158 w 9288370"/>
              <a:gd name="connsiteY61" fmla="*/ 1671666 h 1785306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190310 w 9288370"/>
              <a:gd name="connsiteY27" fmla="*/ 1307786 h 1686480"/>
              <a:gd name="connsiteX28" fmla="*/ 4230008 w 9288370"/>
              <a:gd name="connsiteY28" fmla="*/ 1303546 h 1686480"/>
              <a:gd name="connsiteX29" fmla="*/ 4575478 w 9288370"/>
              <a:gd name="connsiteY29" fmla="*/ 1261726 h 1686480"/>
              <a:gd name="connsiteX30" fmla="*/ 4650026 w 9288370"/>
              <a:gd name="connsiteY30" fmla="*/ 1265798 h 1686480"/>
              <a:gd name="connsiteX31" fmla="*/ 4792008 w 9288370"/>
              <a:gd name="connsiteY31" fmla="*/ 1243899 h 1686480"/>
              <a:gd name="connsiteX32" fmla="*/ 4954126 w 9288370"/>
              <a:gd name="connsiteY32" fmla="*/ 1204617 h 1686480"/>
              <a:gd name="connsiteX33" fmla="*/ 5309678 w 9288370"/>
              <a:gd name="connsiteY33" fmla="*/ 1128278 h 1686480"/>
              <a:gd name="connsiteX34" fmla="*/ 5474724 w 9288370"/>
              <a:gd name="connsiteY34" fmla="*/ 1091167 h 1686480"/>
              <a:gd name="connsiteX35" fmla="*/ 5612132 w 9288370"/>
              <a:gd name="connsiteY35" fmla="*/ 1051509 h 1686480"/>
              <a:gd name="connsiteX36" fmla="*/ 5776618 w 9288370"/>
              <a:gd name="connsiteY36" fmla="*/ 1053037 h 1686480"/>
              <a:gd name="connsiteX37" fmla="*/ 5785786 w 9288370"/>
              <a:gd name="connsiteY37" fmla="*/ 1051213 h 1686480"/>
              <a:gd name="connsiteX38" fmla="*/ 5829381 w 9288370"/>
              <a:gd name="connsiteY38" fmla="*/ 1046878 h 1686480"/>
              <a:gd name="connsiteX39" fmla="*/ 5943596 w 9288370"/>
              <a:gd name="connsiteY39" fmla="*/ 1043237 h 1686480"/>
              <a:gd name="connsiteX40" fmla="*/ 5985730 w 9288370"/>
              <a:gd name="connsiteY40" fmla="*/ 1035396 h 1686480"/>
              <a:gd name="connsiteX41" fmla="*/ 6103109 w 9288370"/>
              <a:gd name="connsiteY41" fmla="*/ 1019019 h 1686480"/>
              <a:gd name="connsiteX42" fmla="*/ 6222406 w 9288370"/>
              <a:gd name="connsiteY42" fmla="*/ 985341 h 1686480"/>
              <a:gd name="connsiteX43" fmla="*/ 6598672 w 9288370"/>
              <a:gd name="connsiteY43" fmla="*/ 902062 h 1686480"/>
              <a:gd name="connsiteX44" fmla="*/ 6766149 w 9288370"/>
              <a:gd name="connsiteY44" fmla="*/ 846132 h 1686480"/>
              <a:gd name="connsiteX45" fmla="*/ 6886312 w 9288370"/>
              <a:gd name="connsiteY45" fmla="*/ 781877 h 1686480"/>
              <a:gd name="connsiteX46" fmla="*/ 7006457 w 9288370"/>
              <a:gd name="connsiteY46" fmla="*/ 699758 h 1686480"/>
              <a:gd name="connsiteX47" fmla="*/ 7231643 w 9288370"/>
              <a:gd name="connsiteY47" fmla="*/ 640778 h 1686480"/>
              <a:gd name="connsiteX48" fmla="*/ 7363123 w 9288370"/>
              <a:gd name="connsiteY48" fmla="*/ 593682 h 1686480"/>
              <a:gd name="connsiteX49" fmla="*/ 7588368 w 9288370"/>
              <a:gd name="connsiteY49" fmla="*/ 531129 h 1686480"/>
              <a:gd name="connsiteX50" fmla="*/ 7782741 w 9288370"/>
              <a:gd name="connsiteY50" fmla="*/ 455936 h 1686480"/>
              <a:gd name="connsiteX51" fmla="*/ 7952094 w 9288370"/>
              <a:gd name="connsiteY51" fmla="*/ 409302 h 1686480"/>
              <a:gd name="connsiteX52" fmla="*/ 8231938 w 9288370"/>
              <a:gd name="connsiteY52" fmla="*/ 259259 h 1686480"/>
              <a:gd name="connsiteX53" fmla="*/ 8428864 w 9288370"/>
              <a:gd name="connsiteY53" fmla="*/ 208471 h 1686480"/>
              <a:gd name="connsiteX54" fmla="*/ 8616510 w 9288370"/>
              <a:gd name="connsiteY54" fmla="*/ 161973 h 1686480"/>
              <a:gd name="connsiteX55" fmla="*/ 8826766 w 9288370"/>
              <a:gd name="connsiteY55" fmla="*/ 152111 h 1686480"/>
              <a:gd name="connsiteX56" fmla="*/ 8917647 w 9288370"/>
              <a:gd name="connsiteY56" fmla="*/ 112232 h 1686480"/>
              <a:gd name="connsiteX57" fmla="*/ 9182272 w 9288370"/>
              <a:gd name="connsiteY57" fmla="*/ 37171 h 1686480"/>
              <a:gd name="connsiteX58" fmla="*/ 9232990 w 9288370"/>
              <a:gd name="connsiteY58" fmla="*/ 24074 h 1686480"/>
              <a:gd name="connsiteX59" fmla="*/ 9288370 w 9288370"/>
              <a:gd name="connsiteY59" fmla="*/ 0 h 1686480"/>
              <a:gd name="connsiteX60" fmla="*/ 0 w 9288370"/>
              <a:gd name="connsiteY60" fmla="*/ 0 h 1686480"/>
              <a:gd name="connsiteX61" fmla="*/ 8158 w 9288370"/>
              <a:gd name="connsiteY61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88946 w 9288370"/>
              <a:gd name="connsiteY6" fmla="*/ 1508375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57420 h 1674498"/>
              <a:gd name="connsiteX1" fmla="*/ 411216 w 9288370"/>
              <a:gd name="connsiteY1" fmla="*/ 1628370 h 1674498"/>
              <a:gd name="connsiteX2" fmla="*/ 766051 w 9288370"/>
              <a:gd name="connsiteY2" fmla="*/ 1569826 h 1674498"/>
              <a:gd name="connsiteX3" fmla="*/ 971617 w 9288370"/>
              <a:gd name="connsiteY3" fmla="*/ 1522494 h 1674498"/>
              <a:gd name="connsiteX4" fmla="*/ 1186668 w 9288370"/>
              <a:gd name="connsiteY4" fmla="*/ 1514737 h 1674498"/>
              <a:gd name="connsiteX5" fmla="*/ 1339078 w 9288370"/>
              <a:gd name="connsiteY5" fmla="*/ 1494730 h 1674498"/>
              <a:gd name="connsiteX6" fmla="*/ 1488946 w 9288370"/>
              <a:gd name="connsiteY6" fmla="*/ 1508375 h 1674498"/>
              <a:gd name="connsiteX7" fmla="*/ 1604999 w 9288370"/>
              <a:gd name="connsiteY7" fmla="*/ 1513599 h 1674498"/>
              <a:gd name="connsiteX8" fmla="*/ 1717911 w 9288370"/>
              <a:gd name="connsiteY8" fmla="*/ 1497764 h 1674498"/>
              <a:gd name="connsiteX9" fmla="*/ 1794234 w 9288370"/>
              <a:gd name="connsiteY9" fmla="*/ 1464331 h 1674498"/>
              <a:gd name="connsiteX10" fmla="*/ 2101780 w 9288370"/>
              <a:gd name="connsiteY10" fmla="*/ 1409907 h 1674498"/>
              <a:gd name="connsiteX11" fmla="*/ 2244830 w 9288370"/>
              <a:gd name="connsiteY11" fmla="*/ 1388540 h 1674498"/>
              <a:gd name="connsiteX12" fmla="*/ 2428648 w 9288370"/>
              <a:gd name="connsiteY12" fmla="*/ 1372736 h 1674498"/>
              <a:gd name="connsiteX13" fmla="*/ 2645882 w 9288370"/>
              <a:gd name="connsiteY13" fmla="*/ 1341971 h 1674498"/>
              <a:gd name="connsiteX14" fmla="*/ 2707413 w 9288370"/>
              <a:gd name="connsiteY14" fmla="*/ 1347156 h 1674498"/>
              <a:gd name="connsiteX15" fmla="*/ 2843134 w 9288370"/>
              <a:gd name="connsiteY15" fmla="*/ 1323561 h 1674498"/>
              <a:gd name="connsiteX16" fmla="*/ 2923804 w 9288370"/>
              <a:gd name="connsiteY16" fmla="*/ 1314224 h 1674498"/>
              <a:gd name="connsiteX17" fmla="*/ 2953618 w 9288370"/>
              <a:gd name="connsiteY17" fmla="*/ 1318186 h 1674498"/>
              <a:gd name="connsiteX18" fmla="*/ 2995816 w 9288370"/>
              <a:gd name="connsiteY18" fmla="*/ 1318670 h 1674498"/>
              <a:gd name="connsiteX19" fmla="*/ 3261550 w 9288370"/>
              <a:gd name="connsiteY19" fmla="*/ 1289117 h 1674498"/>
              <a:gd name="connsiteX20" fmla="*/ 3409554 w 9288370"/>
              <a:gd name="connsiteY20" fmla="*/ 1258110 h 1674498"/>
              <a:gd name="connsiteX21" fmla="*/ 3534382 w 9288370"/>
              <a:gd name="connsiteY21" fmla="*/ 1245916 h 1674498"/>
              <a:gd name="connsiteX22" fmla="*/ 3707853 w 9288370"/>
              <a:gd name="connsiteY22" fmla="*/ 1241722 h 1674498"/>
              <a:gd name="connsiteX23" fmla="*/ 3925616 w 9288370"/>
              <a:gd name="connsiteY23" fmla="*/ 1253751 h 1674498"/>
              <a:gd name="connsiteX24" fmla="*/ 3954387 w 9288370"/>
              <a:gd name="connsiteY24" fmla="*/ 1263789 h 1674498"/>
              <a:gd name="connsiteX25" fmla="*/ 3995849 w 9288370"/>
              <a:gd name="connsiteY25" fmla="*/ 1272939 h 1674498"/>
              <a:gd name="connsiteX26" fmla="*/ 4060534 w 9288370"/>
              <a:gd name="connsiteY26" fmla="*/ 1273326 h 1674498"/>
              <a:gd name="connsiteX27" fmla="*/ 4575478 w 9288370"/>
              <a:gd name="connsiteY27" fmla="*/ 1261726 h 1674498"/>
              <a:gd name="connsiteX28" fmla="*/ 4650026 w 9288370"/>
              <a:gd name="connsiteY28" fmla="*/ 1265798 h 1674498"/>
              <a:gd name="connsiteX29" fmla="*/ 4792008 w 9288370"/>
              <a:gd name="connsiteY29" fmla="*/ 1243899 h 1674498"/>
              <a:gd name="connsiteX30" fmla="*/ 4954126 w 9288370"/>
              <a:gd name="connsiteY30" fmla="*/ 1204617 h 1674498"/>
              <a:gd name="connsiteX31" fmla="*/ 5309678 w 9288370"/>
              <a:gd name="connsiteY31" fmla="*/ 1128278 h 1674498"/>
              <a:gd name="connsiteX32" fmla="*/ 5474724 w 9288370"/>
              <a:gd name="connsiteY32" fmla="*/ 1091167 h 1674498"/>
              <a:gd name="connsiteX33" fmla="*/ 5612132 w 9288370"/>
              <a:gd name="connsiteY33" fmla="*/ 1051509 h 1674498"/>
              <a:gd name="connsiteX34" fmla="*/ 5776618 w 9288370"/>
              <a:gd name="connsiteY34" fmla="*/ 1053037 h 1674498"/>
              <a:gd name="connsiteX35" fmla="*/ 5785786 w 9288370"/>
              <a:gd name="connsiteY35" fmla="*/ 1051213 h 1674498"/>
              <a:gd name="connsiteX36" fmla="*/ 5829381 w 9288370"/>
              <a:gd name="connsiteY36" fmla="*/ 1046878 h 1674498"/>
              <a:gd name="connsiteX37" fmla="*/ 5943596 w 9288370"/>
              <a:gd name="connsiteY37" fmla="*/ 1043237 h 1674498"/>
              <a:gd name="connsiteX38" fmla="*/ 5985730 w 9288370"/>
              <a:gd name="connsiteY38" fmla="*/ 1035396 h 1674498"/>
              <a:gd name="connsiteX39" fmla="*/ 6103109 w 9288370"/>
              <a:gd name="connsiteY39" fmla="*/ 1019019 h 1674498"/>
              <a:gd name="connsiteX40" fmla="*/ 6222406 w 9288370"/>
              <a:gd name="connsiteY40" fmla="*/ 985341 h 1674498"/>
              <a:gd name="connsiteX41" fmla="*/ 6598672 w 9288370"/>
              <a:gd name="connsiteY41" fmla="*/ 902062 h 1674498"/>
              <a:gd name="connsiteX42" fmla="*/ 6766149 w 9288370"/>
              <a:gd name="connsiteY42" fmla="*/ 846132 h 1674498"/>
              <a:gd name="connsiteX43" fmla="*/ 6886312 w 9288370"/>
              <a:gd name="connsiteY43" fmla="*/ 781877 h 1674498"/>
              <a:gd name="connsiteX44" fmla="*/ 7006457 w 9288370"/>
              <a:gd name="connsiteY44" fmla="*/ 699758 h 1674498"/>
              <a:gd name="connsiteX45" fmla="*/ 7231643 w 9288370"/>
              <a:gd name="connsiteY45" fmla="*/ 640778 h 1674498"/>
              <a:gd name="connsiteX46" fmla="*/ 7363123 w 9288370"/>
              <a:gd name="connsiteY46" fmla="*/ 593682 h 1674498"/>
              <a:gd name="connsiteX47" fmla="*/ 7588368 w 9288370"/>
              <a:gd name="connsiteY47" fmla="*/ 531129 h 1674498"/>
              <a:gd name="connsiteX48" fmla="*/ 7782741 w 9288370"/>
              <a:gd name="connsiteY48" fmla="*/ 455936 h 1674498"/>
              <a:gd name="connsiteX49" fmla="*/ 7952094 w 9288370"/>
              <a:gd name="connsiteY49" fmla="*/ 409302 h 1674498"/>
              <a:gd name="connsiteX50" fmla="*/ 8231938 w 9288370"/>
              <a:gd name="connsiteY50" fmla="*/ 259259 h 1674498"/>
              <a:gd name="connsiteX51" fmla="*/ 8428864 w 9288370"/>
              <a:gd name="connsiteY51" fmla="*/ 208471 h 1674498"/>
              <a:gd name="connsiteX52" fmla="*/ 8616510 w 9288370"/>
              <a:gd name="connsiteY52" fmla="*/ 161973 h 1674498"/>
              <a:gd name="connsiteX53" fmla="*/ 8826766 w 9288370"/>
              <a:gd name="connsiteY53" fmla="*/ 152111 h 1674498"/>
              <a:gd name="connsiteX54" fmla="*/ 8917647 w 9288370"/>
              <a:gd name="connsiteY54" fmla="*/ 112232 h 1674498"/>
              <a:gd name="connsiteX55" fmla="*/ 9182272 w 9288370"/>
              <a:gd name="connsiteY55" fmla="*/ 37171 h 1674498"/>
              <a:gd name="connsiteX56" fmla="*/ 9232990 w 9288370"/>
              <a:gd name="connsiteY56" fmla="*/ 24074 h 1674498"/>
              <a:gd name="connsiteX57" fmla="*/ 9288370 w 9288370"/>
              <a:gd name="connsiteY57" fmla="*/ 0 h 1674498"/>
              <a:gd name="connsiteX58" fmla="*/ 0 w 9288370"/>
              <a:gd name="connsiteY58" fmla="*/ 0 h 1674498"/>
              <a:gd name="connsiteX59" fmla="*/ 8158 w 9288370"/>
              <a:gd name="connsiteY59" fmla="*/ 1657420 h 1674498"/>
              <a:gd name="connsiteX0" fmla="*/ 8158 w 9288370"/>
              <a:gd name="connsiteY0" fmla="*/ 1657420 h 1657420"/>
              <a:gd name="connsiteX1" fmla="*/ 411216 w 9288370"/>
              <a:gd name="connsiteY1" fmla="*/ 1628370 h 1657420"/>
              <a:gd name="connsiteX2" fmla="*/ 766051 w 9288370"/>
              <a:gd name="connsiteY2" fmla="*/ 1569826 h 1657420"/>
              <a:gd name="connsiteX3" fmla="*/ 971617 w 9288370"/>
              <a:gd name="connsiteY3" fmla="*/ 1522494 h 1657420"/>
              <a:gd name="connsiteX4" fmla="*/ 1186668 w 9288370"/>
              <a:gd name="connsiteY4" fmla="*/ 1514737 h 1657420"/>
              <a:gd name="connsiteX5" fmla="*/ 1339078 w 9288370"/>
              <a:gd name="connsiteY5" fmla="*/ 1494730 h 1657420"/>
              <a:gd name="connsiteX6" fmla="*/ 1488946 w 9288370"/>
              <a:gd name="connsiteY6" fmla="*/ 1508375 h 1657420"/>
              <a:gd name="connsiteX7" fmla="*/ 1604999 w 9288370"/>
              <a:gd name="connsiteY7" fmla="*/ 1513599 h 1657420"/>
              <a:gd name="connsiteX8" fmla="*/ 1717911 w 9288370"/>
              <a:gd name="connsiteY8" fmla="*/ 1497764 h 1657420"/>
              <a:gd name="connsiteX9" fmla="*/ 1794234 w 9288370"/>
              <a:gd name="connsiteY9" fmla="*/ 1464331 h 1657420"/>
              <a:gd name="connsiteX10" fmla="*/ 2101780 w 9288370"/>
              <a:gd name="connsiteY10" fmla="*/ 1409907 h 1657420"/>
              <a:gd name="connsiteX11" fmla="*/ 2244830 w 9288370"/>
              <a:gd name="connsiteY11" fmla="*/ 1388540 h 1657420"/>
              <a:gd name="connsiteX12" fmla="*/ 2428648 w 9288370"/>
              <a:gd name="connsiteY12" fmla="*/ 1372736 h 1657420"/>
              <a:gd name="connsiteX13" fmla="*/ 2645882 w 9288370"/>
              <a:gd name="connsiteY13" fmla="*/ 1341971 h 1657420"/>
              <a:gd name="connsiteX14" fmla="*/ 2707413 w 9288370"/>
              <a:gd name="connsiteY14" fmla="*/ 1347156 h 1657420"/>
              <a:gd name="connsiteX15" fmla="*/ 2843134 w 9288370"/>
              <a:gd name="connsiteY15" fmla="*/ 1323561 h 1657420"/>
              <a:gd name="connsiteX16" fmla="*/ 2923804 w 9288370"/>
              <a:gd name="connsiteY16" fmla="*/ 1314224 h 1657420"/>
              <a:gd name="connsiteX17" fmla="*/ 2953618 w 9288370"/>
              <a:gd name="connsiteY17" fmla="*/ 1318186 h 1657420"/>
              <a:gd name="connsiteX18" fmla="*/ 2995816 w 9288370"/>
              <a:gd name="connsiteY18" fmla="*/ 1318670 h 1657420"/>
              <a:gd name="connsiteX19" fmla="*/ 3261550 w 9288370"/>
              <a:gd name="connsiteY19" fmla="*/ 1289117 h 1657420"/>
              <a:gd name="connsiteX20" fmla="*/ 3409554 w 9288370"/>
              <a:gd name="connsiteY20" fmla="*/ 1258110 h 1657420"/>
              <a:gd name="connsiteX21" fmla="*/ 3534382 w 9288370"/>
              <a:gd name="connsiteY21" fmla="*/ 1245916 h 1657420"/>
              <a:gd name="connsiteX22" fmla="*/ 3707853 w 9288370"/>
              <a:gd name="connsiteY22" fmla="*/ 1241722 h 1657420"/>
              <a:gd name="connsiteX23" fmla="*/ 3925616 w 9288370"/>
              <a:gd name="connsiteY23" fmla="*/ 1253751 h 1657420"/>
              <a:gd name="connsiteX24" fmla="*/ 3954387 w 9288370"/>
              <a:gd name="connsiteY24" fmla="*/ 1263789 h 1657420"/>
              <a:gd name="connsiteX25" fmla="*/ 3995849 w 9288370"/>
              <a:gd name="connsiteY25" fmla="*/ 1272939 h 1657420"/>
              <a:gd name="connsiteX26" fmla="*/ 4060534 w 9288370"/>
              <a:gd name="connsiteY26" fmla="*/ 1273326 h 1657420"/>
              <a:gd name="connsiteX27" fmla="*/ 4575478 w 9288370"/>
              <a:gd name="connsiteY27" fmla="*/ 1261726 h 1657420"/>
              <a:gd name="connsiteX28" fmla="*/ 4650026 w 9288370"/>
              <a:gd name="connsiteY28" fmla="*/ 1265798 h 1657420"/>
              <a:gd name="connsiteX29" fmla="*/ 4792008 w 9288370"/>
              <a:gd name="connsiteY29" fmla="*/ 1243899 h 1657420"/>
              <a:gd name="connsiteX30" fmla="*/ 4954126 w 9288370"/>
              <a:gd name="connsiteY30" fmla="*/ 1204617 h 1657420"/>
              <a:gd name="connsiteX31" fmla="*/ 5309678 w 9288370"/>
              <a:gd name="connsiteY31" fmla="*/ 1128278 h 1657420"/>
              <a:gd name="connsiteX32" fmla="*/ 5474724 w 9288370"/>
              <a:gd name="connsiteY32" fmla="*/ 1091167 h 1657420"/>
              <a:gd name="connsiteX33" fmla="*/ 5612132 w 9288370"/>
              <a:gd name="connsiteY33" fmla="*/ 1051509 h 1657420"/>
              <a:gd name="connsiteX34" fmla="*/ 5776618 w 9288370"/>
              <a:gd name="connsiteY34" fmla="*/ 1053037 h 1657420"/>
              <a:gd name="connsiteX35" fmla="*/ 5785786 w 9288370"/>
              <a:gd name="connsiteY35" fmla="*/ 1051213 h 1657420"/>
              <a:gd name="connsiteX36" fmla="*/ 5829381 w 9288370"/>
              <a:gd name="connsiteY36" fmla="*/ 1046878 h 1657420"/>
              <a:gd name="connsiteX37" fmla="*/ 5943596 w 9288370"/>
              <a:gd name="connsiteY37" fmla="*/ 1043237 h 1657420"/>
              <a:gd name="connsiteX38" fmla="*/ 5985730 w 9288370"/>
              <a:gd name="connsiteY38" fmla="*/ 1035396 h 1657420"/>
              <a:gd name="connsiteX39" fmla="*/ 6103109 w 9288370"/>
              <a:gd name="connsiteY39" fmla="*/ 1019019 h 1657420"/>
              <a:gd name="connsiteX40" fmla="*/ 6222406 w 9288370"/>
              <a:gd name="connsiteY40" fmla="*/ 985341 h 1657420"/>
              <a:gd name="connsiteX41" fmla="*/ 6598672 w 9288370"/>
              <a:gd name="connsiteY41" fmla="*/ 902062 h 1657420"/>
              <a:gd name="connsiteX42" fmla="*/ 6766149 w 9288370"/>
              <a:gd name="connsiteY42" fmla="*/ 846132 h 1657420"/>
              <a:gd name="connsiteX43" fmla="*/ 6886312 w 9288370"/>
              <a:gd name="connsiteY43" fmla="*/ 781877 h 1657420"/>
              <a:gd name="connsiteX44" fmla="*/ 7006457 w 9288370"/>
              <a:gd name="connsiteY44" fmla="*/ 699758 h 1657420"/>
              <a:gd name="connsiteX45" fmla="*/ 7231643 w 9288370"/>
              <a:gd name="connsiteY45" fmla="*/ 640778 h 1657420"/>
              <a:gd name="connsiteX46" fmla="*/ 7363123 w 9288370"/>
              <a:gd name="connsiteY46" fmla="*/ 593682 h 1657420"/>
              <a:gd name="connsiteX47" fmla="*/ 7588368 w 9288370"/>
              <a:gd name="connsiteY47" fmla="*/ 531129 h 1657420"/>
              <a:gd name="connsiteX48" fmla="*/ 7782741 w 9288370"/>
              <a:gd name="connsiteY48" fmla="*/ 455936 h 1657420"/>
              <a:gd name="connsiteX49" fmla="*/ 7952094 w 9288370"/>
              <a:gd name="connsiteY49" fmla="*/ 409302 h 1657420"/>
              <a:gd name="connsiteX50" fmla="*/ 8231938 w 9288370"/>
              <a:gd name="connsiteY50" fmla="*/ 259259 h 1657420"/>
              <a:gd name="connsiteX51" fmla="*/ 8428864 w 9288370"/>
              <a:gd name="connsiteY51" fmla="*/ 208471 h 1657420"/>
              <a:gd name="connsiteX52" fmla="*/ 8616510 w 9288370"/>
              <a:gd name="connsiteY52" fmla="*/ 161973 h 1657420"/>
              <a:gd name="connsiteX53" fmla="*/ 8826766 w 9288370"/>
              <a:gd name="connsiteY53" fmla="*/ 152111 h 1657420"/>
              <a:gd name="connsiteX54" fmla="*/ 8917647 w 9288370"/>
              <a:gd name="connsiteY54" fmla="*/ 112232 h 1657420"/>
              <a:gd name="connsiteX55" fmla="*/ 9182272 w 9288370"/>
              <a:gd name="connsiteY55" fmla="*/ 37171 h 1657420"/>
              <a:gd name="connsiteX56" fmla="*/ 9232990 w 9288370"/>
              <a:gd name="connsiteY56" fmla="*/ 24074 h 1657420"/>
              <a:gd name="connsiteX57" fmla="*/ 9288370 w 9288370"/>
              <a:gd name="connsiteY57" fmla="*/ 0 h 1657420"/>
              <a:gd name="connsiteX58" fmla="*/ 0 w 9288370"/>
              <a:gd name="connsiteY58" fmla="*/ 0 h 1657420"/>
              <a:gd name="connsiteX59" fmla="*/ 8158 w 9288370"/>
              <a:gd name="connsiteY59" fmla="*/ 1657420 h 165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288370" h="1657420">
                <a:moveTo>
                  <a:pt x="8158" y="1657420"/>
                </a:moveTo>
                <a:cubicBezTo>
                  <a:pt x="61478" y="1649348"/>
                  <a:pt x="284901" y="1645343"/>
                  <a:pt x="411216" y="1628370"/>
                </a:cubicBezTo>
                <a:cubicBezTo>
                  <a:pt x="480417" y="1633188"/>
                  <a:pt x="558470" y="1603899"/>
                  <a:pt x="766051" y="1569826"/>
                </a:cubicBezTo>
                <a:cubicBezTo>
                  <a:pt x="812488" y="1564422"/>
                  <a:pt x="953443" y="1560007"/>
                  <a:pt x="971617" y="1522494"/>
                </a:cubicBezTo>
                <a:cubicBezTo>
                  <a:pt x="1020161" y="1501878"/>
                  <a:pt x="1097347" y="1533665"/>
                  <a:pt x="1186668" y="1514737"/>
                </a:cubicBezTo>
                <a:lnTo>
                  <a:pt x="1339078" y="1494730"/>
                </a:lnTo>
                <a:lnTo>
                  <a:pt x="1488946" y="1508375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152963" y="1319665"/>
                  <a:pt x="3261550" y="1289117"/>
                </a:cubicBezTo>
                <a:lnTo>
                  <a:pt x="3409554" y="1258110"/>
                </a:lnTo>
                <a:cubicBezTo>
                  <a:pt x="3478041" y="1234777"/>
                  <a:pt x="3465895" y="1252355"/>
                  <a:pt x="3534382" y="1245916"/>
                </a:cubicBezTo>
                <a:cubicBezTo>
                  <a:pt x="3568027" y="1248143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37687" y="1266099"/>
                  <a:pt x="4060534" y="1273326"/>
                </a:cubicBezTo>
                <a:cubicBezTo>
                  <a:pt x="4222834" y="1244527"/>
                  <a:pt x="4406167" y="1272716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751303" y="824906"/>
                  <a:pt x="6844288" y="800250"/>
                  <a:pt x="6886312" y="781877"/>
                </a:cubicBezTo>
                <a:cubicBezTo>
                  <a:pt x="6904346" y="796722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46060" y="516035"/>
                  <a:pt x="7588368" y="531129"/>
                </a:cubicBezTo>
                <a:cubicBezTo>
                  <a:pt x="7589802" y="511039"/>
                  <a:pt x="7775022" y="480542"/>
                  <a:pt x="7782741" y="455936"/>
                </a:cubicBezTo>
                <a:cubicBezTo>
                  <a:pt x="7843362" y="435631"/>
                  <a:pt x="7898455" y="431261"/>
                  <a:pt x="7952094" y="409302"/>
                </a:cubicBezTo>
                <a:cubicBezTo>
                  <a:pt x="8005733" y="387343"/>
                  <a:pt x="8146910" y="289023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ubicBezTo>
                  <a:pt x="2719" y="557222"/>
                  <a:pt x="5439" y="1100198"/>
                  <a:pt x="8158" y="1657420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5866-8D7D-0747-49A4-F3B09648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0"/>
            <a:ext cx="4559301" cy="18117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Random </a:t>
            </a:r>
            <a:r>
              <a:rPr lang="en-US" dirty="0" err="1">
                <a:solidFill>
                  <a:schemeClr val="accent1"/>
                </a:solidFill>
              </a:rPr>
              <a:t>iQAQE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F07482B6-BE32-B501-6A68-47B905414A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8" y="2338763"/>
                <a:ext cx="4559301" cy="3722670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“Mapping” is done </a:t>
                </a:r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randomly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P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pt-P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Assignment itself is random.</a:t>
                </a:r>
              </a:p>
              <a:p>
                <a:r>
                  <a:rPr lang="en-US" dirty="0"/>
                  <a:t>Assess how </a:t>
                </a:r>
                <a:r>
                  <a:rPr lang="en-US" dirty="0" err="1"/>
                  <a:t>iQAQE</a:t>
                </a:r>
                <a:r>
                  <a:rPr lang="en-US" dirty="0"/>
                  <a:t> performs for: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Finite</a:t>
                </a:r>
                <a:r>
                  <a:rPr lang="en-US" dirty="0"/>
                  <a:t> shot number;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Infinite</a:t>
                </a:r>
                <a:r>
                  <a:rPr lang="en-US" dirty="0"/>
                  <a:t> shot number (analytical simulations).</a:t>
                </a:r>
              </a:p>
              <a:p>
                <a:r>
                  <a:rPr lang="en-US" dirty="0" err="1"/>
                  <a:t>iQAQE</a:t>
                </a:r>
                <a:r>
                  <a:rPr lang="en-US" dirty="0"/>
                  <a:t> appears to be </a:t>
                </a:r>
                <a:r>
                  <a: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more resilient to statistical uncertainty associated with finite shot numbers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F07482B6-BE32-B501-6A68-47B905414A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8" y="2338763"/>
                <a:ext cx="4559301" cy="3722670"/>
              </a:xfrm>
              <a:blipFill>
                <a:blip r:embed="rId3"/>
                <a:stretch>
                  <a:fillRect l="-401" r="-254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Marcador de Posição de Conteúdo 7" descr="Uma imagem com texto, diagrama&#10;&#10;Descrição gerada automaticamente">
            <a:extLst>
              <a:ext uri="{FF2B5EF4-FFF2-40B4-BE49-F238E27FC236}">
                <a16:creationId xmlns:a16="http://schemas.microsoft.com/office/drawing/2014/main" id="{5ECC8EC8-C8F9-C389-C74E-F45E8FC65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99" y="1226319"/>
            <a:ext cx="5575302" cy="4446304"/>
          </a:xfrm>
          <a:custGeom>
            <a:avLst/>
            <a:gdLst>
              <a:gd name="connsiteX0" fmla="*/ 0 w 5575302"/>
              <a:gd name="connsiteY0" fmla="*/ 0 h 4446304"/>
              <a:gd name="connsiteX1" fmla="*/ 501777 w 5575302"/>
              <a:gd name="connsiteY1" fmla="*/ 0 h 4446304"/>
              <a:gd name="connsiteX2" fmla="*/ 892048 w 5575302"/>
              <a:gd name="connsiteY2" fmla="*/ 0 h 4446304"/>
              <a:gd name="connsiteX3" fmla="*/ 1393826 w 5575302"/>
              <a:gd name="connsiteY3" fmla="*/ 0 h 4446304"/>
              <a:gd name="connsiteX4" fmla="*/ 1839850 w 5575302"/>
              <a:gd name="connsiteY4" fmla="*/ 0 h 4446304"/>
              <a:gd name="connsiteX5" fmla="*/ 2508886 w 5575302"/>
              <a:gd name="connsiteY5" fmla="*/ 0 h 4446304"/>
              <a:gd name="connsiteX6" fmla="*/ 2899157 w 5575302"/>
              <a:gd name="connsiteY6" fmla="*/ 0 h 4446304"/>
              <a:gd name="connsiteX7" fmla="*/ 3400934 w 5575302"/>
              <a:gd name="connsiteY7" fmla="*/ 0 h 4446304"/>
              <a:gd name="connsiteX8" fmla="*/ 4014217 w 5575302"/>
              <a:gd name="connsiteY8" fmla="*/ 0 h 4446304"/>
              <a:gd name="connsiteX9" fmla="*/ 4515995 w 5575302"/>
              <a:gd name="connsiteY9" fmla="*/ 0 h 4446304"/>
              <a:gd name="connsiteX10" fmla="*/ 5575302 w 5575302"/>
              <a:gd name="connsiteY10" fmla="*/ 0 h 4446304"/>
              <a:gd name="connsiteX11" fmla="*/ 5575302 w 5575302"/>
              <a:gd name="connsiteY11" fmla="*/ 422399 h 4446304"/>
              <a:gd name="connsiteX12" fmla="*/ 5575302 w 5575302"/>
              <a:gd name="connsiteY12" fmla="*/ 889261 h 4446304"/>
              <a:gd name="connsiteX13" fmla="*/ 5575302 w 5575302"/>
              <a:gd name="connsiteY13" fmla="*/ 1400586 h 4446304"/>
              <a:gd name="connsiteX14" fmla="*/ 5575302 w 5575302"/>
              <a:gd name="connsiteY14" fmla="*/ 2045300 h 4446304"/>
              <a:gd name="connsiteX15" fmla="*/ 5575302 w 5575302"/>
              <a:gd name="connsiteY15" fmla="*/ 2690014 h 4446304"/>
              <a:gd name="connsiteX16" fmla="*/ 5575302 w 5575302"/>
              <a:gd name="connsiteY16" fmla="*/ 3245802 h 4446304"/>
              <a:gd name="connsiteX17" fmla="*/ 5575302 w 5575302"/>
              <a:gd name="connsiteY17" fmla="*/ 3757127 h 4446304"/>
              <a:gd name="connsiteX18" fmla="*/ 5575302 w 5575302"/>
              <a:gd name="connsiteY18" fmla="*/ 4446304 h 4446304"/>
              <a:gd name="connsiteX19" fmla="*/ 5017772 w 5575302"/>
              <a:gd name="connsiteY19" fmla="*/ 4446304 h 4446304"/>
              <a:gd name="connsiteX20" fmla="*/ 4460242 w 5575302"/>
              <a:gd name="connsiteY20" fmla="*/ 4446304 h 4446304"/>
              <a:gd name="connsiteX21" fmla="*/ 3902711 w 5575302"/>
              <a:gd name="connsiteY21" fmla="*/ 4446304 h 4446304"/>
              <a:gd name="connsiteX22" fmla="*/ 3233675 w 5575302"/>
              <a:gd name="connsiteY22" fmla="*/ 4446304 h 4446304"/>
              <a:gd name="connsiteX23" fmla="*/ 2787651 w 5575302"/>
              <a:gd name="connsiteY23" fmla="*/ 4446304 h 4446304"/>
              <a:gd name="connsiteX24" fmla="*/ 2397380 w 5575302"/>
              <a:gd name="connsiteY24" fmla="*/ 4446304 h 4446304"/>
              <a:gd name="connsiteX25" fmla="*/ 1839850 w 5575302"/>
              <a:gd name="connsiteY25" fmla="*/ 4446304 h 4446304"/>
              <a:gd name="connsiteX26" fmla="*/ 1170813 w 5575302"/>
              <a:gd name="connsiteY26" fmla="*/ 4446304 h 4446304"/>
              <a:gd name="connsiteX27" fmla="*/ 724789 w 5575302"/>
              <a:gd name="connsiteY27" fmla="*/ 4446304 h 4446304"/>
              <a:gd name="connsiteX28" fmla="*/ 0 w 5575302"/>
              <a:gd name="connsiteY28" fmla="*/ 4446304 h 4446304"/>
              <a:gd name="connsiteX29" fmla="*/ 0 w 5575302"/>
              <a:gd name="connsiteY29" fmla="*/ 3846053 h 4446304"/>
              <a:gd name="connsiteX30" fmla="*/ 0 w 5575302"/>
              <a:gd name="connsiteY30" fmla="*/ 3290265 h 4446304"/>
              <a:gd name="connsiteX31" fmla="*/ 0 w 5575302"/>
              <a:gd name="connsiteY31" fmla="*/ 2645551 h 4446304"/>
              <a:gd name="connsiteX32" fmla="*/ 0 w 5575302"/>
              <a:gd name="connsiteY32" fmla="*/ 2045300 h 4446304"/>
              <a:gd name="connsiteX33" fmla="*/ 0 w 5575302"/>
              <a:gd name="connsiteY33" fmla="*/ 1622901 h 4446304"/>
              <a:gd name="connsiteX34" fmla="*/ 0 w 5575302"/>
              <a:gd name="connsiteY34" fmla="*/ 1200502 h 4446304"/>
              <a:gd name="connsiteX35" fmla="*/ 0 w 5575302"/>
              <a:gd name="connsiteY35" fmla="*/ 644714 h 4446304"/>
              <a:gd name="connsiteX36" fmla="*/ 0 w 5575302"/>
              <a:gd name="connsiteY36" fmla="*/ 0 h 444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575302" h="4446304" fill="none" extrusionOk="0">
                <a:moveTo>
                  <a:pt x="0" y="0"/>
                </a:moveTo>
                <a:cubicBezTo>
                  <a:pt x="123941" y="-6472"/>
                  <a:pt x="386438" y="37058"/>
                  <a:pt x="501777" y="0"/>
                </a:cubicBezTo>
                <a:cubicBezTo>
                  <a:pt x="617116" y="-37058"/>
                  <a:pt x="795320" y="34767"/>
                  <a:pt x="892048" y="0"/>
                </a:cubicBezTo>
                <a:cubicBezTo>
                  <a:pt x="988776" y="-34767"/>
                  <a:pt x="1173474" y="10451"/>
                  <a:pt x="1393826" y="0"/>
                </a:cubicBezTo>
                <a:cubicBezTo>
                  <a:pt x="1614178" y="-10451"/>
                  <a:pt x="1739372" y="23038"/>
                  <a:pt x="1839850" y="0"/>
                </a:cubicBezTo>
                <a:cubicBezTo>
                  <a:pt x="1940328" y="-23038"/>
                  <a:pt x="2279492" y="67451"/>
                  <a:pt x="2508886" y="0"/>
                </a:cubicBezTo>
                <a:cubicBezTo>
                  <a:pt x="2738280" y="-67451"/>
                  <a:pt x="2732960" y="10899"/>
                  <a:pt x="2899157" y="0"/>
                </a:cubicBezTo>
                <a:cubicBezTo>
                  <a:pt x="3065354" y="-10899"/>
                  <a:pt x="3293278" y="55975"/>
                  <a:pt x="3400934" y="0"/>
                </a:cubicBezTo>
                <a:cubicBezTo>
                  <a:pt x="3508590" y="-55975"/>
                  <a:pt x="3810583" y="40131"/>
                  <a:pt x="4014217" y="0"/>
                </a:cubicBezTo>
                <a:cubicBezTo>
                  <a:pt x="4217851" y="-40131"/>
                  <a:pt x="4338975" y="56043"/>
                  <a:pt x="4515995" y="0"/>
                </a:cubicBezTo>
                <a:cubicBezTo>
                  <a:pt x="4693015" y="-56043"/>
                  <a:pt x="5185444" y="34949"/>
                  <a:pt x="5575302" y="0"/>
                </a:cubicBezTo>
                <a:cubicBezTo>
                  <a:pt x="5595757" y="112733"/>
                  <a:pt x="5566403" y="259617"/>
                  <a:pt x="5575302" y="422399"/>
                </a:cubicBezTo>
                <a:cubicBezTo>
                  <a:pt x="5584201" y="585181"/>
                  <a:pt x="5526946" y="683610"/>
                  <a:pt x="5575302" y="889261"/>
                </a:cubicBezTo>
                <a:cubicBezTo>
                  <a:pt x="5623658" y="1094912"/>
                  <a:pt x="5544508" y="1232370"/>
                  <a:pt x="5575302" y="1400586"/>
                </a:cubicBezTo>
                <a:cubicBezTo>
                  <a:pt x="5606096" y="1568803"/>
                  <a:pt x="5572558" y="1887158"/>
                  <a:pt x="5575302" y="2045300"/>
                </a:cubicBezTo>
                <a:cubicBezTo>
                  <a:pt x="5578046" y="2203442"/>
                  <a:pt x="5506934" y="2376369"/>
                  <a:pt x="5575302" y="2690014"/>
                </a:cubicBezTo>
                <a:cubicBezTo>
                  <a:pt x="5643670" y="3003659"/>
                  <a:pt x="5514473" y="3038047"/>
                  <a:pt x="5575302" y="3245802"/>
                </a:cubicBezTo>
                <a:cubicBezTo>
                  <a:pt x="5636131" y="3453557"/>
                  <a:pt x="5527240" y="3617702"/>
                  <a:pt x="5575302" y="3757127"/>
                </a:cubicBezTo>
                <a:cubicBezTo>
                  <a:pt x="5623364" y="3896552"/>
                  <a:pt x="5493455" y="4218678"/>
                  <a:pt x="5575302" y="4446304"/>
                </a:cubicBezTo>
                <a:cubicBezTo>
                  <a:pt x="5413216" y="4460830"/>
                  <a:pt x="5237918" y="4438326"/>
                  <a:pt x="5017772" y="4446304"/>
                </a:cubicBezTo>
                <a:cubicBezTo>
                  <a:pt x="4797626" y="4454282"/>
                  <a:pt x="4638884" y="4410221"/>
                  <a:pt x="4460242" y="4446304"/>
                </a:cubicBezTo>
                <a:cubicBezTo>
                  <a:pt x="4281600" y="4482387"/>
                  <a:pt x="4118588" y="4424331"/>
                  <a:pt x="3902711" y="4446304"/>
                </a:cubicBezTo>
                <a:cubicBezTo>
                  <a:pt x="3686834" y="4468277"/>
                  <a:pt x="3412444" y="4410866"/>
                  <a:pt x="3233675" y="4446304"/>
                </a:cubicBezTo>
                <a:cubicBezTo>
                  <a:pt x="3054906" y="4481742"/>
                  <a:pt x="2918885" y="4431449"/>
                  <a:pt x="2787651" y="4446304"/>
                </a:cubicBezTo>
                <a:cubicBezTo>
                  <a:pt x="2656417" y="4461159"/>
                  <a:pt x="2503090" y="4413860"/>
                  <a:pt x="2397380" y="4446304"/>
                </a:cubicBezTo>
                <a:cubicBezTo>
                  <a:pt x="2291670" y="4478748"/>
                  <a:pt x="1976874" y="4418084"/>
                  <a:pt x="1839850" y="4446304"/>
                </a:cubicBezTo>
                <a:cubicBezTo>
                  <a:pt x="1702826" y="4474524"/>
                  <a:pt x="1384753" y="4439022"/>
                  <a:pt x="1170813" y="4446304"/>
                </a:cubicBezTo>
                <a:cubicBezTo>
                  <a:pt x="956873" y="4453586"/>
                  <a:pt x="872879" y="4443620"/>
                  <a:pt x="724789" y="4446304"/>
                </a:cubicBezTo>
                <a:cubicBezTo>
                  <a:pt x="576699" y="4448988"/>
                  <a:pt x="256902" y="4407964"/>
                  <a:pt x="0" y="4446304"/>
                </a:cubicBezTo>
                <a:cubicBezTo>
                  <a:pt x="-49389" y="4192041"/>
                  <a:pt x="4147" y="4057903"/>
                  <a:pt x="0" y="3846053"/>
                </a:cubicBezTo>
                <a:cubicBezTo>
                  <a:pt x="-4147" y="3634203"/>
                  <a:pt x="40325" y="3438942"/>
                  <a:pt x="0" y="3290265"/>
                </a:cubicBezTo>
                <a:cubicBezTo>
                  <a:pt x="-40325" y="3141588"/>
                  <a:pt x="20147" y="2865951"/>
                  <a:pt x="0" y="2645551"/>
                </a:cubicBezTo>
                <a:cubicBezTo>
                  <a:pt x="-20147" y="2425151"/>
                  <a:pt x="50100" y="2218215"/>
                  <a:pt x="0" y="2045300"/>
                </a:cubicBezTo>
                <a:cubicBezTo>
                  <a:pt x="-50100" y="1872385"/>
                  <a:pt x="33648" y="1779261"/>
                  <a:pt x="0" y="1622901"/>
                </a:cubicBezTo>
                <a:cubicBezTo>
                  <a:pt x="-33648" y="1466541"/>
                  <a:pt x="11910" y="1287649"/>
                  <a:pt x="0" y="1200502"/>
                </a:cubicBezTo>
                <a:cubicBezTo>
                  <a:pt x="-11910" y="1113355"/>
                  <a:pt x="32712" y="758985"/>
                  <a:pt x="0" y="644714"/>
                </a:cubicBezTo>
                <a:cubicBezTo>
                  <a:pt x="-32712" y="530443"/>
                  <a:pt x="5536" y="247589"/>
                  <a:pt x="0" y="0"/>
                </a:cubicBezTo>
                <a:close/>
              </a:path>
              <a:path w="5575302" h="4446304" stroke="0" extrusionOk="0">
                <a:moveTo>
                  <a:pt x="0" y="0"/>
                </a:moveTo>
                <a:cubicBezTo>
                  <a:pt x="118015" y="-29126"/>
                  <a:pt x="250390" y="37117"/>
                  <a:pt x="390271" y="0"/>
                </a:cubicBezTo>
                <a:cubicBezTo>
                  <a:pt x="530152" y="-37117"/>
                  <a:pt x="717497" y="24313"/>
                  <a:pt x="836295" y="0"/>
                </a:cubicBezTo>
                <a:cubicBezTo>
                  <a:pt x="955093" y="-24313"/>
                  <a:pt x="1235930" y="43072"/>
                  <a:pt x="1505332" y="0"/>
                </a:cubicBezTo>
                <a:cubicBezTo>
                  <a:pt x="1774734" y="-43072"/>
                  <a:pt x="1924226" y="63748"/>
                  <a:pt x="2062862" y="0"/>
                </a:cubicBezTo>
                <a:cubicBezTo>
                  <a:pt x="2201498" y="-63748"/>
                  <a:pt x="2317617" y="33930"/>
                  <a:pt x="2453133" y="0"/>
                </a:cubicBezTo>
                <a:cubicBezTo>
                  <a:pt x="2588649" y="-33930"/>
                  <a:pt x="2706199" y="40549"/>
                  <a:pt x="2899157" y="0"/>
                </a:cubicBezTo>
                <a:cubicBezTo>
                  <a:pt x="3092115" y="-40549"/>
                  <a:pt x="3343423" y="57579"/>
                  <a:pt x="3456687" y="0"/>
                </a:cubicBezTo>
                <a:cubicBezTo>
                  <a:pt x="3569951" y="-57579"/>
                  <a:pt x="3731872" y="46802"/>
                  <a:pt x="3902711" y="0"/>
                </a:cubicBezTo>
                <a:cubicBezTo>
                  <a:pt x="4073550" y="-46802"/>
                  <a:pt x="4270510" y="41385"/>
                  <a:pt x="4571748" y="0"/>
                </a:cubicBezTo>
                <a:cubicBezTo>
                  <a:pt x="4872986" y="-41385"/>
                  <a:pt x="4784233" y="5940"/>
                  <a:pt x="4962019" y="0"/>
                </a:cubicBezTo>
                <a:cubicBezTo>
                  <a:pt x="5139805" y="-5940"/>
                  <a:pt x="5340886" y="14258"/>
                  <a:pt x="5575302" y="0"/>
                </a:cubicBezTo>
                <a:cubicBezTo>
                  <a:pt x="5626787" y="245705"/>
                  <a:pt x="5548022" y="301594"/>
                  <a:pt x="5575302" y="555788"/>
                </a:cubicBezTo>
                <a:cubicBezTo>
                  <a:pt x="5602582" y="809982"/>
                  <a:pt x="5570879" y="968948"/>
                  <a:pt x="5575302" y="1156039"/>
                </a:cubicBezTo>
                <a:cubicBezTo>
                  <a:pt x="5579725" y="1343130"/>
                  <a:pt x="5560703" y="1495240"/>
                  <a:pt x="5575302" y="1622901"/>
                </a:cubicBezTo>
                <a:cubicBezTo>
                  <a:pt x="5589901" y="1750562"/>
                  <a:pt x="5561269" y="1883428"/>
                  <a:pt x="5575302" y="2134226"/>
                </a:cubicBezTo>
                <a:cubicBezTo>
                  <a:pt x="5589335" y="2385025"/>
                  <a:pt x="5567739" y="2613778"/>
                  <a:pt x="5575302" y="2734477"/>
                </a:cubicBezTo>
                <a:cubicBezTo>
                  <a:pt x="5582865" y="2855176"/>
                  <a:pt x="5559428" y="3023666"/>
                  <a:pt x="5575302" y="3201339"/>
                </a:cubicBezTo>
                <a:cubicBezTo>
                  <a:pt x="5591176" y="3379012"/>
                  <a:pt x="5506537" y="3650312"/>
                  <a:pt x="5575302" y="3801590"/>
                </a:cubicBezTo>
                <a:cubicBezTo>
                  <a:pt x="5644067" y="3952868"/>
                  <a:pt x="5567575" y="4290228"/>
                  <a:pt x="5575302" y="4446304"/>
                </a:cubicBezTo>
                <a:cubicBezTo>
                  <a:pt x="5320502" y="4493073"/>
                  <a:pt x="5157623" y="4385834"/>
                  <a:pt x="5017772" y="4446304"/>
                </a:cubicBezTo>
                <a:cubicBezTo>
                  <a:pt x="4877921" y="4506774"/>
                  <a:pt x="4630769" y="4388155"/>
                  <a:pt x="4515995" y="4446304"/>
                </a:cubicBezTo>
                <a:cubicBezTo>
                  <a:pt x="4401221" y="4504453"/>
                  <a:pt x="4113270" y="4389355"/>
                  <a:pt x="3902711" y="4446304"/>
                </a:cubicBezTo>
                <a:cubicBezTo>
                  <a:pt x="3692152" y="4503253"/>
                  <a:pt x="3478425" y="4390434"/>
                  <a:pt x="3345181" y="4446304"/>
                </a:cubicBezTo>
                <a:cubicBezTo>
                  <a:pt x="3211937" y="4502174"/>
                  <a:pt x="3006316" y="4432543"/>
                  <a:pt x="2731898" y="4446304"/>
                </a:cubicBezTo>
                <a:cubicBezTo>
                  <a:pt x="2457480" y="4460065"/>
                  <a:pt x="2421013" y="4392737"/>
                  <a:pt x="2118615" y="4446304"/>
                </a:cubicBezTo>
                <a:cubicBezTo>
                  <a:pt x="1816217" y="4499871"/>
                  <a:pt x="1706349" y="4384549"/>
                  <a:pt x="1505332" y="4446304"/>
                </a:cubicBezTo>
                <a:cubicBezTo>
                  <a:pt x="1304315" y="4508059"/>
                  <a:pt x="1261004" y="4411409"/>
                  <a:pt x="1115060" y="4446304"/>
                </a:cubicBezTo>
                <a:cubicBezTo>
                  <a:pt x="969116" y="4481199"/>
                  <a:pt x="785377" y="4436991"/>
                  <a:pt x="557530" y="4446304"/>
                </a:cubicBezTo>
                <a:cubicBezTo>
                  <a:pt x="329683" y="4455617"/>
                  <a:pt x="241518" y="4389925"/>
                  <a:pt x="0" y="4446304"/>
                </a:cubicBezTo>
                <a:cubicBezTo>
                  <a:pt x="-4639" y="4288282"/>
                  <a:pt x="15634" y="4166239"/>
                  <a:pt x="0" y="3979442"/>
                </a:cubicBezTo>
                <a:cubicBezTo>
                  <a:pt x="-15634" y="3792645"/>
                  <a:pt x="65228" y="3604564"/>
                  <a:pt x="0" y="3334728"/>
                </a:cubicBezTo>
                <a:cubicBezTo>
                  <a:pt x="-65228" y="3064892"/>
                  <a:pt x="11601" y="3031804"/>
                  <a:pt x="0" y="2912329"/>
                </a:cubicBezTo>
                <a:cubicBezTo>
                  <a:pt x="-11601" y="2792854"/>
                  <a:pt x="44598" y="2510340"/>
                  <a:pt x="0" y="2356541"/>
                </a:cubicBezTo>
                <a:cubicBezTo>
                  <a:pt x="-44598" y="2202742"/>
                  <a:pt x="14391" y="2077467"/>
                  <a:pt x="0" y="1889679"/>
                </a:cubicBezTo>
                <a:cubicBezTo>
                  <a:pt x="-14391" y="1701891"/>
                  <a:pt x="13776" y="1607952"/>
                  <a:pt x="0" y="1378354"/>
                </a:cubicBezTo>
                <a:cubicBezTo>
                  <a:pt x="-13776" y="1148756"/>
                  <a:pt x="43163" y="942600"/>
                  <a:pt x="0" y="822566"/>
                </a:cubicBezTo>
                <a:cubicBezTo>
                  <a:pt x="-43163" y="702532"/>
                  <a:pt x="8550" y="214594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43495171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CD4F446-2069-2311-2F5B-5B55F711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6470" y="6293701"/>
            <a:ext cx="306389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fld id="{76FD8831-F20B-489B-86E4-734A3E31ABF4}" type="datetime1">
              <a:rPr lang="en-US"/>
              <a:pPr algn="l">
                <a:spcAft>
                  <a:spcPts val="600"/>
                </a:spcAft>
              </a:pPr>
              <a:t>6/13/2024</a:t>
            </a:fld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6AC3CDD-3F2D-6494-7473-820CA03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37" y="6293701"/>
            <a:ext cx="576133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fld id="{1CF2D47E-0AF1-4C27-801F-64E3E5BF7F72}" type="slidenum">
              <a:rPr lang="en-US"/>
              <a:pPr algn="l"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pic>
        <p:nvPicPr>
          <p:cNvPr id="9" name="Imagem 8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4D271E69-3313-6709-751E-5A3264E96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10" name="Imagem 9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ABC84B74-20FD-340A-3D39-7D6D5E546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1" name="Imagem 10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0B218CF8-4C71-2C51-ED70-38E530A2EB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D3177CD4-25DA-EC7A-5271-6EE522BC6FD0}"/>
                  </a:ext>
                </a:extLst>
              </p:cNvPr>
              <p:cNvSpPr txBox="1"/>
              <p:nvPr/>
            </p:nvSpPr>
            <p:spPr>
              <a:xfrm>
                <a:off x="5930899" y="5829933"/>
                <a:ext cx="5575302" cy="646331"/>
              </a:xfrm>
              <a:custGeom>
                <a:avLst/>
                <a:gdLst>
                  <a:gd name="connsiteX0" fmla="*/ 0 w 5575302"/>
                  <a:gd name="connsiteY0" fmla="*/ 0 h 646331"/>
                  <a:gd name="connsiteX1" fmla="*/ 557530 w 5575302"/>
                  <a:gd name="connsiteY1" fmla="*/ 0 h 646331"/>
                  <a:gd name="connsiteX2" fmla="*/ 1170813 w 5575302"/>
                  <a:gd name="connsiteY2" fmla="*/ 0 h 646331"/>
                  <a:gd name="connsiteX3" fmla="*/ 1728344 w 5575302"/>
                  <a:gd name="connsiteY3" fmla="*/ 0 h 646331"/>
                  <a:gd name="connsiteX4" fmla="*/ 2397380 w 5575302"/>
                  <a:gd name="connsiteY4" fmla="*/ 0 h 646331"/>
                  <a:gd name="connsiteX5" fmla="*/ 3066416 w 5575302"/>
                  <a:gd name="connsiteY5" fmla="*/ 0 h 646331"/>
                  <a:gd name="connsiteX6" fmla="*/ 3623946 w 5575302"/>
                  <a:gd name="connsiteY6" fmla="*/ 0 h 646331"/>
                  <a:gd name="connsiteX7" fmla="*/ 4292983 w 5575302"/>
                  <a:gd name="connsiteY7" fmla="*/ 0 h 646331"/>
                  <a:gd name="connsiteX8" fmla="*/ 4962019 w 5575302"/>
                  <a:gd name="connsiteY8" fmla="*/ 0 h 646331"/>
                  <a:gd name="connsiteX9" fmla="*/ 5575302 w 5575302"/>
                  <a:gd name="connsiteY9" fmla="*/ 0 h 646331"/>
                  <a:gd name="connsiteX10" fmla="*/ 5575302 w 5575302"/>
                  <a:gd name="connsiteY10" fmla="*/ 316702 h 646331"/>
                  <a:gd name="connsiteX11" fmla="*/ 5575302 w 5575302"/>
                  <a:gd name="connsiteY11" fmla="*/ 646331 h 646331"/>
                  <a:gd name="connsiteX12" fmla="*/ 5129278 w 5575302"/>
                  <a:gd name="connsiteY12" fmla="*/ 646331 h 646331"/>
                  <a:gd name="connsiteX13" fmla="*/ 4683254 w 5575302"/>
                  <a:gd name="connsiteY13" fmla="*/ 646331 h 646331"/>
                  <a:gd name="connsiteX14" fmla="*/ 4237230 w 5575302"/>
                  <a:gd name="connsiteY14" fmla="*/ 646331 h 646331"/>
                  <a:gd name="connsiteX15" fmla="*/ 3791205 w 5575302"/>
                  <a:gd name="connsiteY15" fmla="*/ 646331 h 646331"/>
                  <a:gd name="connsiteX16" fmla="*/ 3400934 w 5575302"/>
                  <a:gd name="connsiteY16" fmla="*/ 646331 h 646331"/>
                  <a:gd name="connsiteX17" fmla="*/ 2843404 w 5575302"/>
                  <a:gd name="connsiteY17" fmla="*/ 646331 h 646331"/>
                  <a:gd name="connsiteX18" fmla="*/ 2285874 w 5575302"/>
                  <a:gd name="connsiteY18" fmla="*/ 646331 h 646331"/>
                  <a:gd name="connsiteX19" fmla="*/ 1895603 w 5575302"/>
                  <a:gd name="connsiteY19" fmla="*/ 646331 h 646331"/>
                  <a:gd name="connsiteX20" fmla="*/ 1393826 w 5575302"/>
                  <a:gd name="connsiteY20" fmla="*/ 646331 h 646331"/>
                  <a:gd name="connsiteX21" fmla="*/ 836295 w 5575302"/>
                  <a:gd name="connsiteY21" fmla="*/ 646331 h 646331"/>
                  <a:gd name="connsiteX22" fmla="*/ 0 w 5575302"/>
                  <a:gd name="connsiteY22" fmla="*/ 646331 h 646331"/>
                  <a:gd name="connsiteX23" fmla="*/ 0 w 5575302"/>
                  <a:gd name="connsiteY23" fmla="*/ 342555 h 646331"/>
                  <a:gd name="connsiteX24" fmla="*/ 0 w 5575302"/>
                  <a:gd name="connsiteY24" fmla="*/ 0 h 64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75302" h="646331" fill="none" extrusionOk="0">
                    <a:moveTo>
                      <a:pt x="0" y="0"/>
                    </a:moveTo>
                    <a:cubicBezTo>
                      <a:pt x="137294" y="-41513"/>
                      <a:pt x="287155" y="34487"/>
                      <a:pt x="557530" y="0"/>
                    </a:cubicBezTo>
                    <a:cubicBezTo>
                      <a:pt x="827905" y="-34487"/>
                      <a:pt x="931595" y="64652"/>
                      <a:pt x="1170813" y="0"/>
                    </a:cubicBezTo>
                    <a:cubicBezTo>
                      <a:pt x="1410031" y="-64652"/>
                      <a:pt x="1493458" y="25207"/>
                      <a:pt x="1728344" y="0"/>
                    </a:cubicBezTo>
                    <a:cubicBezTo>
                      <a:pt x="1963230" y="-25207"/>
                      <a:pt x="2110865" y="45057"/>
                      <a:pt x="2397380" y="0"/>
                    </a:cubicBezTo>
                    <a:cubicBezTo>
                      <a:pt x="2683895" y="-45057"/>
                      <a:pt x="2807205" y="72584"/>
                      <a:pt x="3066416" y="0"/>
                    </a:cubicBezTo>
                    <a:cubicBezTo>
                      <a:pt x="3325627" y="-72584"/>
                      <a:pt x="3489972" y="7833"/>
                      <a:pt x="3623946" y="0"/>
                    </a:cubicBezTo>
                    <a:cubicBezTo>
                      <a:pt x="3757920" y="-7833"/>
                      <a:pt x="3963270" y="79066"/>
                      <a:pt x="4292983" y="0"/>
                    </a:cubicBezTo>
                    <a:cubicBezTo>
                      <a:pt x="4622696" y="-79066"/>
                      <a:pt x="4705253" y="31931"/>
                      <a:pt x="4962019" y="0"/>
                    </a:cubicBezTo>
                    <a:cubicBezTo>
                      <a:pt x="5218785" y="-31931"/>
                      <a:pt x="5354363" y="67399"/>
                      <a:pt x="5575302" y="0"/>
                    </a:cubicBezTo>
                    <a:cubicBezTo>
                      <a:pt x="5610669" y="89658"/>
                      <a:pt x="5571203" y="244639"/>
                      <a:pt x="5575302" y="316702"/>
                    </a:cubicBezTo>
                    <a:cubicBezTo>
                      <a:pt x="5579401" y="388765"/>
                      <a:pt x="5546024" y="578529"/>
                      <a:pt x="5575302" y="646331"/>
                    </a:cubicBezTo>
                    <a:cubicBezTo>
                      <a:pt x="5400095" y="678608"/>
                      <a:pt x="5234574" y="626198"/>
                      <a:pt x="5129278" y="646331"/>
                    </a:cubicBezTo>
                    <a:cubicBezTo>
                      <a:pt x="5023982" y="666464"/>
                      <a:pt x="4881125" y="633421"/>
                      <a:pt x="4683254" y="646331"/>
                    </a:cubicBezTo>
                    <a:cubicBezTo>
                      <a:pt x="4485383" y="659241"/>
                      <a:pt x="4377222" y="612146"/>
                      <a:pt x="4237230" y="646331"/>
                    </a:cubicBezTo>
                    <a:cubicBezTo>
                      <a:pt x="4097238" y="680516"/>
                      <a:pt x="4005206" y="628241"/>
                      <a:pt x="3791205" y="646331"/>
                    </a:cubicBezTo>
                    <a:cubicBezTo>
                      <a:pt x="3577204" y="664421"/>
                      <a:pt x="3566683" y="599704"/>
                      <a:pt x="3400934" y="646331"/>
                    </a:cubicBezTo>
                    <a:cubicBezTo>
                      <a:pt x="3235185" y="692958"/>
                      <a:pt x="3034489" y="645674"/>
                      <a:pt x="2843404" y="646331"/>
                    </a:cubicBezTo>
                    <a:cubicBezTo>
                      <a:pt x="2652319" y="646988"/>
                      <a:pt x="2423914" y="639876"/>
                      <a:pt x="2285874" y="646331"/>
                    </a:cubicBezTo>
                    <a:cubicBezTo>
                      <a:pt x="2147834" y="652786"/>
                      <a:pt x="2050092" y="618460"/>
                      <a:pt x="1895603" y="646331"/>
                    </a:cubicBezTo>
                    <a:cubicBezTo>
                      <a:pt x="1741114" y="674202"/>
                      <a:pt x="1629950" y="617012"/>
                      <a:pt x="1393826" y="646331"/>
                    </a:cubicBezTo>
                    <a:cubicBezTo>
                      <a:pt x="1157702" y="675650"/>
                      <a:pt x="1020960" y="630724"/>
                      <a:pt x="836295" y="646331"/>
                    </a:cubicBezTo>
                    <a:cubicBezTo>
                      <a:pt x="651630" y="661938"/>
                      <a:pt x="329276" y="623042"/>
                      <a:pt x="0" y="646331"/>
                    </a:cubicBezTo>
                    <a:cubicBezTo>
                      <a:pt x="-11938" y="517002"/>
                      <a:pt x="13178" y="462912"/>
                      <a:pt x="0" y="342555"/>
                    </a:cubicBezTo>
                    <a:cubicBezTo>
                      <a:pt x="-13178" y="222198"/>
                      <a:pt x="17004" y="154011"/>
                      <a:pt x="0" y="0"/>
                    </a:cubicBezTo>
                    <a:close/>
                  </a:path>
                  <a:path w="5575302" h="646331" stroke="0" extrusionOk="0">
                    <a:moveTo>
                      <a:pt x="0" y="0"/>
                    </a:moveTo>
                    <a:cubicBezTo>
                      <a:pt x="105034" y="-43702"/>
                      <a:pt x="326723" y="12611"/>
                      <a:pt x="446024" y="0"/>
                    </a:cubicBezTo>
                    <a:cubicBezTo>
                      <a:pt x="565325" y="-12611"/>
                      <a:pt x="948258" y="20876"/>
                      <a:pt x="1115060" y="0"/>
                    </a:cubicBezTo>
                    <a:cubicBezTo>
                      <a:pt x="1281862" y="-20876"/>
                      <a:pt x="1526841" y="52665"/>
                      <a:pt x="1672591" y="0"/>
                    </a:cubicBezTo>
                    <a:cubicBezTo>
                      <a:pt x="1818341" y="-52665"/>
                      <a:pt x="1956870" y="33201"/>
                      <a:pt x="2174368" y="0"/>
                    </a:cubicBezTo>
                    <a:cubicBezTo>
                      <a:pt x="2391866" y="-33201"/>
                      <a:pt x="2637742" y="52556"/>
                      <a:pt x="2787651" y="0"/>
                    </a:cubicBezTo>
                    <a:cubicBezTo>
                      <a:pt x="2937560" y="-52556"/>
                      <a:pt x="3041895" y="25973"/>
                      <a:pt x="3233675" y="0"/>
                    </a:cubicBezTo>
                    <a:cubicBezTo>
                      <a:pt x="3425455" y="-25973"/>
                      <a:pt x="3700919" y="30045"/>
                      <a:pt x="3846958" y="0"/>
                    </a:cubicBezTo>
                    <a:cubicBezTo>
                      <a:pt x="3992997" y="-30045"/>
                      <a:pt x="4094546" y="18416"/>
                      <a:pt x="4237230" y="0"/>
                    </a:cubicBezTo>
                    <a:cubicBezTo>
                      <a:pt x="4379914" y="-18416"/>
                      <a:pt x="4658523" y="39145"/>
                      <a:pt x="4906266" y="0"/>
                    </a:cubicBezTo>
                    <a:cubicBezTo>
                      <a:pt x="5154009" y="-39145"/>
                      <a:pt x="5328293" y="43193"/>
                      <a:pt x="5575302" y="0"/>
                    </a:cubicBezTo>
                    <a:cubicBezTo>
                      <a:pt x="5582091" y="149228"/>
                      <a:pt x="5572208" y="225245"/>
                      <a:pt x="5575302" y="329629"/>
                    </a:cubicBezTo>
                    <a:cubicBezTo>
                      <a:pt x="5578396" y="434013"/>
                      <a:pt x="5553702" y="547490"/>
                      <a:pt x="5575302" y="646331"/>
                    </a:cubicBezTo>
                    <a:cubicBezTo>
                      <a:pt x="5416762" y="693113"/>
                      <a:pt x="5322821" y="610193"/>
                      <a:pt x="5129278" y="646331"/>
                    </a:cubicBezTo>
                    <a:cubicBezTo>
                      <a:pt x="4935735" y="682469"/>
                      <a:pt x="4899958" y="614841"/>
                      <a:pt x="4683254" y="646331"/>
                    </a:cubicBezTo>
                    <a:cubicBezTo>
                      <a:pt x="4466550" y="677821"/>
                      <a:pt x="4228864" y="583659"/>
                      <a:pt x="4069970" y="646331"/>
                    </a:cubicBezTo>
                    <a:cubicBezTo>
                      <a:pt x="3911076" y="709003"/>
                      <a:pt x="3578998" y="636560"/>
                      <a:pt x="3400934" y="646331"/>
                    </a:cubicBezTo>
                    <a:cubicBezTo>
                      <a:pt x="3222870" y="656102"/>
                      <a:pt x="3065548" y="639179"/>
                      <a:pt x="2843404" y="646331"/>
                    </a:cubicBezTo>
                    <a:cubicBezTo>
                      <a:pt x="2621260" y="653483"/>
                      <a:pt x="2551287" y="614340"/>
                      <a:pt x="2341627" y="646331"/>
                    </a:cubicBezTo>
                    <a:cubicBezTo>
                      <a:pt x="2131967" y="678322"/>
                      <a:pt x="1903701" y="604934"/>
                      <a:pt x="1672591" y="646331"/>
                    </a:cubicBezTo>
                    <a:cubicBezTo>
                      <a:pt x="1441481" y="687728"/>
                      <a:pt x="1262390" y="643507"/>
                      <a:pt x="1115060" y="646331"/>
                    </a:cubicBezTo>
                    <a:cubicBezTo>
                      <a:pt x="967730" y="649155"/>
                      <a:pt x="814021" y="634432"/>
                      <a:pt x="557530" y="646331"/>
                    </a:cubicBezTo>
                    <a:cubicBezTo>
                      <a:pt x="301039" y="658230"/>
                      <a:pt x="153939" y="623643"/>
                      <a:pt x="0" y="646331"/>
                    </a:cubicBezTo>
                    <a:cubicBezTo>
                      <a:pt x="-8598" y="507488"/>
                      <a:pt x="16144" y="393464"/>
                      <a:pt x="0" y="323166"/>
                    </a:cubicBezTo>
                    <a:cubicBezTo>
                      <a:pt x="-16144" y="252868"/>
                      <a:pt x="34648" y="110603"/>
                      <a:pt x="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</a:t>
                </a:r>
                <a:r>
                  <a:rPr lang="en-US" sz="1200" b="1" dirty="0"/>
                  <a:t>inite</a:t>
                </a:r>
                <a:r>
                  <a:rPr lang="en-US" sz="1200" dirty="0"/>
                  <a:t> vs. </a:t>
                </a:r>
                <a:r>
                  <a:rPr lang="en-US" sz="1200" b="1" dirty="0"/>
                  <a:t>infinite</a:t>
                </a:r>
                <a:r>
                  <a:rPr lang="en-US" sz="1200" dirty="0"/>
                  <a:t> shot number simulations – </a:t>
                </a:r>
                <a:r>
                  <a:rPr lang="en-US" sz="1200" i="1" dirty="0"/>
                  <a:t>BSF</a:t>
                </a:r>
                <a:r>
                  <a:rPr lang="en-US" sz="1200" dirty="0"/>
                  <a:t> average (</a:t>
                </a:r>
                <a14:m>
                  <m:oMath xmlns:m="http://schemas.openxmlformats.org/officeDocument/2006/math">
                    <m:r>
                      <a:rPr lang="pt-PT" sz="12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200" dirty="0"/>
                  <a:t> runs) approximation ratio </a:t>
                </a:r>
                <a:r>
                  <a:rPr lang="en-US" sz="1200" i="1" dirty="0"/>
                  <a:t>vs.</a:t>
                </a:r>
                <a:r>
                  <a:rPr lang="en-US" sz="1200" dirty="0"/>
                  <a:t> iteration number: </a:t>
                </a:r>
                <a14:m>
                  <m:oMath xmlns:m="http://schemas.openxmlformats.org/officeDocument/2006/math">
                    <m:r>
                      <a:rPr lang="pt-PT" sz="1200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200" dirty="0"/>
                  <a:t> layers were used, with an Adam learning rate of </a:t>
                </a:r>
                <a14:m>
                  <m:oMath xmlns:m="http://schemas.openxmlformats.org/officeDocument/2006/math"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sz="1200" dirty="0"/>
                  <a:t>.</a:t>
                </a: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D3177CD4-25DA-EC7A-5271-6EE522BC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99" y="5829933"/>
                <a:ext cx="5575302" cy="646331"/>
              </a:xfrm>
              <a:prstGeom prst="rect">
                <a:avLst/>
              </a:prstGeom>
              <a:blipFill>
                <a:blip r:embed="rId8"/>
                <a:stretch>
                  <a:fillRect b="-1695"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custGeom>
                        <a:avLst/>
                        <a:gdLst>
                          <a:gd name="connsiteX0" fmla="*/ 0 w 5575302"/>
                          <a:gd name="connsiteY0" fmla="*/ 0 h 646331"/>
                          <a:gd name="connsiteX1" fmla="*/ 557530 w 5575302"/>
                          <a:gd name="connsiteY1" fmla="*/ 0 h 646331"/>
                          <a:gd name="connsiteX2" fmla="*/ 1170813 w 5575302"/>
                          <a:gd name="connsiteY2" fmla="*/ 0 h 646331"/>
                          <a:gd name="connsiteX3" fmla="*/ 1728344 w 5575302"/>
                          <a:gd name="connsiteY3" fmla="*/ 0 h 646331"/>
                          <a:gd name="connsiteX4" fmla="*/ 2397380 w 5575302"/>
                          <a:gd name="connsiteY4" fmla="*/ 0 h 646331"/>
                          <a:gd name="connsiteX5" fmla="*/ 3066416 w 5575302"/>
                          <a:gd name="connsiteY5" fmla="*/ 0 h 646331"/>
                          <a:gd name="connsiteX6" fmla="*/ 3623946 w 5575302"/>
                          <a:gd name="connsiteY6" fmla="*/ 0 h 646331"/>
                          <a:gd name="connsiteX7" fmla="*/ 4292983 w 5575302"/>
                          <a:gd name="connsiteY7" fmla="*/ 0 h 646331"/>
                          <a:gd name="connsiteX8" fmla="*/ 4962019 w 5575302"/>
                          <a:gd name="connsiteY8" fmla="*/ 0 h 646331"/>
                          <a:gd name="connsiteX9" fmla="*/ 5575302 w 5575302"/>
                          <a:gd name="connsiteY9" fmla="*/ 0 h 646331"/>
                          <a:gd name="connsiteX10" fmla="*/ 5575302 w 5575302"/>
                          <a:gd name="connsiteY10" fmla="*/ 316702 h 646331"/>
                          <a:gd name="connsiteX11" fmla="*/ 5575302 w 5575302"/>
                          <a:gd name="connsiteY11" fmla="*/ 646331 h 646331"/>
                          <a:gd name="connsiteX12" fmla="*/ 5129278 w 5575302"/>
                          <a:gd name="connsiteY12" fmla="*/ 646331 h 646331"/>
                          <a:gd name="connsiteX13" fmla="*/ 4683254 w 5575302"/>
                          <a:gd name="connsiteY13" fmla="*/ 646331 h 646331"/>
                          <a:gd name="connsiteX14" fmla="*/ 4237230 w 5575302"/>
                          <a:gd name="connsiteY14" fmla="*/ 646331 h 646331"/>
                          <a:gd name="connsiteX15" fmla="*/ 3791205 w 5575302"/>
                          <a:gd name="connsiteY15" fmla="*/ 646331 h 646331"/>
                          <a:gd name="connsiteX16" fmla="*/ 3400934 w 5575302"/>
                          <a:gd name="connsiteY16" fmla="*/ 646331 h 646331"/>
                          <a:gd name="connsiteX17" fmla="*/ 2843404 w 5575302"/>
                          <a:gd name="connsiteY17" fmla="*/ 646331 h 646331"/>
                          <a:gd name="connsiteX18" fmla="*/ 2285874 w 5575302"/>
                          <a:gd name="connsiteY18" fmla="*/ 646331 h 646331"/>
                          <a:gd name="connsiteX19" fmla="*/ 1895603 w 5575302"/>
                          <a:gd name="connsiteY19" fmla="*/ 646331 h 646331"/>
                          <a:gd name="connsiteX20" fmla="*/ 1393826 w 5575302"/>
                          <a:gd name="connsiteY20" fmla="*/ 646331 h 646331"/>
                          <a:gd name="connsiteX21" fmla="*/ 836295 w 5575302"/>
                          <a:gd name="connsiteY21" fmla="*/ 646331 h 646331"/>
                          <a:gd name="connsiteX22" fmla="*/ 0 w 5575302"/>
                          <a:gd name="connsiteY22" fmla="*/ 646331 h 646331"/>
                          <a:gd name="connsiteX23" fmla="*/ 0 w 5575302"/>
                          <a:gd name="connsiteY23" fmla="*/ 342555 h 646331"/>
                          <a:gd name="connsiteX24" fmla="*/ 0 w 5575302"/>
                          <a:gd name="connsiteY24" fmla="*/ 0 h 6463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5575302" h="646331" fill="none" extrusionOk="0">
                            <a:moveTo>
                              <a:pt x="0" y="0"/>
                            </a:moveTo>
                            <a:cubicBezTo>
                              <a:pt x="137294" y="-41513"/>
                              <a:pt x="287155" y="34487"/>
                              <a:pt x="557530" y="0"/>
                            </a:cubicBezTo>
                            <a:cubicBezTo>
                              <a:pt x="827905" y="-34487"/>
                              <a:pt x="931595" y="64652"/>
                              <a:pt x="1170813" y="0"/>
                            </a:cubicBezTo>
                            <a:cubicBezTo>
                              <a:pt x="1410031" y="-64652"/>
                              <a:pt x="1493458" y="25207"/>
                              <a:pt x="1728344" y="0"/>
                            </a:cubicBezTo>
                            <a:cubicBezTo>
                              <a:pt x="1963230" y="-25207"/>
                              <a:pt x="2110865" y="45057"/>
                              <a:pt x="2397380" y="0"/>
                            </a:cubicBezTo>
                            <a:cubicBezTo>
                              <a:pt x="2683895" y="-45057"/>
                              <a:pt x="2807205" y="72584"/>
                              <a:pt x="3066416" y="0"/>
                            </a:cubicBezTo>
                            <a:cubicBezTo>
                              <a:pt x="3325627" y="-72584"/>
                              <a:pt x="3489972" y="7833"/>
                              <a:pt x="3623946" y="0"/>
                            </a:cubicBezTo>
                            <a:cubicBezTo>
                              <a:pt x="3757920" y="-7833"/>
                              <a:pt x="3963270" y="79066"/>
                              <a:pt x="4292983" y="0"/>
                            </a:cubicBezTo>
                            <a:cubicBezTo>
                              <a:pt x="4622696" y="-79066"/>
                              <a:pt x="4705253" y="31931"/>
                              <a:pt x="4962019" y="0"/>
                            </a:cubicBezTo>
                            <a:cubicBezTo>
                              <a:pt x="5218785" y="-31931"/>
                              <a:pt x="5354363" y="67399"/>
                              <a:pt x="5575302" y="0"/>
                            </a:cubicBezTo>
                            <a:cubicBezTo>
                              <a:pt x="5610669" y="89658"/>
                              <a:pt x="5571203" y="244639"/>
                              <a:pt x="5575302" y="316702"/>
                            </a:cubicBezTo>
                            <a:cubicBezTo>
                              <a:pt x="5579401" y="388765"/>
                              <a:pt x="5546024" y="578529"/>
                              <a:pt x="5575302" y="646331"/>
                            </a:cubicBezTo>
                            <a:cubicBezTo>
                              <a:pt x="5400095" y="678608"/>
                              <a:pt x="5234574" y="626198"/>
                              <a:pt x="5129278" y="646331"/>
                            </a:cubicBezTo>
                            <a:cubicBezTo>
                              <a:pt x="5023982" y="666464"/>
                              <a:pt x="4881125" y="633421"/>
                              <a:pt x="4683254" y="646331"/>
                            </a:cubicBezTo>
                            <a:cubicBezTo>
                              <a:pt x="4485383" y="659241"/>
                              <a:pt x="4377222" y="612146"/>
                              <a:pt x="4237230" y="646331"/>
                            </a:cubicBezTo>
                            <a:cubicBezTo>
                              <a:pt x="4097238" y="680516"/>
                              <a:pt x="4005206" y="628241"/>
                              <a:pt x="3791205" y="646331"/>
                            </a:cubicBezTo>
                            <a:cubicBezTo>
                              <a:pt x="3577204" y="664421"/>
                              <a:pt x="3566683" y="599704"/>
                              <a:pt x="3400934" y="646331"/>
                            </a:cubicBezTo>
                            <a:cubicBezTo>
                              <a:pt x="3235185" y="692958"/>
                              <a:pt x="3034489" y="645674"/>
                              <a:pt x="2843404" y="646331"/>
                            </a:cubicBezTo>
                            <a:cubicBezTo>
                              <a:pt x="2652319" y="646988"/>
                              <a:pt x="2423914" y="639876"/>
                              <a:pt x="2285874" y="646331"/>
                            </a:cubicBezTo>
                            <a:cubicBezTo>
                              <a:pt x="2147834" y="652786"/>
                              <a:pt x="2050092" y="618460"/>
                              <a:pt x="1895603" y="646331"/>
                            </a:cubicBezTo>
                            <a:cubicBezTo>
                              <a:pt x="1741114" y="674202"/>
                              <a:pt x="1629950" y="617012"/>
                              <a:pt x="1393826" y="646331"/>
                            </a:cubicBezTo>
                            <a:cubicBezTo>
                              <a:pt x="1157702" y="675650"/>
                              <a:pt x="1020960" y="630724"/>
                              <a:pt x="836295" y="646331"/>
                            </a:cubicBezTo>
                            <a:cubicBezTo>
                              <a:pt x="651630" y="661938"/>
                              <a:pt x="329276" y="623042"/>
                              <a:pt x="0" y="646331"/>
                            </a:cubicBezTo>
                            <a:cubicBezTo>
                              <a:pt x="-11938" y="517002"/>
                              <a:pt x="13178" y="462912"/>
                              <a:pt x="0" y="342555"/>
                            </a:cubicBezTo>
                            <a:cubicBezTo>
                              <a:pt x="-13178" y="222198"/>
                              <a:pt x="17004" y="154011"/>
                              <a:pt x="0" y="0"/>
                            </a:cubicBezTo>
                            <a:close/>
                          </a:path>
                          <a:path w="5575302" h="646331" stroke="0" extrusionOk="0">
                            <a:moveTo>
                              <a:pt x="0" y="0"/>
                            </a:moveTo>
                            <a:cubicBezTo>
                              <a:pt x="105034" y="-43702"/>
                              <a:pt x="326723" y="12611"/>
                              <a:pt x="446024" y="0"/>
                            </a:cubicBezTo>
                            <a:cubicBezTo>
                              <a:pt x="565325" y="-12611"/>
                              <a:pt x="948258" y="20876"/>
                              <a:pt x="1115060" y="0"/>
                            </a:cubicBezTo>
                            <a:cubicBezTo>
                              <a:pt x="1281862" y="-20876"/>
                              <a:pt x="1526841" y="52665"/>
                              <a:pt x="1672591" y="0"/>
                            </a:cubicBezTo>
                            <a:cubicBezTo>
                              <a:pt x="1818341" y="-52665"/>
                              <a:pt x="1956870" y="33201"/>
                              <a:pt x="2174368" y="0"/>
                            </a:cubicBezTo>
                            <a:cubicBezTo>
                              <a:pt x="2391866" y="-33201"/>
                              <a:pt x="2637742" y="52556"/>
                              <a:pt x="2787651" y="0"/>
                            </a:cubicBezTo>
                            <a:cubicBezTo>
                              <a:pt x="2937560" y="-52556"/>
                              <a:pt x="3041895" y="25973"/>
                              <a:pt x="3233675" y="0"/>
                            </a:cubicBezTo>
                            <a:cubicBezTo>
                              <a:pt x="3425455" y="-25973"/>
                              <a:pt x="3700919" y="30045"/>
                              <a:pt x="3846958" y="0"/>
                            </a:cubicBezTo>
                            <a:cubicBezTo>
                              <a:pt x="3992997" y="-30045"/>
                              <a:pt x="4094546" y="18416"/>
                              <a:pt x="4237230" y="0"/>
                            </a:cubicBezTo>
                            <a:cubicBezTo>
                              <a:pt x="4379914" y="-18416"/>
                              <a:pt x="4658523" y="39145"/>
                              <a:pt x="4906266" y="0"/>
                            </a:cubicBezTo>
                            <a:cubicBezTo>
                              <a:pt x="5154009" y="-39145"/>
                              <a:pt x="5328293" y="43193"/>
                              <a:pt x="5575302" y="0"/>
                            </a:cubicBezTo>
                            <a:cubicBezTo>
                              <a:pt x="5582091" y="149228"/>
                              <a:pt x="5572208" y="225245"/>
                              <a:pt x="5575302" y="329629"/>
                            </a:cubicBezTo>
                            <a:cubicBezTo>
                              <a:pt x="5578396" y="434013"/>
                              <a:pt x="5553702" y="547490"/>
                              <a:pt x="5575302" y="646331"/>
                            </a:cubicBezTo>
                            <a:cubicBezTo>
                              <a:pt x="5416762" y="693113"/>
                              <a:pt x="5322821" y="610193"/>
                              <a:pt x="5129278" y="646331"/>
                            </a:cubicBezTo>
                            <a:cubicBezTo>
                              <a:pt x="4935735" y="682469"/>
                              <a:pt x="4899958" y="614841"/>
                              <a:pt x="4683254" y="646331"/>
                            </a:cubicBezTo>
                            <a:cubicBezTo>
                              <a:pt x="4466550" y="677821"/>
                              <a:pt x="4228864" y="583659"/>
                              <a:pt x="4069970" y="646331"/>
                            </a:cubicBezTo>
                            <a:cubicBezTo>
                              <a:pt x="3911076" y="709003"/>
                              <a:pt x="3578998" y="636560"/>
                              <a:pt x="3400934" y="646331"/>
                            </a:cubicBezTo>
                            <a:cubicBezTo>
                              <a:pt x="3222870" y="656102"/>
                              <a:pt x="3065548" y="639179"/>
                              <a:pt x="2843404" y="646331"/>
                            </a:cubicBezTo>
                            <a:cubicBezTo>
                              <a:pt x="2621260" y="653483"/>
                              <a:pt x="2551287" y="614340"/>
                              <a:pt x="2341627" y="646331"/>
                            </a:cubicBezTo>
                            <a:cubicBezTo>
                              <a:pt x="2131967" y="678322"/>
                              <a:pt x="1903701" y="604934"/>
                              <a:pt x="1672591" y="646331"/>
                            </a:cubicBezTo>
                            <a:cubicBezTo>
                              <a:pt x="1441481" y="687728"/>
                              <a:pt x="1262390" y="643507"/>
                              <a:pt x="1115060" y="646331"/>
                            </a:cubicBezTo>
                            <a:cubicBezTo>
                              <a:pt x="967730" y="649155"/>
                              <a:pt x="814021" y="634432"/>
                              <a:pt x="557530" y="646331"/>
                            </a:cubicBezTo>
                            <a:cubicBezTo>
                              <a:pt x="301039" y="658230"/>
                              <a:pt x="153939" y="623643"/>
                              <a:pt x="0" y="646331"/>
                            </a:cubicBezTo>
                            <a:cubicBezTo>
                              <a:pt x="-8598" y="507488"/>
                              <a:pt x="16144" y="393464"/>
                              <a:pt x="0" y="323166"/>
                            </a:cubicBezTo>
                            <a:cubicBezTo>
                              <a:pt x="-16144" y="252868"/>
                              <a:pt x="34648" y="110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AA6A24BC-9188-DFAD-262F-6EA3A38B6FE8}"/>
              </a:ext>
            </a:extLst>
          </p:cNvPr>
          <p:cNvSpPr txBox="1"/>
          <p:nvPr/>
        </p:nvSpPr>
        <p:spPr>
          <a:xfrm>
            <a:off x="7513162" y="770168"/>
            <a:ext cx="2410775" cy="338554"/>
          </a:xfrm>
          <a:custGeom>
            <a:avLst/>
            <a:gdLst>
              <a:gd name="connsiteX0" fmla="*/ 0 w 2410775"/>
              <a:gd name="connsiteY0" fmla="*/ 0 h 338554"/>
              <a:gd name="connsiteX1" fmla="*/ 530371 w 2410775"/>
              <a:gd name="connsiteY1" fmla="*/ 0 h 338554"/>
              <a:gd name="connsiteX2" fmla="*/ 1012526 w 2410775"/>
              <a:gd name="connsiteY2" fmla="*/ 0 h 338554"/>
              <a:gd name="connsiteX3" fmla="*/ 1470573 w 2410775"/>
              <a:gd name="connsiteY3" fmla="*/ 0 h 338554"/>
              <a:gd name="connsiteX4" fmla="*/ 1904512 w 2410775"/>
              <a:gd name="connsiteY4" fmla="*/ 0 h 338554"/>
              <a:gd name="connsiteX5" fmla="*/ 2410775 w 2410775"/>
              <a:gd name="connsiteY5" fmla="*/ 0 h 338554"/>
              <a:gd name="connsiteX6" fmla="*/ 2410775 w 2410775"/>
              <a:gd name="connsiteY6" fmla="*/ 338554 h 338554"/>
              <a:gd name="connsiteX7" fmla="*/ 1928620 w 2410775"/>
              <a:gd name="connsiteY7" fmla="*/ 338554 h 338554"/>
              <a:gd name="connsiteX8" fmla="*/ 1422357 w 2410775"/>
              <a:gd name="connsiteY8" fmla="*/ 338554 h 338554"/>
              <a:gd name="connsiteX9" fmla="*/ 940202 w 2410775"/>
              <a:gd name="connsiteY9" fmla="*/ 338554 h 338554"/>
              <a:gd name="connsiteX10" fmla="*/ 482155 w 2410775"/>
              <a:gd name="connsiteY10" fmla="*/ 338554 h 338554"/>
              <a:gd name="connsiteX11" fmla="*/ 0 w 2410775"/>
              <a:gd name="connsiteY11" fmla="*/ 338554 h 338554"/>
              <a:gd name="connsiteX12" fmla="*/ 0 w 2410775"/>
              <a:gd name="connsiteY12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0775" h="338554" fill="none" extrusionOk="0">
                <a:moveTo>
                  <a:pt x="0" y="0"/>
                </a:moveTo>
                <a:cubicBezTo>
                  <a:pt x="165714" y="-57049"/>
                  <a:pt x="376249" y="21251"/>
                  <a:pt x="530371" y="0"/>
                </a:cubicBezTo>
                <a:cubicBezTo>
                  <a:pt x="684493" y="-21251"/>
                  <a:pt x="783013" y="43128"/>
                  <a:pt x="1012526" y="0"/>
                </a:cubicBezTo>
                <a:cubicBezTo>
                  <a:pt x="1242040" y="-43128"/>
                  <a:pt x="1339656" y="53203"/>
                  <a:pt x="1470573" y="0"/>
                </a:cubicBezTo>
                <a:cubicBezTo>
                  <a:pt x="1601490" y="-53203"/>
                  <a:pt x="1697846" y="7633"/>
                  <a:pt x="1904512" y="0"/>
                </a:cubicBezTo>
                <a:cubicBezTo>
                  <a:pt x="2111178" y="-7633"/>
                  <a:pt x="2216521" y="250"/>
                  <a:pt x="2410775" y="0"/>
                </a:cubicBezTo>
                <a:cubicBezTo>
                  <a:pt x="2414259" y="132686"/>
                  <a:pt x="2388372" y="217595"/>
                  <a:pt x="2410775" y="338554"/>
                </a:cubicBezTo>
                <a:cubicBezTo>
                  <a:pt x="2181230" y="368207"/>
                  <a:pt x="2154363" y="283539"/>
                  <a:pt x="1928620" y="338554"/>
                </a:cubicBezTo>
                <a:cubicBezTo>
                  <a:pt x="1702878" y="393569"/>
                  <a:pt x="1650828" y="319636"/>
                  <a:pt x="1422357" y="338554"/>
                </a:cubicBezTo>
                <a:cubicBezTo>
                  <a:pt x="1193886" y="357472"/>
                  <a:pt x="1114433" y="281147"/>
                  <a:pt x="940202" y="338554"/>
                </a:cubicBezTo>
                <a:cubicBezTo>
                  <a:pt x="765972" y="395961"/>
                  <a:pt x="682982" y="313369"/>
                  <a:pt x="482155" y="338554"/>
                </a:cubicBezTo>
                <a:cubicBezTo>
                  <a:pt x="281328" y="363739"/>
                  <a:pt x="98560" y="337821"/>
                  <a:pt x="0" y="338554"/>
                </a:cubicBezTo>
                <a:cubicBezTo>
                  <a:pt x="-1043" y="268167"/>
                  <a:pt x="4473" y="165398"/>
                  <a:pt x="0" y="0"/>
                </a:cubicBezTo>
                <a:close/>
              </a:path>
              <a:path w="2410775" h="338554" stroke="0" extrusionOk="0">
                <a:moveTo>
                  <a:pt x="0" y="0"/>
                </a:moveTo>
                <a:cubicBezTo>
                  <a:pt x="190739" y="-35312"/>
                  <a:pt x="316878" y="210"/>
                  <a:pt x="433940" y="0"/>
                </a:cubicBezTo>
                <a:cubicBezTo>
                  <a:pt x="551002" y="-210"/>
                  <a:pt x="846695" y="63628"/>
                  <a:pt x="964310" y="0"/>
                </a:cubicBezTo>
                <a:cubicBezTo>
                  <a:pt x="1081925" y="-63628"/>
                  <a:pt x="1225659" y="53258"/>
                  <a:pt x="1446465" y="0"/>
                </a:cubicBezTo>
                <a:cubicBezTo>
                  <a:pt x="1667272" y="-53258"/>
                  <a:pt x="1793145" y="14684"/>
                  <a:pt x="1904512" y="0"/>
                </a:cubicBezTo>
                <a:cubicBezTo>
                  <a:pt x="2015879" y="-14684"/>
                  <a:pt x="2189807" y="46047"/>
                  <a:pt x="2410775" y="0"/>
                </a:cubicBezTo>
                <a:cubicBezTo>
                  <a:pt x="2437183" y="149126"/>
                  <a:pt x="2372169" y="263397"/>
                  <a:pt x="2410775" y="338554"/>
                </a:cubicBezTo>
                <a:cubicBezTo>
                  <a:pt x="2268949" y="358107"/>
                  <a:pt x="2174802" y="316245"/>
                  <a:pt x="1976835" y="338554"/>
                </a:cubicBezTo>
                <a:cubicBezTo>
                  <a:pt x="1778868" y="360863"/>
                  <a:pt x="1713450" y="331684"/>
                  <a:pt x="1494681" y="338554"/>
                </a:cubicBezTo>
                <a:cubicBezTo>
                  <a:pt x="1275912" y="345424"/>
                  <a:pt x="1093380" y="283803"/>
                  <a:pt x="988418" y="338554"/>
                </a:cubicBezTo>
                <a:cubicBezTo>
                  <a:pt x="883456" y="393305"/>
                  <a:pt x="778413" y="296510"/>
                  <a:pt x="578586" y="338554"/>
                </a:cubicBezTo>
                <a:cubicBezTo>
                  <a:pt x="378759" y="380598"/>
                  <a:pt x="172344" y="287062"/>
                  <a:pt x="0" y="338554"/>
                </a:cubicBezTo>
                <a:cubicBezTo>
                  <a:pt x="-36162" y="245993"/>
                  <a:pt x="35711" y="121413"/>
                  <a:pt x="0" y="0"/>
                </a:cubicBezTo>
                <a:close/>
              </a:path>
            </a:pathLst>
          </a:custGeom>
          <a:solidFill>
            <a:srgbClr val="262626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296767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Simulation</a:t>
            </a:r>
            <a:r>
              <a:rPr lang="pt-PT" sz="1600" dirty="0"/>
              <a:t> </a:t>
            </a:r>
            <a:r>
              <a:rPr lang="pt-PT" sz="1600" dirty="0" err="1"/>
              <a:t>results</a:t>
            </a:r>
            <a:r>
              <a:rPr lang="pt-PT" sz="1600" dirty="0"/>
              <a:t>:</a:t>
            </a:r>
            <a:endParaRPr lang="en-US" sz="1600" dirty="0"/>
          </a:p>
        </p:txBody>
      </p:sp>
      <p:sp>
        <p:nvSpPr>
          <p:cNvPr id="26" name="Marcador de Posição do Rodapé 4">
            <a:extLst>
              <a:ext uri="{FF2B5EF4-FFF2-40B4-BE49-F238E27FC236}">
                <a16:creationId xmlns:a16="http://schemas.microsoft.com/office/drawing/2014/main" id="{B73C7131-491F-1404-9CA5-7E8DA3D9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dirty="0">
                <a:latin typeface="+mn-lt"/>
                <a:ea typeface="+mn-ea"/>
                <a:cs typeface="+mn-cs"/>
              </a:rPr>
              <a:t>Novel Variational Quantum Algorithms for MaxCut</a:t>
            </a:r>
          </a:p>
        </p:txBody>
      </p:sp>
    </p:spTree>
    <p:extLst>
      <p:ext uri="{BB962C8B-B14F-4D97-AF65-F5344CB8AC3E}">
        <p14:creationId xmlns:p14="http://schemas.microsoft.com/office/powerpoint/2010/main" val="2659278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94A7A4-3F4E-414B-97FB-E4C862AD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63" y="0"/>
            <a:ext cx="8606754" cy="1542197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46439 w 9288370"/>
              <a:gd name="connsiteY6" fmla="*/ 1440261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44869 w 9288370"/>
              <a:gd name="connsiteY0" fmla="*/ 1742117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44869 w 9288370"/>
              <a:gd name="connsiteY62" fmla="*/ 1742117 h 1857909"/>
              <a:gd name="connsiteX0" fmla="*/ 8158 w 9288370"/>
              <a:gd name="connsiteY0" fmla="*/ 1671666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8158 w 9288370"/>
              <a:gd name="connsiteY62" fmla="*/ 1671666 h 1857909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70426 w 9288370"/>
              <a:gd name="connsiteY2" fmla="*/ 1702965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411216 w 9288370"/>
              <a:gd name="connsiteY2" fmla="*/ 1628370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04575"/>
              <a:gd name="connsiteX1" fmla="*/ 66313 w 9288370"/>
              <a:gd name="connsiteY1" fmla="*/ 1704575 h 1704575"/>
              <a:gd name="connsiteX2" fmla="*/ 411216 w 9288370"/>
              <a:gd name="connsiteY2" fmla="*/ 1628370 h 1704575"/>
              <a:gd name="connsiteX3" fmla="*/ 766051 w 9288370"/>
              <a:gd name="connsiteY3" fmla="*/ 1569826 h 1704575"/>
              <a:gd name="connsiteX4" fmla="*/ 971617 w 9288370"/>
              <a:gd name="connsiteY4" fmla="*/ 1522494 h 1704575"/>
              <a:gd name="connsiteX5" fmla="*/ 1186668 w 9288370"/>
              <a:gd name="connsiteY5" fmla="*/ 1521861 h 1704575"/>
              <a:gd name="connsiteX6" fmla="*/ 1339078 w 9288370"/>
              <a:gd name="connsiteY6" fmla="*/ 1494730 h 1704575"/>
              <a:gd name="connsiteX7" fmla="*/ 1492452 w 9288370"/>
              <a:gd name="connsiteY7" fmla="*/ 1519061 h 1704575"/>
              <a:gd name="connsiteX8" fmla="*/ 1604999 w 9288370"/>
              <a:gd name="connsiteY8" fmla="*/ 1513599 h 1704575"/>
              <a:gd name="connsiteX9" fmla="*/ 1717911 w 9288370"/>
              <a:gd name="connsiteY9" fmla="*/ 1497764 h 1704575"/>
              <a:gd name="connsiteX10" fmla="*/ 1794234 w 9288370"/>
              <a:gd name="connsiteY10" fmla="*/ 1464331 h 1704575"/>
              <a:gd name="connsiteX11" fmla="*/ 2101780 w 9288370"/>
              <a:gd name="connsiteY11" fmla="*/ 1409907 h 1704575"/>
              <a:gd name="connsiteX12" fmla="*/ 2244830 w 9288370"/>
              <a:gd name="connsiteY12" fmla="*/ 1388540 h 1704575"/>
              <a:gd name="connsiteX13" fmla="*/ 2428648 w 9288370"/>
              <a:gd name="connsiteY13" fmla="*/ 1372736 h 1704575"/>
              <a:gd name="connsiteX14" fmla="*/ 2645882 w 9288370"/>
              <a:gd name="connsiteY14" fmla="*/ 1341971 h 1704575"/>
              <a:gd name="connsiteX15" fmla="*/ 2707413 w 9288370"/>
              <a:gd name="connsiteY15" fmla="*/ 1347156 h 1704575"/>
              <a:gd name="connsiteX16" fmla="*/ 2843134 w 9288370"/>
              <a:gd name="connsiteY16" fmla="*/ 1323561 h 1704575"/>
              <a:gd name="connsiteX17" fmla="*/ 2923804 w 9288370"/>
              <a:gd name="connsiteY17" fmla="*/ 1314224 h 1704575"/>
              <a:gd name="connsiteX18" fmla="*/ 2953618 w 9288370"/>
              <a:gd name="connsiteY18" fmla="*/ 1318186 h 1704575"/>
              <a:gd name="connsiteX19" fmla="*/ 2995816 w 9288370"/>
              <a:gd name="connsiteY19" fmla="*/ 1318670 h 1704575"/>
              <a:gd name="connsiteX20" fmla="*/ 3352700 w 9288370"/>
              <a:gd name="connsiteY20" fmla="*/ 1264183 h 1704575"/>
              <a:gd name="connsiteX21" fmla="*/ 3444611 w 9288370"/>
              <a:gd name="connsiteY21" fmla="*/ 1236739 h 1704575"/>
              <a:gd name="connsiteX22" fmla="*/ 3650072 w 9288370"/>
              <a:gd name="connsiteY22" fmla="*/ 1217421 h 1704575"/>
              <a:gd name="connsiteX23" fmla="*/ 3707853 w 9288370"/>
              <a:gd name="connsiteY23" fmla="*/ 1241722 h 1704575"/>
              <a:gd name="connsiteX24" fmla="*/ 3925616 w 9288370"/>
              <a:gd name="connsiteY24" fmla="*/ 1253751 h 1704575"/>
              <a:gd name="connsiteX25" fmla="*/ 3954387 w 9288370"/>
              <a:gd name="connsiteY25" fmla="*/ 1263789 h 1704575"/>
              <a:gd name="connsiteX26" fmla="*/ 3995849 w 9288370"/>
              <a:gd name="connsiteY26" fmla="*/ 1272939 h 1704575"/>
              <a:gd name="connsiteX27" fmla="*/ 4067546 w 9288370"/>
              <a:gd name="connsiteY27" fmla="*/ 1294697 h 1704575"/>
              <a:gd name="connsiteX28" fmla="*/ 4190310 w 9288370"/>
              <a:gd name="connsiteY28" fmla="*/ 1307786 h 1704575"/>
              <a:gd name="connsiteX29" fmla="*/ 4230008 w 9288370"/>
              <a:gd name="connsiteY29" fmla="*/ 1303546 h 1704575"/>
              <a:gd name="connsiteX30" fmla="*/ 4575478 w 9288370"/>
              <a:gd name="connsiteY30" fmla="*/ 1261726 h 1704575"/>
              <a:gd name="connsiteX31" fmla="*/ 4650026 w 9288370"/>
              <a:gd name="connsiteY31" fmla="*/ 1265798 h 1704575"/>
              <a:gd name="connsiteX32" fmla="*/ 4792008 w 9288370"/>
              <a:gd name="connsiteY32" fmla="*/ 1243899 h 1704575"/>
              <a:gd name="connsiteX33" fmla="*/ 4954126 w 9288370"/>
              <a:gd name="connsiteY33" fmla="*/ 1204617 h 1704575"/>
              <a:gd name="connsiteX34" fmla="*/ 5309678 w 9288370"/>
              <a:gd name="connsiteY34" fmla="*/ 1128278 h 1704575"/>
              <a:gd name="connsiteX35" fmla="*/ 5474724 w 9288370"/>
              <a:gd name="connsiteY35" fmla="*/ 1091167 h 1704575"/>
              <a:gd name="connsiteX36" fmla="*/ 5612132 w 9288370"/>
              <a:gd name="connsiteY36" fmla="*/ 1051509 h 1704575"/>
              <a:gd name="connsiteX37" fmla="*/ 5776618 w 9288370"/>
              <a:gd name="connsiteY37" fmla="*/ 1053037 h 1704575"/>
              <a:gd name="connsiteX38" fmla="*/ 5785786 w 9288370"/>
              <a:gd name="connsiteY38" fmla="*/ 1051213 h 1704575"/>
              <a:gd name="connsiteX39" fmla="*/ 5829381 w 9288370"/>
              <a:gd name="connsiteY39" fmla="*/ 1046878 h 1704575"/>
              <a:gd name="connsiteX40" fmla="*/ 5943596 w 9288370"/>
              <a:gd name="connsiteY40" fmla="*/ 1043237 h 1704575"/>
              <a:gd name="connsiteX41" fmla="*/ 5985730 w 9288370"/>
              <a:gd name="connsiteY41" fmla="*/ 1035396 h 1704575"/>
              <a:gd name="connsiteX42" fmla="*/ 6103109 w 9288370"/>
              <a:gd name="connsiteY42" fmla="*/ 1019019 h 1704575"/>
              <a:gd name="connsiteX43" fmla="*/ 6222406 w 9288370"/>
              <a:gd name="connsiteY43" fmla="*/ 985341 h 1704575"/>
              <a:gd name="connsiteX44" fmla="*/ 6598672 w 9288370"/>
              <a:gd name="connsiteY44" fmla="*/ 902062 h 1704575"/>
              <a:gd name="connsiteX45" fmla="*/ 6766149 w 9288370"/>
              <a:gd name="connsiteY45" fmla="*/ 846132 h 1704575"/>
              <a:gd name="connsiteX46" fmla="*/ 6886312 w 9288370"/>
              <a:gd name="connsiteY46" fmla="*/ 781877 h 1704575"/>
              <a:gd name="connsiteX47" fmla="*/ 7006457 w 9288370"/>
              <a:gd name="connsiteY47" fmla="*/ 699758 h 1704575"/>
              <a:gd name="connsiteX48" fmla="*/ 7231643 w 9288370"/>
              <a:gd name="connsiteY48" fmla="*/ 640778 h 1704575"/>
              <a:gd name="connsiteX49" fmla="*/ 7363123 w 9288370"/>
              <a:gd name="connsiteY49" fmla="*/ 593682 h 1704575"/>
              <a:gd name="connsiteX50" fmla="*/ 7588368 w 9288370"/>
              <a:gd name="connsiteY50" fmla="*/ 531129 h 1704575"/>
              <a:gd name="connsiteX51" fmla="*/ 7782741 w 9288370"/>
              <a:gd name="connsiteY51" fmla="*/ 455936 h 1704575"/>
              <a:gd name="connsiteX52" fmla="*/ 7952094 w 9288370"/>
              <a:gd name="connsiteY52" fmla="*/ 409302 h 1704575"/>
              <a:gd name="connsiteX53" fmla="*/ 8231938 w 9288370"/>
              <a:gd name="connsiteY53" fmla="*/ 259259 h 1704575"/>
              <a:gd name="connsiteX54" fmla="*/ 8428864 w 9288370"/>
              <a:gd name="connsiteY54" fmla="*/ 208471 h 1704575"/>
              <a:gd name="connsiteX55" fmla="*/ 8616510 w 9288370"/>
              <a:gd name="connsiteY55" fmla="*/ 161973 h 1704575"/>
              <a:gd name="connsiteX56" fmla="*/ 8826766 w 9288370"/>
              <a:gd name="connsiteY56" fmla="*/ 152111 h 1704575"/>
              <a:gd name="connsiteX57" fmla="*/ 8917647 w 9288370"/>
              <a:gd name="connsiteY57" fmla="*/ 112232 h 1704575"/>
              <a:gd name="connsiteX58" fmla="*/ 9182272 w 9288370"/>
              <a:gd name="connsiteY58" fmla="*/ 37171 h 1704575"/>
              <a:gd name="connsiteX59" fmla="*/ 9232990 w 9288370"/>
              <a:gd name="connsiteY59" fmla="*/ 24074 h 1704575"/>
              <a:gd name="connsiteX60" fmla="*/ 9288370 w 9288370"/>
              <a:gd name="connsiteY60" fmla="*/ 0 h 1704575"/>
              <a:gd name="connsiteX61" fmla="*/ 0 w 9288370"/>
              <a:gd name="connsiteY61" fmla="*/ 0 h 1704575"/>
              <a:gd name="connsiteX62" fmla="*/ 8158 w 9288370"/>
              <a:gd name="connsiteY62" fmla="*/ 1671666 h 1704575"/>
              <a:gd name="connsiteX0" fmla="*/ 8158 w 9288370"/>
              <a:gd name="connsiteY0" fmla="*/ 1671666 h 1785306"/>
              <a:gd name="connsiteX1" fmla="*/ 411216 w 9288370"/>
              <a:gd name="connsiteY1" fmla="*/ 1628370 h 1785306"/>
              <a:gd name="connsiteX2" fmla="*/ 766051 w 9288370"/>
              <a:gd name="connsiteY2" fmla="*/ 1569826 h 1785306"/>
              <a:gd name="connsiteX3" fmla="*/ 971617 w 9288370"/>
              <a:gd name="connsiteY3" fmla="*/ 1522494 h 1785306"/>
              <a:gd name="connsiteX4" fmla="*/ 1186668 w 9288370"/>
              <a:gd name="connsiteY4" fmla="*/ 1521861 h 1785306"/>
              <a:gd name="connsiteX5" fmla="*/ 1339078 w 9288370"/>
              <a:gd name="connsiteY5" fmla="*/ 1494730 h 1785306"/>
              <a:gd name="connsiteX6" fmla="*/ 1492452 w 9288370"/>
              <a:gd name="connsiteY6" fmla="*/ 1519061 h 1785306"/>
              <a:gd name="connsiteX7" fmla="*/ 1604999 w 9288370"/>
              <a:gd name="connsiteY7" fmla="*/ 1513599 h 1785306"/>
              <a:gd name="connsiteX8" fmla="*/ 1717911 w 9288370"/>
              <a:gd name="connsiteY8" fmla="*/ 1497764 h 1785306"/>
              <a:gd name="connsiteX9" fmla="*/ 1794234 w 9288370"/>
              <a:gd name="connsiteY9" fmla="*/ 1464331 h 1785306"/>
              <a:gd name="connsiteX10" fmla="*/ 2101780 w 9288370"/>
              <a:gd name="connsiteY10" fmla="*/ 1409907 h 1785306"/>
              <a:gd name="connsiteX11" fmla="*/ 2244830 w 9288370"/>
              <a:gd name="connsiteY11" fmla="*/ 1388540 h 1785306"/>
              <a:gd name="connsiteX12" fmla="*/ 2428648 w 9288370"/>
              <a:gd name="connsiteY12" fmla="*/ 1372736 h 1785306"/>
              <a:gd name="connsiteX13" fmla="*/ 2645882 w 9288370"/>
              <a:gd name="connsiteY13" fmla="*/ 1341971 h 1785306"/>
              <a:gd name="connsiteX14" fmla="*/ 2707413 w 9288370"/>
              <a:gd name="connsiteY14" fmla="*/ 1347156 h 1785306"/>
              <a:gd name="connsiteX15" fmla="*/ 2843134 w 9288370"/>
              <a:gd name="connsiteY15" fmla="*/ 1323561 h 1785306"/>
              <a:gd name="connsiteX16" fmla="*/ 2923804 w 9288370"/>
              <a:gd name="connsiteY16" fmla="*/ 1314224 h 1785306"/>
              <a:gd name="connsiteX17" fmla="*/ 2953618 w 9288370"/>
              <a:gd name="connsiteY17" fmla="*/ 1318186 h 1785306"/>
              <a:gd name="connsiteX18" fmla="*/ 2995816 w 9288370"/>
              <a:gd name="connsiteY18" fmla="*/ 1318670 h 1785306"/>
              <a:gd name="connsiteX19" fmla="*/ 3352700 w 9288370"/>
              <a:gd name="connsiteY19" fmla="*/ 1264183 h 1785306"/>
              <a:gd name="connsiteX20" fmla="*/ 3444611 w 9288370"/>
              <a:gd name="connsiteY20" fmla="*/ 1236739 h 1785306"/>
              <a:gd name="connsiteX21" fmla="*/ 3650072 w 9288370"/>
              <a:gd name="connsiteY21" fmla="*/ 1217421 h 1785306"/>
              <a:gd name="connsiteX22" fmla="*/ 3707853 w 9288370"/>
              <a:gd name="connsiteY22" fmla="*/ 1241722 h 1785306"/>
              <a:gd name="connsiteX23" fmla="*/ 3925616 w 9288370"/>
              <a:gd name="connsiteY23" fmla="*/ 1253751 h 1785306"/>
              <a:gd name="connsiteX24" fmla="*/ 3954387 w 9288370"/>
              <a:gd name="connsiteY24" fmla="*/ 1263789 h 1785306"/>
              <a:gd name="connsiteX25" fmla="*/ 3995849 w 9288370"/>
              <a:gd name="connsiteY25" fmla="*/ 1272939 h 1785306"/>
              <a:gd name="connsiteX26" fmla="*/ 4067546 w 9288370"/>
              <a:gd name="connsiteY26" fmla="*/ 1294697 h 1785306"/>
              <a:gd name="connsiteX27" fmla="*/ 4190310 w 9288370"/>
              <a:gd name="connsiteY27" fmla="*/ 1307786 h 1785306"/>
              <a:gd name="connsiteX28" fmla="*/ 4230008 w 9288370"/>
              <a:gd name="connsiteY28" fmla="*/ 1303546 h 1785306"/>
              <a:gd name="connsiteX29" fmla="*/ 4575478 w 9288370"/>
              <a:gd name="connsiteY29" fmla="*/ 1261726 h 1785306"/>
              <a:gd name="connsiteX30" fmla="*/ 4650026 w 9288370"/>
              <a:gd name="connsiteY30" fmla="*/ 1265798 h 1785306"/>
              <a:gd name="connsiteX31" fmla="*/ 4792008 w 9288370"/>
              <a:gd name="connsiteY31" fmla="*/ 1243899 h 1785306"/>
              <a:gd name="connsiteX32" fmla="*/ 4954126 w 9288370"/>
              <a:gd name="connsiteY32" fmla="*/ 1204617 h 1785306"/>
              <a:gd name="connsiteX33" fmla="*/ 5309678 w 9288370"/>
              <a:gd name="connsiteY33" fmla="*/ 1128278 h 1785306"/>
              <a:gd name="connsiteX34" fmla="*/ 5474724 w 9288370"/>
              <a:gd name="connsiteY34" fmla="*/ 1091167 h 1785306"/>
              <a:gd name="connsiteX35" fmla="*/ 5612132 w 9288370"/>
              <a:gd name="connsiteY35" fmla="*/ 1051509 h 1785306"/>
              <a:gd name="connsiteX36" fmla="*/ 5776618 w 9288370"/>
              <a:gd name="connsiteY36" fmla="*/ 1053037 h 1785306"/>
              <a:gd name="connsiteX37" fmla="*/ 5785786 w 9288370"/>
              <a:gd name="connsiteY37" fmla="*/ 1051213 h 1785306"/>
              <a:gd name="connsiteX38" fmla="*/ 5829381 w 9288370"/>
              <a:gd name="connsiteY38" fmla="*/ 1046878 h 1785306"/>
              <a:gd name="connsiteX39" fmla="*/ 5943596 w 9288370"/>
              <a:gd name="connsiteY39" fmla="*/ 1043237 h 1785306"/>
              <a:gd name="connsiteX40" fmla="*/ 5985730 w 9288370"/>
              <a:gd name="connsiteY40" fmla="*/ 1035396 h 1785306"/>
              <a:gd name="connsiteX41" fmla="*/ 6103109 w 9288370"/>
              <a:gd name="connsiteY41" fmla="*/ 1019019 h 1785306"/>
              <a:gd name="connsiteX42" fmla="*/ 6222406 w 9288370"/>
              <a:gd name="connsiteY42" fmla="*/ 985341 h 1785306"/>
              <a:gd name="connsiteX43" fmla="*/ 6598672 w 9288370"/>
              <a:gd name="connsiteY43" fmla="*/ 902062 h 1785306"/>
              <a:gd name="connsiteX44" fmla="*/ 6766149 w 9288370"/>
              <a:gd name="connsiteY44" fmla="*/ 846132 h 1785306"/>
              <a:gd name="connsiteX45" fmla="*/ 6886312 w 9288370"/>
              <a:gd name="connsiteY45" fmla="*/ 781877 h 1785306"/>
              <a:gd name="connsiteX46" fmla="*/ 7006457 w 9288370"/>
              <a:gd name="connsiteY46" fmla="*/ 699758 h 1785306"/>
              <a:gd name="connsiteX47" fmla="*/ 7231643 w 9288370"/>
              <a:gd name="connsiteY47" fmla="*/ 640778 h 1785306"/>
              <a:gd name="connsiteX48" fmla="*/ 7363123 w 9288370"/>
              <a:gd name="connsiteY48" fmla="*/ 593682 h 1785306"/>
              <a:gd name="connsiteX49" fmla="*/ 7588368 w 9288370"/>
              <a:gd name="connsiteY49" fmla="*/ 531129 h 1785306"/>
              <a:gd name="connsiteX50" fmla="*/ 7782741 w 9288370"/>
              <a:gd name="connsiteY50" fmla="*/ 455936 h 1785306"/>
              <a:gd name="connsiteX51" fmla="*/ 7952094 w 9288370"/>
              <a:gd name="connsiteY51" fmla="*/ 409302 h 1785306"/>
              <a:gd name="connsiteX52" fmla="*/ 8231938 w 9288370"/>
              <a:gd name="connsiteY52" fmla="*/ 259259 h 1785306"/>
              <a:gd name="connsiteX53" fmla="*/ 8428864 w 9288370"/>
              <a:gd name="connsiteY53" fmla="*/ 208471 h 1785306"/>
              <a:gd name="connsiteX54" fmla="*/ 8616510 w 9288370"/>
              <a:gd name="connsiteY54" fmla="*/ 161973 h 1785306"/>
              <a:gd name="connsiteX55" fmla="*/ 8826766 w 9288370"/>
              <a:gd name="connsiteY55" fmla="*/ 152111 h 1785306"/>
              <a:gd name="connsiteX56" fmla="*/ 8917647 w 9288370"/>
              <a:gd name="connsiteY56" fmla="*/ 112232 h 1785306"/>
              <a:gd name="connsiteX57" fmla="*/ 9182272 w 9288370"/>
              <a:gd name="connsiteY57" fmla="*/ 37171 h 1785306"/>
              <a:gd name="connsiteX58" fmla="*/ 9232990 w 9288370"/>
              <a:gd name="connsiteY58" fmla="*/ 24074 h 1785306"/>
              <a:gd name="connsiteX59" fmla="*/ 9288370 w 9288370"/>
              <a:gd name="connsiteY59" fmla="*/ 0 h 1785306"/>
              <a:gd name="connsiteX60" fmla="*/ 0 w 9288370"/>
              <a:gd name="connsiteY60" fmla="*/ 0 h 1785306"/>
              <a:gd name="connsiteX61" fmla="*/ 8158 w 9288370"/>
              <a:gd name="connsiteY61" fmla="*/ 1671666 h 1785306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190310 w 9288370"/>
              <a:gd name="connsiteY27" fmla="*/ 1307786 h 1686480"/>
              <a:gd name="connsiteX28" fmla="*/ 4230008 w 9288370"/>
              <a:gd name="connsiteY28" fmla="*/ 1303546 h 1686480"/>
              <a:gd name="connsiteX29" fmla="*/ 4575478 w 9288370"/>
              <a:gd name="connsiteY29" fmla="*/ 1261726 h 1686480"/>
              <a:gd name="connsiteX30" fmla="*/ 4650026 w 9288370"/>
              <a:gd name="connsiteY30" fmla="*/ 1265798 h 1686480"/>
              <a:gd name="connsiteX31" fmla="*/ 4792008 w 9288370"/>
              <a:gd name="connsiteY31" fmla="*/ 1243899 h 1686480"/>
              <a:gd name="connsiteX32" fmla="*/ 4954126 w 9288370"/>
              <a:gd name="connsiteY32" fmla="*/ 1204617 h 1686480"/>
              <a:gd name="connsiteX33" fmla="*/ 5309678 w 9288370"/>
              <a:gd name="connsiteY33" fmla="*/ 1128278 h 1686480"/>
              <a:gd name="connsiteX34" fmla="*/ 5474724 w 9288370"/>
              <a:gd name="connsiteY34" fmla="*/ 1091167 h 1686480"/>
              <a:gd name="connsiteX35" fmla="*/ 5612132 w 9288370"/>
              <a:gd name="connsiteY35" fmla="*/ 1051509 h 1686480"/>
              <a:gd name="connsiteX36" fmla="*/ 5776618 w 9288370"/>
              <a:gd name="connsiteY36" fmla="*/ 1053037 h 1686480"/>
              <a:gd name="connsiteX37" fmla="*/ 5785786 w 9288370"/>
              <a:gd name="connsiteY37" fmla="*/ 1051213 h 1686480"/>
              <a:gd name="connsiteX38" fmla="*/ 5829381 w 9288370"/>
              <a:gd name="connsiteY38" fmla="*/ 1046878 h 1686480"/>
              <a:gd name="connsiteX39" fmla="*/ 5943596 w 9288370"/>
              <a:gd name="connsiteY39" fmla="*/ 1043237 h 1686480"/>
              <a:gd name="connsiteX40" fmla="*/ 5985730 w 9288370"/>
              <a:gd name="connsiteY40" fmla="*/ 1035396 h 1686480"/>
              <a:gd name="connsiteX41" fmla="*/ 6103109 w 9288370"/>
              <a:gd name="connsiteY41" fmla="*/ 1019019 h 1686480"/>
              <a:gd name="connsiteX42" fmla="*/ 6222406 w 9288370"/>
              <a:gd name="connsiteY42" fmla="*/ 985341 h 1686480"/>
              <a:gd name="connsiteX43" fmla="*/ 6598672 w 9288370"/>
              <a:gd name="connsiteY43" fmla="*/ 902062 h 1686480"/>
              <a:gd name="connsiteX44" fmla="*/ 6766149 w 9288370"/>
              <a:gd name="connsiteY44" fmla="*/ 846132 h 1686480"/>
              <a:gd name="connsiteX45" fmla="*/ 6886312 w 9288370"/>
              <a:gd name="connsiteY45" fmla="*/ 781877 h 1686480"/>
              <a:gd name="connsiteX46" fmla="*/ 7006457 w 9288370"/>
              <a:gd name="connsiteY46" fmla="*/ 699758 h 1686480"/>
              <a:gd name="connsiteX47" fmla="*/ 7231643 w 9288370"/>
              <a:gd name="connsiteY47" fmla="*/ 640778 h 1686480"/>
              <a:gd name="connsiteX48" fmla="*/ 7363123 w 9288370"/>
              <a:gd name="connsiteY48" fmla="*/ 593682 h 1686480"/>
              <a:gd name="connsiteX49" fmla="*/ 7588368 w 9288370"/>
              <a:gd name="connsiteY49" fmla="*/ 531129 h 1686480"/>
              <a:gd name="connsiteX50" fmla="*/ 7782741 w 9288370"/>
              <a:gd name="connsiteY50" fmla="*/ 455936 h 1686480"/>
              <a:gd name="connsiteX51" fmla="*/ 7952094 w 9288370"/>
              <a:gd name="connsiteY51" fmla="*/ 409302 h 1686480"/>
              <a:gd name="connsiteX52" fmla="*/ 8231938 w 9288370"/>
              <a:gd name="connsiteY52" fmla="*/ 259259 h 1686480"/>
              <a:gd name="connsiteX53" fmla="*/ 8428864 w 9288370"/>
              <a:gd name="connsiteY53" fmla="*/ 208471 h 1686480"/>
              <a:gd name="connsiteX54" fmla="*/ 8616510 w 9288370"/>
              <a:gd name="connsiteY54" fmla="*/ 161973 h 1686480"/>
              <a:gd name="connsiteX55" fmla="*/ 8826766 w 9288370"/>
              <a:gd name="connsiteY55" fmla="*/ 152111 h 1686480"/>
              <a:gd name="connsiteX56" fmla="*/ 8917647 w 9288370"/>
              <a:gd name="connsiteY56" fmla="*/ 112232 h 1686480"/>
              <a:gd name="connsiteX57" fmla="*/ 9182272 w 9288370"/>
              <a:gd name="connsiteY57" fmla="*/ 37171 h 1686480"/>
              <a:gd name="connsiteX58" fmla="*/ 9232990 w 9288370"/>
              <a:gd name="connsiteY58" fmla="*/ 24074 h 1686480"/>
              <a:gd name="connsiteX59" fmla="*/ 9288370 w 9288370"/>
              <a:gd name="connsiteY59" fmla="*/ 0 h 1686480"/>
              <a:gd name="connsiteX60" fmla="*/ 0 w 9288370"/>
              <a:gd name="connsiteY60" fmla="*/ 0 h 1686480"/>
              <a:gd name="connsiteX61" fmla="*/ 8158 w 9288370"/>
              <a:gd name="connsiteY61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88946 w 9288370"/>
              <a:gd name="connsiteY6" fmla="*/ 1508375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57420 h 1674498"/>
              <a:gd name="connsiteX1" fmla="*/ 411216 w 9288370"/>
              <a:gd name="connsiteY1" fmla="*/ 1628370 h 1674498"/>
              <a:gd name="connsiteX2" fmla="*/ 766051 w 9288370"/>
              <a:gd name="connsiteY2" fmla="*/ 1569826 h 1674498"/>
              <a:gd name="connsiteX3" fmla="*/ 971617 w 9288370"/>
              <a:gd name="connsiteY3" fmla="*/ 1522494 h 1674498"/>
              <a:gd name="connsiteX4" fmla="*/ 1186668 w 9288370"/>
              <a:gd name="connsiteY4" fmla="*/ 1514737 h 1674498"/>
              <a:gd name="connsiteX5" fmla="*/ 1339078 w 9288370"/>
              <a:gd name="connsiteY5" fmla="*/ 1494730 h 1674498"/>
              <a:gd name="connsiteX6" fmla="*/ 1488946 w 9288370"/>
              <a:gd name="connsiteY6" fmla="*/ 1508375 h 1674498"/>
              <a:gd name="connsiteX7" fmla="*/ 1604999 w 9288370"/>
              <a:gd name="connsiteY7" fmla="*/ 1513599 h 1674498"/>
              <a:gd name="connsiteX8" fmla="*/ 1717911 w 9288370"/>
              <a:gd name="connsiteY8" fmla="*/ 1497764 h 1674498"/>
              <a:gd name="connsiteX9" fmla="*/ 1794234 w 9288370"/>
              <a:gd name="connsiteY9" fmla="*/ 1464331 h 1674498"/>
              <a:gd name="connsiteX10" fmla="*/ 2101780 w 9288370"/>
              <a:gd name="connsiteY10" fmla="*/ 1409907 h 1674498"/>
              <a:gd name="connsiteX11" fmla="*/ 2244830 w 9288370"/>
              <a:gd name="connsiteY11" fmla="*/ 1388540 h 1674498"/>
              <a:gd name="connsiteX12" fmla="*/ 2428648 w 9288370"/>
              <a:gd name="connsiteY12" fmla="*/ 1372736 h 1674498"/>
              <a:gd name="connsiteX13" fmla="*/ 2645882 w 9288370"/>
              <a:gd name="connsiteY13" fmla="*/ 1341971 h 1674498"/>
              <a:gd name="connsiteX14" fmla="*/ 2707413 w 9288370"/>
              <a:gd name="connsiteY14" fmla="*/ 1347156 h 1674498"/>
              <a:gd name="connsiteX15" fmla="*/ 2843134 w 9288370"/>
              <a:gd name="connsiteY15" fmla="*/ 1323561 h 1674498"/>
              <a:gd name="connsiteX16" fmla="*/ 2923804 w 9288370"/>
              <a:gd name="connsiteY16" fmla="*/ 1314224 h 1674498"/>
              <a:gd name="connsiteX17" fmla="*/ 2953618 w 9288370"/>
              <a:gd name="connsiteY17" fmla="*/ 1318186 h 1674498"/>
              <a:gd name="connsiteX18" fmla="*/ 2995816 w 9288370"/>
              <a:gd name="connsiteY18" fmla="*/ 1318670 h 1674498"/>
              <a:gd name="connsiteX19" fmla="*/ 3261550 w 9288370"/>
              <a:gd name="connsiteY19" fmla="*/ 1289117 h 1674498"/>
              <a:gd name="connsiteX20" fmla="*/ 3409554 w 9288370"/>
              <a:gd name="connsiteY20" fmla="*/ 1258110 h 1674498"/>
              <a:gd name="connsiteX21" fmla="*/ 3534382 w 9288370"/>
              <a:gd name="connsiteY21" fmla="*/ 1245916 h 1674498"/>
              <a:gd name="connsiteX22" fmla="*/ 3707853 w 9288370"/>
              <a:gd name="connsiteY22" fmla="*/ 1241722 h 1674498"/>
              <a:gd name="connsiteX23" fmla="*/ 3925616 w 9288370"/>
              <a:gd name="connsiteY23" fmla="*/ 1253751 h 1674498"/>
              <a:gd name="connsiteX24" fmla="*/ 3954387 w 9288370"/>
              <a:gd name="connsiteY24" fmla="*/ 1263789 h 1674498"/>
              <a:gd name="connsiteX25" fmla="*/ 3995849 w 9288370"/>
              <a:gd name="connsiteY25" fmla="*/ 1272939 h 1674498"/>
              <a:gd name="connsiteX26" fmla="*/ 4060534 w 9288370"/>
              <a:gd name="connsiteY26" fmla="*/ 1273326 h 1674498"/>
              <a:gd name="connsiteX27" fmla="*/ 4575478 w 9288370"/>
              <a:gd name="connsiteY27" fmla="*/ 1261726 h 1674498"/>
              <a:gd name="connsiteX28" fmla="*/ 4650026 w 9288370"/>
              <a:gd name="connsiteY28" fmla="*/ 1265798 h 1674498"/>
              <a:gd name="connsiteX29" fmla="*/ 4792008 w 9288370"/>
              <a:gd name="connsiteY29" fmla="*/ 1243899 h 1674498"/>
              <a:gd name="connsiteX30" fmla="*/ 4954126 w 9288370"/>
              <a:gd name="connsiteY30" fmla="*/ 1204617 h 1674498"/>
              <a:gd name="connsiteX31" fmla="*/ 5309678 w 9288370"/>
              <a:gd name="connsiteY31" fmla="*/ 1128278 h 1674498"/>
              <a:gd name="connsiteX32" fmla="*/ 5474724 w 9288370"/>
              <a:gd name="connsiteY32" fmla="*/ 1091167 h 1674498"/>
              <a:gd name="connsiteX33" fmla="*/ 5612132 w 9288370"/>
              <a:gd name="connsiteY33" fmla="*/ 1051509 h 1674498"/>
              <a:gd name="connsiteX34" fmla="*/ 5776618 w 9288370"/>
              <a:gd name="connsiteY34" fmla="*/ 1053037 h 1674498"/>
              <a:gd name="connsiteX35" fmla="*/ 5785786 w 9288370"/>
              <a:gd name="connsiteY35" fmla="*/ 1051213 h 1674498"/>
              <a:gd name="connsiteX36" fmla="*/ 5829381 w 9288370"/>
              <a:gd name="connsiteY36" fmla="*/ 1046878 h 1674498"/>
              <a:gd name="connsiteX37" fmla="*/ 5943596 w 9288370"/>
              <a:gd name="connsiteY37" fmla="*/ 1043237 h 1674498"/>
              <a:gd name="connsiteX38" fmla="*/ 5985730 w 9288370"/>
              <a:gd name="connsiteY38" fmla="*/ 1035396 h 1674498"/>
              <a:gd name="connsiteX39" fmla="*/ 6103109 w 9288370"/>
              <a:gd name="connsiteY39" fmla="*/ 1019019 h 1674498"/>
              <a:gd name="connsiteX40" fmla="*/ 6222406 w 9288370"/>
              <a:gd name="connsiteY40" fmla="*/ 985341 h 1674498"/>
              <a:gd name="connsiteX41" fmla="*/ 6598672 w 9288370"/>
              <a:gd name="connsiteY41" fmla="*/ 902062 h 1674498"/>
              <a:gd name="connsiteX42" fmla="*/ 6766149 w 9288370"/>
              <a:gd name="connsiteY42" fmla="*/ 846132 h 1674498"/>
              <a:gd name="connsiteX43" fmla="*/ 6886312 w 9288370"/>
              <a:gd name="connsiteY43" fmla="*/ 781877 h 1674498"/>
              <a:gd name="connsiteX44" fmla="*/ 7006457 w 9288370"/>
              <a:gd name="connsiteY44" fmla="*/ 699758 h 1674498"/>
              <a:gd name="connsiteX45" fmla="*/ 7231643 w 9288370"/>
              <a:gd name="connsiteY45" fmla="*/ 640778 h 1674498"/>
              <a:gd name="connsiteX46" fmla="*/ 7363123 w 9288370"/>
              <a:gd name="connsiteY46" fmla="*/ 593682 h 1674498"/>
              <a:gd name="connsiteX47" fmla="*/ 7588368 w 9288370"/>
              <a:gd name="connsiteY47" fmla="*/ 531129 h 1674498"/>
              <a:gd name="connsiteX48" fmla="*/ 7782741 w 9288370"/>
              <a:gd name="connsiteY48" fmla="*/ 455936 h 1674498"/>
              <a:gd name="connsiteX49" fmla="*/ 7952094 w 9288370"/>
              <a:gd name="connsiteY49" fmla="*/ 409302 h 1674498"/>
              <a:gd name="connsiteX50" fmla="*/ 8231938 w 9288370"/>
              <a:gd name="connsiteY50" fmla="*/ 259259 h 1674498"/>
              <a:gd name="connsiteX51" fmla="*/ 8428864 w 9288370"/>
              <a:gd name="connsiteY51" fmla="*/ 208471 h 1674498"/>
              <a:gd name="connsiteX52" fmla="*/ 8616510 w 9288370"/>
              <a:gd name="connsiteY52" fmla="*/ 161973 h 1674498"/>
              <a:gd name="connsiteX53" fmla="*/ 8826766 w 9288370"/>
              <a:gd name="connsiteY53" fmla="*/ 152111 h 1674498"/>
              <a:gd name="connsiteX54" fmla="*/ 8917647 w 9288370"/>
              <a:gd name="connsiteY54" fmla="*/ 112232 h 1674498"/>
              <a:gd name="connsiteX55" fmla="*/ 9182272 w 9288370"/>
              <a:gd name="connsiteY55" fmla="*/ 37171 h 1674498"/>
              <a:gd name="connsiteX56" fmla="*/ 9232990 w 9288370"/>
              <a:gd name="connsiteY56" fmla="*/ 24074 h 1674498"/>
              <a:gd name="connsiteX57" fmla="*/ 9288370 w 9288370"/>
              <a:gd name="connsiteY57" fmla="*/ 0 h 1674498"/>
              <a:gd name="connsiteX58" fmla="*/ 0 w 9288370"/>
              <a:gd name="connsiteY58" fmla="*/ 0 h 1674498"/>
              <a:gd name="connsiteX59" fmla="*/ 8158 w 9288370"/>
              <a:gd name="connsiteY59" fmla="*/ 1657420 h 1674498"/>
              <a:gd name="connsiteX0" fmla="*/ 8158 w 9288370"/>
              <a:gd name="connsiteY0" fmla="*/ 1657420 h 1657420"/>
              <a:gd name="connsiteX1" fmla="*/ 411216 w 9288370"/>
              <a:gd name="connsiteY1" fmla="*/ 1628370 h 1657420"/>
              <a:gd name="connsiteX2" fmla="*/ 766051 w 9288370"/>
              <a:gd name="connsiteY2" fmla="*/ 1569826 h 1657420"/>
              <a:gd name="connsiteX3" fmla="*/ 971617 w 9288370"/>
              <a:gd name="connsiteY3" fmla="*/ 1522494 h 1657420"/>
              <a:gd name="connsiteX4" fmla="*/ 1186668 w 9288370"/>
              <a:gd name="connsiteY4" fmla="*/ 1514737 h 1657420"/>
              <a:gd name="connsiteX5" fmla="*/ 1339078 w 9288370"/>
              <a:gd name="connsiteY5" fmla="*/ 1494730 h 1657420"/>
              <a:gd name="connsiteX6" fmla="*/ 1488946 w 9288370"/>
              <a:gd name="connsiteY6" fmla="*/ 1508375 h 1657420"/>
              <a:gd name="connsiteX7" fmla="*/ 1604999 w 9288370"/>
              <a:gd name="connsiteY7" fmla="*/ 1513599 h 1657420"/>
              <a:gd name="connsiteX8" fmla="*/ 1717911 w 9288370"/>
              <a:gd name="connsiteY8" fmla="*/ 1497764 h 1657420"/>
              <a:gd name="connsiteX9" fmla="*/ 1794234 w 9288370"/>
              <a:gd name="connsiteY9" fmla="*/ 1464331 h 1657420"/>
              <a:gd name="connsiteX10" fmla="*/ 2101780 w 9288370"/>
              <a:gd name="connsiteY10" fmla="*/ 1409907 h 1657420"/>
              <a:gd name="connsiteX11" fmla="*/ 2244830 w 9288370"/>
              <a:gd name="connsiteY11" fmla="*/ 1388540 h 1657420"/>
              <a:gd name="connsiteX12" fmla="*/ 2428648 w 9288370"/>
              <a:gd name="connsiteY12" fmla="*/ 1372736 h 1657420"/>
              <a:gd name="connsiteX13" fmla="*/ 2645882 w 9288370"/>
              <a:gd name="connsiteY13" fmla="*/ 1341971 h 1657420"/>
              <a:gd name="connsiteX14" fmla="*/ 2707413 w 9288370"/>
              <a:gd name="connsiteY14" fmla="*/ 1347156 h 1657420"/>
              <a:gd name="connsiteX15" fmla="*/ 2843134 w 9288370"/>
              <a:gd name="connsiteY15" fmla="*/ 1323561 h 1657420"/>
              <a:gd name="connsiteX16" fmla="*/ 2923804 w 9288370"/>
              <a:gd name="connsiteY16" fmla="*/ 1314224 h 1657420"/>
              <a:gd name="connsiteX17" fmla="*/ 2953618 w 9288370"/>
              <a:gd name="connsiteY17" fmla="*/ 1318186 h 1657420"/>
              <a:gd name="connsiteX18" fmla="*/ 2995816 w 9288370"/>
              <a:gd name="connsiteY18" fmla="*/ 1318670 h 1657420"/>
              <a:gd name="connsiteX19" fmla="*/ 3261550 w 9288370"/>
              <a:gd name="connsiteY19" fmla="*/ 1289117 h 1657420"/>
              <a:gd name="connsiteX20" fmla="*/ 3409554 w 9288370"/>
              <a:gd name="connsiteY20" fmla="*/ 1258110 h 1657420"/>
              <a:gd name="connsiteX21" fmla="*/ 3534382 w 9288370"/>
              <a:gd name="connsiteY21" fmla="*/ 1245916 h 1657420"/>
              <a:gd name="connsiteX22" fmla="*/ 3707853 w 9288370"/>
              <a:gd name="connsiteY22" fmla="*/ 1241722 h 1657420"/>
              <a:gd name="connsiteX23" fmla="*/ 3925616 w 9288370"/>
              <a:gd name="connsiteY23" fmla="*/ 1253751 h 1657420"/>
              <a:gd name="connsiteX24" fmla="*/ 3954387 w 9288370"/>
              <a:gd name="connsiteY24" fmla="*/ 1263789 h 1657420"/>
              <a:gd name="connsiteX25" fmla="*/ 3995849 w 9288370"/>
              <a:gd name="connsiteY25" fmla="*/ 1272939 h 1657420"/>
              <a:gd name="connsiteX26" fmla="*/ 4060534 w 9288370"/>
              <a:gd name="connsiteY26" fmla="*/ 1273326 h 1657420"/>
              <a:gd name="connsiteX27" fmla="*/ 4575478 w 9288370"/>
              <a:gd name="connsiteY27" fmla="*/ 1261726 h 1657420"/>
              <a:gd name="connsiteX28" fmla="*/ 4650026 w 9288370"/>
              <a:gd name="connsiteY28" fmla="*/ 1265798 h 1657420"/>
              <a:gd name="connsiteX29" fmla="*/ 4792008 w 9288370"/>
              <a:gd name="connsiteY29" fmla="*/ 1243899 h 1657420"/>
              <a:gd name="connsiteX30" fmla="*/ 4954126 w 9288370"/>
              <a:gd name="connsiteY30" fmla="*/ 1204617 h 1657420"/>
              <a:gd name="connsiteX31" fmla="*/ 5309678 w 9288370"/>
              <a:gd name="connsiteY31" fmla="*/ 1128278 h 1657420"/>
              <a:gd name="connsiteX32" fmla="*/ 5474724 w 9288370"/>
              <a:gd name="connsiteY32" fmla="*/ 1091167 h 1657420"/>
              <a:gd name="connsiteX33" fmla="*/ 5612132 w 9288370"/>
              <a:gd name="connsiteY33" fmla="*/ 1051509 h 1657420"/>
              <a:gd name="connsiteX34" fmla="*/ 5776618 w 9288370"/>
              <a:gd name="connsiteY34" fmla="*/ 1053037 h 1657420"/>
              <a:gd name="connsiteX35" fmla="*/ 5785786 w 9288370"/>
              <a:gd name="connsiteY35" fmla="*/ 1051213 h 1657420"/>
              <a:gd name="connsiteX36" fmla="*/ 5829381 w 9288370"/>
              <a:gd name="connsiteY36" fmla="*/ 1046878 h 1657420"/>
              <a:gd name="connsiteX37" fmla="*/ 5943596 w 9288370"/>
              <a:gd name="connsiteY37" fmla="*/ 1043237 h 1657420"/>
              <a:gd name="connsiteX38" fmla="*/ 5985730 w 9288370"/>
              <a:gd name="connsiteY38" fmla="*/ 1035396 h 1657420"/>
              <a:gd name="connsiteX39" fmla="*/ 6103109 w 9288370"/>
              <a:gd name="connsiteY39" fmla="*/ 1019019 h 1657420"/>
              <a:gd name="connsiteX40" fmla="*/ 6222406 w 9288370"/>
              <a:gd name="connsiteY40" fmla="*/ 985341 h 1657420"/>
              <a:gd name="connsiteX41" fmla="*/ 6598672 w 9288370"/>
              <a:gd name="connsiteY41" fmla="*/ 902062 h 1657420"/>
              <a:gd name="connsiteX42" fmla="*/ 6766149 w 9288370"/>
              <a:gd name="connsiteY42" fmla="*/ 846132 h 1657420"/>
              <a:gd name="connsiteX43" fmla="*/ 6886312 w 9288370"/>
              <a:gd name="connsiteY43" fmla="*/ 781877 h 1657420"/>
              <a:gd name="connsiteX44" fmla="*/ 7006457 w 9288370"/>
              <a:gd name="connsiteY44" fmla="*/ 699758 h 1657420"/>
              <a:gd name="connsiteX45" fmla="*/ 7231643 w 9288370"/>
              <a:gd name="connsiteY45" fmla="*/ 640778 h 1657420"/>
              <a:gd name="connsiteX46" fmla="*/ 7363123 w 9288370"/>
              <a:gd name="connsiteY46" fmla="*/ 593682 h 1657420"/>
              <a:gd name="connsiteX47" fmla="*/ 7588368 w 9288370"/>
              <a:gd name="connsiteY47" fmla="*/ 531129 h 1657420"/>
              <a:gd name="connsiteX48" fmla="*/ 7782741 w 9288370"/>
              <a:gd name="connsiteY48" fmla="*/ 455936 h 1657420"/>
              <a:gd name="connsiteX49" fmla="*/ 7952094 w 9288370"/>
              <a:gd name="connsiteY49" fmla="*/ 409302 h 1657420"/>
              <a:gd name="connsiteX50" fmla="*/ 8231938 w 9288370"/>
              <a:gd name="connsiteY50" fmla="*/ 259259 h 1657420"/>
              <a:gd name="connsiteX51" fmla="*/ 8428864 w 9288370"/>
              <a:gd name="connsiteY51" fmla="*/ 208471 h 1657420"/>
              <a:gd name="connsiteX52" fmla="*/ 8616510 w 9288370"/>
              <a:gd name="connsiteY52" fmla="*/ 161973 h 1657420"/>
              <a:gd name="connsiteX53" fmla="*/ 8826766 w 9288370"/>
              <a:gd name="connsiteY53" fmla="*/ 152111 h 1657420"/>
              <a:gd name="connsiteX54" fmla="*/ 8917647 w 9288370"/>
              <a:gd name="connsiteY54" fmla="*/ 112232 h 1657420"/>
              <a:gd name="connsiteX55" fmla="*/ 9182272 w 9288370"/>
              <a:gd name="connsiteY55" fmla="*/ 37171 h 1657420"/>
              <a:gd name="connsiteX56" fmla="*/ 9232990 w 9288370"/>
              <a:gd name="connsiteY56" fmla="*/ 24074 h 1657420"/>
              <a:gd name="connsiteX57" fmla="*/ 9288370 w 9288370"/>
              <a:gd name="connsiteY57" fmla="*/ 0 h 1657420"/>
              <a:gd name="connsiteX58" fmla="*/ 0 w 9288370"/>
              <a:gd name="connsiteY58" fmla="*/ 0 h 1657420"/>
              <a:gd name="connsiteX59" fmla="*/ 8158 w 9288370"/>
              <a:gd name="connsiteY59" fmla="*/ 1657420 h 165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288370" h="1657420">
                <a:moveTo>
                  <a:pt x="8158" y="1657420"/>
                </a:moveTo>
                <a:cubicBezTo>
                  <a:pt x="61478" y="1649348"/>
                  <a:pt x="284901" y="1645343"/>
                  <a:pt x="411216" y="1628370"/>
                </a:cubicBezTo>
                <a:cubicBezTo>
                  <a:pt x="480417" y="1633188"/>
                  <a:pt x="558470" y="1603899"/>
                  <a:pt x="766051" y="1569826"/>
                </a:cubicBezTo>
                <a:cubicBezTo>
                  <a:pt x="812488" y="1564422"/>
                  <a:pt x="953443" y="1560007"/>
                  <a:pt x="971617" y="1522494"/>
                </a:cubicBezTo>
                <a:cubicBezTo>
                  <a:pt x="1020161" y="1501878"/>
                  <a:pt x="1097347" y="1533665"/>
                  <a:pt x="1186668" y="1514737"/>
                </a:cubicBezTo>
                <a:lnTo>
                  <a:pt x="1339078" y="1494730"/>
                </a:lnTo>
                <a:lnTo>
                  <a:pt x="1488946" y="1508375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152963" y="1319665"/>
                  <a:pt x="3261550" y="1289117"/>
                </a:cubicBezTo>
                <a:lnTo>
                  <a:pt x="3409554" y="1258110"/>
                </a:lnTo>
                <a:cubicBezTo>
                  <a:pt x="3478041" y="1234777"/>
                  <a:pt x="3465895" y="1252355"/>
                  <a:pt x="3534382" y="1245916"/>
                </a:cubicBezTo>
                <a:cubicBezTo>
                  <a:pt x="3568027" y="1248143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37687" y="1266099"/>
                  <a:pt x="4060534" y="1273326"/>
                </a:cubicBezTo>
                <a:cubicBezTo>
                  <a:pt x="4222834" y="1244527"/>
                  <a:pt x="4406167" y="1272716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751303" y="824906"/>
                  <a:pt x="6844288" y="800250"/>
                  <a:pt x="6886312" y="781877"/>
                </a:cubicBezTo>
                <a:cubicBezTo>
                  <a:pt x="6904346" y="796722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46060" y="516035"/>
                  <a:pt x="7588368" y="531129"/>
                </a:cubicBezTo>
                <a:cubicBezTo>
                  <a:pt x="7589802" y="511039"/>
                  <a:pt x="7775022" y="480542"/>
                  <a:pt x="7782741" y="455936"/>
                </a:cubicBezTo>
                <a:cubicBezTo>
                  <a:pt x="7843362" y="435631"/>
                  <a:pt x="7898455" y="431261"/>
                  <a:pt x="7952094" y="409302"/>
                </a:cubicBezTo>
                <a:cubicBezTo>
                  <a:pt x="8005733" y="387343"/>
                  <a:pt x="8146910" y="289023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ubicBezTo>
                  <a:pt x="2719" y="557222"/>
                  <a:pt x="5439" y="1100198"/>
                  <a:pt x="8158" y="1657420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Marcador de Posição de Conteúdo 2">
                <a:extLst>
                  <a:ext uri="{FF2B5EF4-FFF2-40B4-BE49-F238E27FC236}">
                    <a16:creationId xmlns:a16="http://schemas.microsoft.com/office/drawing/2014/main" id="{97661724-F98B-B901-839C-D2A52A905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101" y="2303471"/>
                <a:ext cx="5421899" cy="259686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17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Fix</a:t>
                </a:r>
                <a:r>
                  <a:rPr lang="en-US" sz="1700" b="1" dirty="0"/>
                  <a:t> </a:t>
                </a:r>
                <a14:m>
                  <m:oMath xmlns:m="http://schemas.openxmlformats.org/officeDocument/2006/math">
                    <m:r>
                      <a:rPr lang="pt-PT" sz="1700" b="1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sz="17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qubits to </a:t>
                </a:r>
                <a14:m>
                  <m:oMath xmlns:m="http://schemas.openxmlformats.org/officeDocument/2006/math">
                    <m:r>
                      <a:rPr lang="pt-PT" sz="1700" b="1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700" dirty="0"/>
                  <a:t> ⟹ polynomial reduction of order </a:t>
                </a:r>
                <a14:m>
                  <m:oMath xmlns:m="http://schemas.openxmlformats.org/officeDocument/2006/math">
                    <m:r>
                      <a:rPr lang="pt-PT" sz="17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1700" dirty="0"/>
                  <a:t> in the number of qubits (</a:t>
                </a:r>
                <a14:m>
                  <m:oMath xmlns:m="http://schemas.openxmlformats.org/officeDocument/2006/math">
                    <m:r>
                      <a:rPr lang="pt-PT" sz="17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pt-PT" sz="17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PT" sz="1700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pt-PT" sz="17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PT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7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PT" sz="17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pt-PT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/>
                  <a:t>);</a:t>
                </a:r>
              </a:p>
              <a:p>
                <a:r>
                  <a:rPr lang="en-US" sz="1700" dirty="0"/>
                  <a:t>Number of encoded nodes: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17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PT" sz="17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pt-PT" sz="17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pt-PT" sz="17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pt-PT" sz="17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pt-PT" sz="17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pt-PT" sz="17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pt-PT" sz="17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pt-PT" sz="17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7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qubits </a:t>
                </a:r>
                <a:r>
                  <a:rPr lang="pt-PT" sz="1700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and</a:t>
                </a:r>
                <a:r>
                  <a:rPr lang="pt-PT" sz="17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PT" sz="17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pt-PT" sz="17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700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graph</a:t>
                </a:r>
                <a:r>
                  <a:rPr lang="pt-PT" sz="17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nodes</a:t>
                </a:r>
                <a:r>
                  <a:rPr lang="pt-PT" sz="1700" dirty="0"/>
                  <a:t>;</a:t>
                </a:r>
                <a:endParaRPr lang="pt-PT" sz="17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700" dirty="0"/>
                  <a:t>Example “</a:t>
                </a:r>
                <a:r>
                  <a:rPr lang="en-US" sz="1700" b="1" dirty="0"/>
                  <a:t>mapping</a:t>
                </a:r>
                <a:r>
                  <a:rPr lang="en-US" sz="1700" dirty="0"/>
                  <a:t>” - </a:t>
                </a:r>
                <a14:m>
                  <m:oMath xmlns:m="http://schemas.openxmlformats.org/officeDocument/2006/math">
                    <m:r>
                      <a:rPr lang="pt-PT" sz="1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pt-PT" sz="17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pt-PT" sz="1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PT" sz="1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sz="1700" dirty="0"/>
                  <a:t> (“</a:t>
                </a:r>
                <a14:m>
                  <m:oMath xmlns:m="http://schemas.openxmlformats.org/officeDocument/2006/math">
                    <m:r>
                      <a:rPr lang="pt-PT" sz="1700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en-US" sz="1700" dirty="0"/>
                  <a:t>” can be anything – </a:t>
                </a:r>
                <a14:m>
                  <m:oMath xmlns:m="http://schemas.openxmlformats.org/officeDocument/2006/math">
                    <m:r>
                      <a:rPr lang="pt-PT" sz="17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700" dirty="0"/>
                  <a:t> or </a:t>
                </a:r>
                <a14:m>
                  <m:oMath xmlns:m="http://schemas.openxmlformats.org/officeDocument/2006/math">
                    <m:r>
                      <a:rPr lang="pt-PT" sz="17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700" dirty="0"/>
                  <a:t>): (</a:t>
                </a:r>
                <a14:m>
                  <m:oMath xmlns:m="http://schemas.openxmlformats.org/officeDocument/2006/math">
                    <m:r>
                      <a:rPr lang="pt-PT" sz="1700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𝒄</m:t>
                    </m:r>
                    <m:r>
                      <a:rPr lang="pt-PT" sz="1700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pt-PT" sz="1700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pt-PT" sz="1700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pt-PT" sz="17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PT" sz="17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pt-PT" sz="17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pt-PT" sz="17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pt-PT" sz="17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</m:sSup>
                    <m:r>
                      <a:rPr lang="pt-PT" sz="1700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1700" dirty="0"/>
                  <a:t>.)</a:t>
                </a:r>
              </a:p>
              <a:p>
                <a:pPr marL="2286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5" name="Marcador de Posição de Conteúdo 2">
                <a:extLst>
                  <a:ext uri="{FF2B5EF4-FFF2-40B4-BE49-F238E27FC236}">
                    <a16:creationId xmlns:a16="http://schemas.microsoft.com/office/drawing/2014/main" id="{97661724-F98B-B901-839C-D2A52A905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101" y="2303471"/>
                <a:ext cx="5421899" cy="2596869"/>
              </a:xfrm>
              <a:blipFill>
                <a:blip r:embed="rId3"/>
                <a:stretch>
                  <a:fillRect l="-562" r="-1350" b="-234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Marcador de Posição da Data 3">
            <a:extLst>
              <a:ext uri="{FF2B5EF4-FFF2-40B4-BE49-F238E27FC236}">
                <a16:creationId xmlns:a16="http://schemas.microsoft.com/office/drawing/2014/main" id="{36B14C24-40F6-D02C-E2B2-03DD4BB7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/>
          <a:lstStyle/>
          <a:p>
            <a:fld id="{76FD8831-F20B-489B-86E4-734A3E31ABF4}" type="datetime1">
              <a:rPr lang="en-US" smtClean="0"/>
              <a:t>6/13/2024</a:t>
            </a:fld>
            <a:endParaRPr lang="en-US"/>
          </a:p>
        </p:txBody>
      </p:sp>
      <p:sp>
        <p:nvSpPr>
          <p:cNvPr id="47" name="Marcador de Posição do Rodapé 4">
            <a:extLst>
              <a:ext uri="{FF2B5EF4-FFF2-40B4-BE49-F238E27FC236}">
                <a16:creationId xmlns:a16="http://schemas.microsoft.com/office/drawing/2014/main" id="{FD62E115-D20C-C988-AE58-C7E61A3F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48" name="Marcador de Posição do Número do Diapositivo 5">
            <a:extLst>
              <a:ext uri="{FF2B5EF4-FFF2-40B4-BE49-F238E27FC236}">
                <a16:creationId xmlns:a16="http://schemas.microsoft.com/office/drawing/2014/main" id="{337F659A-EE0E-DC7C-FFF2-4AC0F71A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22</a:t>
            </a:fld>
            <a:endParaRPr lang="en-US"/>
          </a:p>
        </p:txBody>
      </p:sp>
      <p:pic>
        <p:nvPicPr>
          <p:cNvPr id="49" name="Imagem 48" descr="Uma imagem com texto, captura de ecrã, diagrama, Gráfico&#10;&#10;Descrição gerada automaticamente">
            <a:extLst>
              <a:ext uri="{FF2B5EF4-FFF2-40B4-BE49-F238E27FC236}">
                <a16:creationId xmlns:a16="http://schemas.microsoft.com/office/drawing/2014/main" id="{6991A892-4D48-99E7-A4E5-20104E3F8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42" y="1154112"/>
            <a:ext cx="5326455" cy="4254860"/>
          </a:xfrm>
          <a:custGeom>
            <a:avLst/>
            <a:gdLst>
              <a:gd name="connsiteX0" fmla="*/ 0 w 5326455"/>
              <a:gd name="connsiteY0" fmla="*/ 0 h 4254860"/>
              <a:gd name="connsiteX1" fmla="*/ 591828 w 5326455"/>
              <a:gd name="connsiteY1" fmla="*/ 0 h 4254860"/>
              <a:gd name="connsiteX2" fmla="*/ 1077128 w 5326455"/>
              <a:gd name="connsiteY2" fmla="*/ 0 h 4254860"/>
              <a:gd name="connsiteX3" fmla="*/ 1562427 w 5326455"/>
              <a:gd name="connsiteY3" fmla="*/ 0 h 4254860"/>
              <a:gd name="connsiteX4" fmla="*/ 2047726 w 5326455"/>
              <a:gd name="connsiteY4" fmla="*/ 0 h 4254860"/>
              <a:gd name="connsiteX5" fmla="*/ 2746083 w 5326455"/>
              <a:gd name="connsiteY5" fmla="*/ 0 h 4254860"/>
              <a:gd name="connsiteX6" fmla="*/ 3337912 w 5326455"/>
              <a:gd name="connsiteY6" fmla="*/ 0 h 4254860"/>
              <a:gd name="connsiteX7" fmla="*/ 4036269 w 5326455"/>
              <a:gd name="connsiteY7" fmla="*/ 0 h 4254860"/>
              <a:gd name="connsiteX8" fmla="*/ 4468304 w 5326455"/>
              <a:gd name="connsiteY8" fmla="*/ 0 h 4254860"/>
              <a:gd name="connsiteX9" fmla="*/ 5326455 w 5326455"/>
              <a:gd name="connsiteY9" fmla="*/ 0 h 4254860"/>
              <a:gd name="connsiteX10" fmla="*/ 5326455 w 5326455"/>
              <a:gd name="connsiteY10" fmla="*/ 446760 h 4254860"/>
              <a:gd name="connsiteX11" fmla="*/ 5326455 w 5326455"/>
              <a:gd name="connsiteY11" fmla="*/ 978618 h 4254860"/>
              <a:gd name="connsiteX12" fmla="*/ 5326455 w 5326455"/>
              <a:gd name="connsiteY12" fmla="*/ 1595573 h 4254860"/>
              <a:gd name="connsiteX13" fmla="*/ 5326455 w 5326455"/>
              <a:gd name="connsiteY13" fmla="*/ 2127430 h 4254860"/>
              <a:gd name="connsiteX14" fmla="*/ 5326455 w 5326455"/>
              <a:gd name="connsiteY14" fmla="*/ 2574190 h 4254860"/>
              <a:gd name="connsiteX15" fmla="*/ 5326455 w 5326455"/>
              <a:gd name="connsiteY15" fmla="*/ 2978402 h 4254860"/>
              <a:gd name="connsiteX16" fmla="*/ 5326455 w 5326455"/>
              <a:gd name="connsiteY16" fmla="*/ 3552808 h 4254860"/>
              <a:gd name="connsiteX17" fmla="*/ 5326455 w 5326455"/>
              <a:gd name="connsiteY17" fmla="*/ 4254860 h 4254860"/>
              <a:gd name="connsiteX18" fmla="*/ 4787891 w 5326455"/>
              <a:gd name="connsiteY18" fmla="*/ 4254860 h 4254860"/>
              <a:gd name="connsiteX19" fmla="*/ 4196063 w 5326455"/>
              <a:gd name="connsiteY19" fmla="*/ 4254860 h 4254860"/>
              <a:gd name="connsiteX20" fmla="*/ 3657499 w 5326455"/>
              <a:gd name="connsiteY20" fmla="*/ 4254860 h 4254860"/>
              <a:gd name="connsiteX21" fmla="*/ 3172200 w 5326455"/>
              <a:gd name="connsiteY21" fmla="*/ 4254860 h 4254860"/>
              <a:gd name="connsiteX22" fmla="*/ 2473842 w 5326455"/>
              <a:gd name="connsiteY22" fmla="*/ 4254860 h 4254860"/>
              <a:gd name="connsiteX23" fmla="*/ 2041808 w 5326455"/>
              <a:gd name="connsiteY23" fmla="*/ 4254860 h 4254860"/>
              <a:gd name="connsiteX24" fmla="*/ 1449979 w 5326455"/>
              <a:gd name="connsiteY24" fmla="*/ 4254860 h 4254860"/>
              <a:gd name="connsiteX25" fmla="*/ 804887 w 5326455"/>
              <a:gd name="connsiteY25" fmla="*/ 4254860 h 4254860"/>
              <a:gd name="connsiteX26" fmla="*/ 0 w 5326455"/>
              <a:gd name="connsiteY26" fmla="*/ 4254860 h 4254860"/>
              <a:gd name="connsiteX27" fmla="*/ 0 w 5326455"/>
              <a:gd name="connsiteY27" fmla="*/ 3765551 h 4254860"/>
              <a:gd name="connsiteX28" fmla="*/ 0 w 5326455"/>
              <a:gd name="connsiteY28" fmla="*/ 3148596 h 4254860"/>
              <a:gd name="connsiteX29" fmla="*/ 0 w 5326455"/>
              <a:gd name="connsiteY29" fmla="*/ 2574190 h 4254860"/>
              <a:gd name="connsiteX30" fmla="*/ 0 w 5326455"/>
              <a:gd name="connsiteY30" fmla="*/ 2169979 h 4254860"/>
              <a:gd name="connsiteX31" fmla="*/ 0 w 5326455"/>
              <a:gd name="connsiteY31" fmla="*/ 1723218 h 4254860"/>
              <a:gd name="connsiteX32" fmla="*/ 0 w 5326455"/>
              <a:gd name="connsiteY32" fmla="*/ 1148812 h 4254860"/>
              <a:gd name="connsiteX33" fmla="*/ 0 w 5326455"/>
              <a:gd name="connsiteY33" fmla="*/ 574406 h 4254860"/>
              <a:gd name="connsiteX34" fmla="*/ 0 w 5326455"/>
              <a:gd name="connsiteY34" fmla="*/ 0 h 42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26455" h="4254860" fill="none" extrusionOk="0">
                <a:moveTo>
                  <a:pt x="0" y="0"/>
                </a:moveTo>
                <a:cubicBezTo>
                  <a:pt x="284617" y="-18858"/>
                  <a:pt x="345722" y="55382"/>
                  <a:pt x="591828" y="0"/>
                </a:cubicBezTo>
                <a:cubicBezTo>
                  <a:pt x="837934" y="-55382"/>
                  <a:pt x="925052" y="55677"/>
                  <a:pt x="1077128" y="0"/>
                </a:cubicBezTo>
                <a:cubicBezTo>
                  <a:pt x="1229204" y="-55677"/>
                  <a:pt x="1320379" y="10142"/>
                  <a:pt x="1562427" y="0"/>
                </a:cubicBezTo>
                <a:cubicBezTo>
                  <a:pt x="1804475" y="-10142"/>
                  <a:pt x="1857057" y="36056"/>
                  <a:pt x="2047726" y="0"/>
                </a:cubicBezTo>
                <a:cubicBezTo>
                  <a:pt x="2238395" y="-36056"/>
                  <a:pt x="2603579" y="5245"/>
                  <a:pt x="2746083" y="0"/>
                </a:cubicBezTo>
                <a:cubicBezTo>
                  <a:pt x="2888587" y="-5245"/>
                  <a:pt x="3164839" y="43299"/>
                  <a:pt x="3337912" y="0"/>
                </a:cubicBezTo>
                <a:cubicBezTo>
                  <a:pt x="3510985" y="-43299"/>
                  <a:pt x="3818733" y="73528"/>
                  <a:pt x="4036269" y="0"/>
                </a:cubicBezTo>
                <a:cubicBezTo>
                  <a:pt x="4253805" y="-73528"/>
                  <a:pt x="4257652" y="9768"/>
                  <a:pt x="4468304" y="0"/>
                </a:cubicBezTo>
                <a:cubicBezTo>
                  <a:pt x="4678956" y="-9768"/>
                  <a:pt x="5069272" y="46059"/>
                  <a:pt x="5326455" y="0"/>
                </a:cubicBezTo>
                <a:cubicBezTo>
                  <a:pt x="5364707" y="101307"/>
                  <a:pt x="5326234" y="311516"/>
                  <a:pt x="5326455" y="446760"/>
                </a:cubicBezTo>
                <a:cubicBezTo>
                  <a:pt x="5326676" y="582004"/>
                  <a:pt x="5284240" y="837975"/>
                  <a:pt x="5326455" y="978618"/>
                </a:cubicBezTo>
                <a:cubicBezTo>
                  <a:pt x="5368670" y="1119261"/>
                  <a:pt x="5303049" y="1363075"/>
                  <a:pt x="5326455" y="1595573"/>
                </a:cubicBezTo>
                <a:cubicBezTo>
                  <a:pt x="5349861" y="1828071"/>
                  <a:pt x="5272802" y="1950624"/>
                  <a:pt x="5326455" y="2127430"/>
                </a:cubicBezTo>
                <a:cubicBezTo>
                  <a:pt x="5380108" y="2304236"/>
                  <a:pt x="5307010" y="2388199"/>
                  <a:pt x="5326455" y="2574190"/>
                </a:cubicBezTo>
                <a:cubicBezTo>
                  <a:pt x="5345900" y="2760181"/>
                  <a:pt x="5300717" y="2838867"/>
                  <a:pt x="5326455" y="2978402"/>
                </a:cubicBezTo>
                <a:cubicBezTo>
                  <a:pt x="5352193" y="3117937"/>
                  <a:pt x="5306963" y="3289366"/>
                  <a:pt x="5326455" y="3552808"/>
                </a:cubicBezTo>
                <a:cubicBezTo>
                  <a:pt x="5345947" y="3816250"/>
                  <a:pt x="5244634" y="4019599"/>
                  <a:pt x="5326455" y="4254860"/>
                </a:cubicBezTo>
                <a:cubicBezTo>
                  <a:pt x="5132091" y="4290737"/>
                  <a:pt x="5009403" y="4221339"/>
                  <a:pt x="4787891" y="4254860"/>
                </a:cubicBezTo>
                <a:cubicBezTo>
                  <a:pt x="4566379" y="4288381"/>
                  <a:pt x="4450015" y="4220164"/>
                  <a:pt x="4196063" y="4254860"/>
                </a:cubicBezTo>
                <a:cubicBezTo>
                  <a:pt x="3942111" y="4289556"/>
                  <a:pt x="3912963" y="4243513"/>
                  <a:pt x="3657499" y="4254860"/>
                </a:cubicBezTo>
                <a:cubicBezTo>
                  <a:pt x="3402035" y="4266207"/>
                  <a:pt x="3308670" y="4249496"/>
                  <a:pt x="3172200" y="4254860"/>
                </a:cubicBezTo>
                <a:cubicBezTo>
                  <a:pt x="3035730" y="4260224"/>
                  <a:pt x="2743827" y="4200167"/>
                  <a:pt x="2473842" y="4254860"/>
                </a:cubicBezTo>
                <a:cubicBezTo>
                  <a:pt x="2203857" y="4309553"/>
                  <a:pt x="2179484" y="4220804"/>
                  <a:pt x="2041808" y="4254860"/>
                </a:cubicBezTo>
                <a:cubicBezTo>
                  <a:pt x="1904132" y="4288916"/>
                  <a:pt x="1647272" y="4245005"/>
                  <a:pt x="1449979" y="4254860"/>
                </a:cubicBezTo>
                <a:cubicBezTo>
                  <a:pt x="1252686" y="4264715"/>
                  <a:pt x="1077374" y="4253936"/>
                  <a:pt x="804887" y="4254860"/>
                </a:cubicBezTo>
                <a:cubicBezTo>
                  <a:pt x="532400" y="4255784"/>
                  <a:pt x="218518" y="4170702"/>
                  <a:pt x="0" y="4254860"/>
                </a:cubicBezTo>
                <a:cubicBezTo>
                  <a:pt x="-55991" y="4055874"/>
                  <a:pt x="16453" y="3889796"/>
                  <a:pt x="0" y="3765551"/>
                </a:cubicBezTo>
                <a:cubicBezTo>
                  <a:pt x="-16453" y="3641306"/>
                  <a:pt x="14341" y="3402321"/>
                  <a:pt x="0" y="3148596"/>
                </a:cubicBezTo>
                <a:cubicBezTo>
                  <a:pt x="-14341" y="2894872"/>
                  <a:pt x="40741" y="2786696"/>
                  <a:pt x="0" y="2574190"/>
                </a:cubicBezTo>
                <a:cubicBezTo>
                  <a:pt x="-40741" y="2361684"/>
                  <a:pt x="31081" y="2322200"/>
                  <a:pt x="0" y="2169979"/>
                </a:cubicBezTo>
                <a:cubicBezTo>
                  <a:pt x="-31081" y="2017758"/>
                  <a:pt x="3918" y="1833803"/>
                  <a:pt x="0" y="1723218"/>
                </a:cubicBezTo>
                <a:cubicBezTo>
                  <a:pt x="-3918" y="1612633"/>
                  <a:pt x="9920" y="1323928"/>
                  <a:pt x="0" y="1148812"/>
                </a:cubicBezTo>
                <a:cubicBezTo>
                  <a:pt x="-9920" y="973696"/>
                  <a:pt x="30494" y="718831"/>
                  <a:pt x="0" y="574406"/>
                </a:cubicBezTo>
                <a:cubicBezTo>
                  <a:pt x="-30494" y="429981"/>
                  <a:pt x="62319" y="250794"/>
                  <a:pt x="0" y="0"/>
                </a:cubicBezTo>
                <a:close/>
              </a:path>
              <a:path w="5326455" h="4254860" stroke="0" extrusionOk="0">
                <a:moveTo>
                  <a:pt x="0" y="0"/>
                </a:moveTo>
                <a:cubicBezTo>
                  <a:pt x="222864" y="-30507"/>
                  <a:pt x="512330" y="52493"/>
                  <a:pt x="645093" y="0"/>
                </a:cubicBezTo>
                <a:cubicBezTo>
                  <a:pt x="777856" y="-52493"/>
                  <a:pt x="1160675" y="15121"/>
                  <a:pt x="1343450" y="0"/>
                </a:cubicBezTo>
                <a:cubicBezTo>
                  <a:pt x="1526225" y="-15121"/>
                  <a:pt x="1672897" y="54178"/>
                  <a:pt x="1935279" y="0"/>
                </a:cubicBezTo>
                <a:cubicBezTo>
                  <a:pt x="2197661" y="-54178"/>
                  <a:pt x="2181604" y="16101"/>
                  <a:pt x="2367313" y="0"/>
                </a:cubicBezTo>
                <a:cubicBezTo>
                  <a:pt x="2553022" y="-16101"/>
                  <a:pt x="2697513" y="8156"/>
                  <a:pt x="3012406" y="0"/>
                </a:cubicBezTo>
                <a:cubicBezTo>
                  <a:pt x="3327299" y="-8156"/>
                  <a:pt x="3483236" y="7241"/>
                  <a:pt x="3710764" y="0"/>
                </a:cubicBezTo>
                <a:cubicBezTo>
                  <a:pt x="3938292" y="-7241"/>
                  <a:pt x="4015236" y="43724"/>
                  <a:pt x="4142798" y="0"/>
                </a:cubicBezTo>
                <a:cubicBezTo>
                  <a:pt x="4270360" y="-43724"/>
                  <a:pt x="4613691" y="64051"/>
                  <a:pt x="4734627" y="0"/>
                </a:cubicBezTo>
                <a:cubicBezTo>
                  <a:pt x="4855563" y="-64051"/>
                  <a:pt x="5032292" y="67197"/>
                  <a:pt x="5326455" y="0"/>
                </a:cubicBezTo>
                <a:cubicBezTo>
                  <a:pt x="5387332" y="272020"/>
                  <a:pt x="5281174" y="410893"/>
                  <a:pt x="5326455" y="616955"/>
                </a:cubicBezTo>
                <a:cubicBezTo>
                  <a:pt x="5371736" y="823017"/>
                  <a:pt x="5278939" y="877019"/>
                  <a:pt x="5326455" y="1021166"/>
                </a:cubicBezTo>
                <a:cubicBezTo>
                  <a:pt x="5373971" y="1165313"/>
                  <a:pt x="5320076" y="1291598"/>
                  <a:pt x="5326455" y="1510475"/>
                </a:cubicBezTo>
                <a:cubicBezTo>
                  <a:pt x="5332834" y="1729352"/>
                  <a:pt x="5322043" y="1778940"/>
                  <a:pt x="5326455" y="1914687"/>
                </a:cubicBezTo>
                <a:cubicBezTo>
                  <a:pt x="5330867" y="2050434"/>
                  <a:pt x="5322368" y="2174286"/>
                  <a:pt x="5326455" y="2361447"/>
                </a:cubicBezTo>
                <a:cubicBezTo>
                  <a:pt x="5330542" y="2548608"/>
                  <a:pt x="5309065" y="2627173"/>
                  <a:pt x="5326455" y="2808208"/>
                </a:cubicBezTo>
                <a:cubicBezTo>
                  <a:pt x="5343845" y="2989243"/>
                  <a:pt x="5315095" y="3095412"/>
                  <a:pt x="5326455" y="3297516"/>
                </a:cubicBezTo>
                <a:cubicBezTo>
                  <a:pt x="5337815" y="3499620"/>
                  <a:pt x="5310036" y="3549957"/>
                  <a:pt x="5326455" y="3744277"/>
                </a:cubicBezTo>
                <a:cubicBezTo>
                  <a:pt x="5342874" y="3938597"/>
                  <a:pt x="5324300" y="4110461"/>
                  <a:pt x="5326455" y="4254860"/>
                </a:cubicBezTo>
                <a:cubicBezTo>
                  <a:pt x="5167891" y="4263464"/>
                  <a:pt x="4912373" y="4192915"/>
                  <a:pt x="4681362" y="4254860"/>
                </a:cubicBezTo>
                <a:cubicBezTo>
                  <a:pt x="4450351" y="4316805"/>
                  <a:pt x="4282457" y="4223463"/>
                  <a:pt x="4089534" y="4254860"/>
                </a:cubicBezTo>
                <a:cubicBezTo>
                  <a:pt x="3896611" y="4286257"/>
                  <a:pt x="3620602" y="4250308"/>
                  <a:pt x="3391176" y="4254860"/>
                </a:cubicBezTo>
                <a:cubicBezTo>
                  <a:pt x="3161750" y="4259412"/>
                  <a:pt x="2980031" y="4237215"/>
                  <a:pt x="2852613" y="4254860"/>
                </a:cubicBezTo>
                <a:cubicBezTo>
                  <a:pt x="2725195" y="4272505"/>
                  <a:pt x="2595597" y="4198877"/>
                  <a:pt x="2367313" y="4254860"/>
                </a:cubicBezTo>
                <a:cubicBezTo>
                  <a:pt x="2139029" y="4310843"/>
                  <a:pt x="1819767" y="4184772"/>
                  <a:pt x="1668956" y="4254860"/>
                </a:cubicBezTo>
                <a:cubicBezTo>
                  <a:pt x="1518145" y="4324948"/>
                  <a:pt x="1206302" y="4189689"/>
                  <a:pt x="1077128" y="4254860"/>
                </a:cubicBezTo>
                <a:cubicBezTo>
                  <a:pt x="947954" y="4320031"/>
                  <a:pt x="703705" y="4237462"/>
                  <a:pt x="591828" y="4254860"/>
                </a:cubicBezTo>
                <a:cubicBezTo>
                  <a:pt x="479951" y="4272258"/>
                  <a:pt x="154330" y="4230854"/>
                  <a:pt x="0" y="4254860"/>
                </a:cubicBezTo>
                <a:cubicBezTo>
                  <a:pt x="-11825" y="4102521"/>
                  <a:pt x="28234" y="4025984"/>
                  <a:pt x="0" y="3850648"/>
                </a:cubicBezTo>
                <a:cubicBezTo>
                  <a:pt x="-28234" y="3675312"/>
                  <a:pt x="58546" y="3543966"/>
                  <a:pt x="0" y="3276242"/>
                </a:cubicBezTo>
                <a:cubicBezTo>
                  <a:pt x="-58546" y="3008518"/>
                  <a:pt x="17981" y="2996435"/>
                  <a:pt x="0" y="2872031"/>
                </a:cubicBezTo>
                <a:cubicBezTo>
                  <a:pt x="-17981" y="2747627"/>
                  <a:pt x="6390" y="2580610"/>
                  <a:pt x="0" y="2425270"/>
                </a:cubicBezTo>
                <a:cubicBezTo>
                  <a:pt x="-6390" y="2269930"/>
                  <a:pt x="14970" y="1983930"/>
                  <a:pt x="0" y="1850864"/>
                </a:cubicBezTo>
                <a:cubicBezTo>
                  <a:pt x="-14970" y="1717798"/>
                  <a:pt x="25366" y="1528066"/>
                  <a:pt x="0" y="1361555"/>
                </a:cubicBezTo>
                <a:cubicBezTo>
                  <a:pt x="-25366" y="1195044"/>
                  <a:pt x="52474" y="1014133"/>
                  <a:pt x="0" y="744601"/>
                </a:cubicBezTo>
                <a:cubicBezTo>
                  <a:pt x="-52474" y="475069"/>
                  <a:pt x="25764" y="299612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7282279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53" name="Imagem 52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15928758-C6B0-E2BE-0942-94343FCF0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54" name="Imagem 53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D8EF83EC-4798-7CFA-287F-E60DE686DE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55" name="Imagem 54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1B01B499-B578-9174-A636-536C45A1A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0A796E7A-CF40-98A2-5F6F-5655B256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02" y="365125"/>
            <a:ext cx="5500841" cy="157797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Basic polynomial compression-type </a:t>
            </a:r>
            <a:r>
              <a:rPr lang="en-US" sz="3600" dirty="0" err="1">
                <a:solidFill>
                  <a:schemeClr val="accent1"/>
                </a:solidFill>
              </a:rPr>
              <a:t>iQAQE</a:t>
            </a:r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ECAC3E38-C4B2-3859-58D6-7443B77341C6}"/>
                  </a:ext>
                </a:extLst>
              </p:cNvPr>
              <p:cNvSpPr txBox="1"/>
              <p:nvPr/>
            </p:nvSpPr>
            <p:spPr>
              <a:xfrm>
                <a:off x="6443077" y="5580516"/>
                <a:ext cx="4823183" cy="646331"/>
              </a:xfrm>
              <a:custGeom>
                <a:avLst/>
                <a:gdLst>
                  <a:gd name="connsiteX0" fmla="*/ 0 w 4823183"/>
                  <a:gd name="connsiteY0" fmla="*/ 0 h 646331"/>
                  <a:gd name="connsiteX1" fmla="*/ 535909 w 4823183"/>
                  <a:gd name="connsiteY1" fmla="*/ 0 h 646331"/>
                  <a:gd name="connsiteX2" fmla="*/ 1120050 w 4823183"/>
                  <a:gd name="connsiteY2" fmla="*/ 0 h 646331"/>
                  <a:gd name="connsiteX3" fmla="*/ 1752423 w 4823183"/>
                  <a:gd name="connsiteY3" fmla="*/ 0 h 646331"/>
                  <a:gd name="connsiteX4" fmla="*/ 2336564 w 4823183"/>
                  <a:gd name="connsiteY4" fmla="*/ 0 h 646331"/>
                  <a:gd name="connsiteX5" fmla="*/ 2872473 w 4823183"/>
                  <a:gd name="connsiteY5" fmla="*/ 0 h 646331"/>
                  <a:gd name="connsiteX6" fmla="*/ 3504846 w 4823183"/>
                  <a:gd name="connsiteY6" fmla="*/ 0 h 646331"/>
                  <a:gd name="connsiteX7" fmla="*/ 4137219 w 4823183"/>
                  <a:gd name="connsiteY7" fmla="*/ 0 h 646331"/>
                  <a:gd name="connsiteX8" fmla="*/ 4823183 w 4823183"/>
                  <a:gd name="connsiteY8" fmla="*/ 0 h 646331"/>
                  <a:gd name="connsiteX9" fmla="*/ 4823183 w 4823183"/>
                  <a:gd name="connsiteY9" fmla="*/ 336092 h 646331"/>
                  <a:gd name="connsiteX10" fmla="*/ 4823183 w 4823183"/>
                  <a:gd name="connsiteY10" fmla="*/ 646331 h 646331"/>
                  <a:gd name="connsiteX11" fmla="*/ 4239042 w 4823183"/>
                  <a:gd name="connsiteY11" fmla="*/ 646331 h 646331"/>
                  <a:gd name="connsiteX12" fmla="*/ 3847828 w 4823183"/>
                  <a:gd name="connsiteY12" fmla="*/ 646331 h 646331"/>
                  <a:gd name="connsiteX13" fmla="*/ 3263687 w 4823183"/>
                  <a:gd name="connsiteY13" fmla="*/ 646331 h 646331"/>
                  <a:gd name="connsiteX14" fmla="*/ 2727778 w 4823183"/>
                  <a:gd name="connsiteY14" fmla="*/ 646331 h 646331"/>
                  <a:gd name="connsiteX15" fmla="*/ 2288332 w 4823183"/>
                  <a:gd name="connsiteY15" fmla="*/ 646331 h 646331"/>
                  <a:gd name="connsiteX16" fmla="*/ 1848887 w 4823183"/>
                  <a:gd name="connsiteY16" fmla="*/ 646331 h 646331"/>
                  <a:gd name="connsiteX17" fmla="*/ 1409441 w 4823183"/>
                  <a:gd name="connsiteY17" fmla="*/ 646331 h 646331"/>
                  <a:gd name="connsiteX18" fmla="*/ 1018228 w 4823183"/>
                  <a:gd name="connsiteY18" fmla="*/ 646331 h 646331"/>
                  <a:gd name="connsiteX19" fmla="*/ 482318 w 4823183"/>
                  <a:gd name="connsiteY19" fmla="*/ 646331 h 646331"/>
                  <a:gd name="connsiteX20" fmla="*/ 0 w 4823183"/>
                  <a:gd name="connsiteY20" fmla="*/ 646331 h 646331"/>
                  <a:gd name="connsiteX21" fmla="*/ 0 w 4823183"/>
                  <a:gd name="connsiteY21" fmla="*/ 342555 h 646331"/>
                  <a:gd name="connsiteX22" fmla="*/ 0 w 4823183"/>
                  <a:gd name="connsiteY22" fmla="*/ 0 h 64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23183" h="646331" fill="none" extrusionOk="0">
                    <a:moveTo>
                      <a:pt x="0" y="0"/>
                    </a:moveTo>
                    <a:cubicBezTo>
                      <a:pt x="252062" y="-19047"/>
                      <a:pt x="350973" y="3452"/>
                      <a:pt x="535909" y="0"/>
                    </a:cubicBezTo>
                    <a:cubicBezTo>
                      <a:pt x="720845" y="-3452"/>
                      <a:pt x="887620" y="68495"/>
                      <a:pt x="1120050" y="0"/>
                    </a:cubicBezTo>
                    <a:cubicBezTo>
                      <a:pt x="1352480" y="-68495"/>
                      <a:pt x="1484158" y="42719"/>
                      <a:pt x="1752423" y="0"/>
                    </a:cubicBezTo>
                    <a:cubicBezTo>
                      <a:pt x="2020688" y="-42719"/>
                      <a:pt x="2081154" y="61555"/>
                      <a:pt x="2336564" y="0"/>
                    </a:cubicBezTo>
                    <a:cubicBezTo>
                      <a:pt x="2591974" y="-61555"/>
                      <a:pt x="2684202" y="51032"/>
                      <a:pt x="2872473" y="0"/>
                    </a:cubicBezTo>
                    <a:cubicBezTo>
                      <a:pt x="3060744" y="-51032"/>
                      <a:pt x="3369685" y="71235"/>
                      <a:pt x="3504846" y="0"/>
                    </a:cubicBezTo>
                    <a:cubicBezTo>
                      <a:pt x="3640007" y="-71235"/>
                      <a:pt x="3911082" y="70568"/>
                      <a:pt x="4137219" y="0"/>
                    </a:cubicBezTo>
                    <a:cubicBezTo>
                      <a:pt x="4363356" y="-70568"/>
                      <a:pt x="4558380" y="23944"/>
                      <a:pt x="4823183" y="0"/>
                    </a:cubicBezTo>
                    <a:cubicBezTo>
                      <a:pt x="4825233" y="125621"/>
                      <a:pt x="4783115" y="251239"/>
                      <a:pt x="4823183" y="336092"/>
                    </a:cubicBezTo>
                    <a:cubicBezTo>
                      <a:pt x="4863251" y="420945"/>
                      <a:pt x="4815689" y="514433"/>
                      <a:pt x="4823183" y="646331"/>
                    </a:cubicBezTo>
                    <a:cubicBezTo>
                      <a:pt x="4640427" y="714478"/>
                      <a:pt x="4478539" y="594642"/>
                      <a:pt x="4239042" y="646331"/>
                    </a:cubicBezTo>
                    <a:cubicBezTo>
                      <a:pt x="3999545" y="698020"/>
                      <a:pt x="4042535" y="622119"/>
                      <a:pt x="3847828" y="646331"/>
                    </a:cubicBezTo>
                    <a:cubicBezTo>
                      <a:pt x="3653121" y="670543"/>
                      <a:pt x="3519091" y="631426"/>
                      <a:pt x="3263687" y="646331"/>
                    </a:cubicBezTo>
                    <a:cubicBezTo>
                      <a:pt x="3008283" y="661236"/>
                      <a:pt x="2855345" y="614073"/>
                      <a:pt x="2727778" y="646331"/>
                    </a:cubicBezTo>
                    <a:cubicBezTo>
                      <a:pt x="2600211" y="678589"/>
                      <a:pt x="2382050" y="608218"/>
                      <a:pt x="2288332" y="646331"/>
                    </a:cubicBezTo>
                    <a:cubicBezTo>
                      <a:pt x="2194614" y="684444"/>
                      <a:pt x="2063321" y="612807"/>
                      <a:pt x="1848887" y="646331"/>
                    </a:cubicBezTo>
                    <a:cubicBezTo>
                      <a:pt x="1634454" y="679855"/>
                      <a:pt x="1619982" y="603665"/>
                      <a:pt x="1409441" y="646331"/>
                    </a:cubicBezTo>
                    <a:cubicBezTo>
                      <a:pt x="1198900" y="688997"/>
                      <a:pt x="1116108" y="599518"/>
                      <a:pt x="1018228" y="646331"/>
                    </a:cubicBezTo>
                    <a:cubicBezTo>
                      <a:pt x="920348" y="693144"/>
                      <a:pt x="642493" y="641340"/>
                      <a:pt x="482318" y="646331"/>
                    </a:cubicBezTo>
                    <a:cubicBezTo>
                      <a:pt x="322143" y="651322"/>
                      <a:pt x="141936" y="635490"/>
                      <a:pt x="0" y="646331"/>
                    </a:cubicBezTo>
                    <a:cubicBezTo>
                      <a:pt x="-8513" y="575586"/>
                      <a:pt x="29211" y="444256"/>
                      <a:pt x="0" y="342555"/>
                    </a:cubicBezTo>
                    <a:cubicBezTo>
                      <a:pt x="-29211" y="240854"/>
                      <a:pt x="6009" y="150430"/>
                      <a:pt x="0" y="0"/>
                    </a:cubicBezTo>
                    <a:close/>
                  </a:path>
                  <a:path w="4823183" h="646331" stroke="0" extrusionOk="0">
                    <a:moveTo>
                      <a:pt x="0" y="0"/>
                    </a:moveTo>
                    <a:cubicBezTo>
                      <a:pt x="214088" y="-46697"/>
                      <a:pt x="302324" y="19599"/>
                      <a:pt x="439446" y="0"/>
                    </a:cubicBezTo>
                    <a:cubicBezTo>
                      <a:pt x="576568" y="-19599"/>
                      <a:pt x="819677" y="17817"/>
                      <a:pt x="1071818" y="0"/>
                    </a:cubicBezTo>
                    <a:cubicBezTo>
                      <a:pt x="1323959" y="-17817"/>
                      <a:pt x="1396979" y="28328"/>
                      <a:pt x="1607728" y="0"/>
                    </a:cubicBezTo>
                    <a:cubicBezTo>
                      <a:pt x="1818477" y="-28328"/>
                      <a:pt x="1877950" y="33081"/>
                      <a:pt x="2095405" y="0"/>
                    </a:cubicBezTo>
                    <a:cubicBezTo>
                      <a:pt x="2312860" y="-33081"/>
                      <a:pt x="2556628" y="61512"/>
                      <a:pt x="2679546" y="0"/>
                    </a:cubicBezTo>
                    <a:cubicBezTo>
                      <a:pt x="2802464" y="-61512"/>
                      <a:pt x="3005465" y="31448"/>
                      <a:pt x="3118992" y="0"/>
                    </a:cubicBezTo>
                    <a:cubicBezTo>
                      <a:pt x="3232519" y="-31448"/>
                      <a:pt x="3489116" y="66603"/>
                      <a:pt x="3703133" y="0"/>
                    </a:cubicBezTo>
                    <a:cubicBezTo>
                      <a:pt x="3917150" y="-66603"/>
                      <a:pt x="3973845" y="10119"/>
                      <a:pt x="4094346" y="0"/>
                    </a:cubicBezTo>
                    <a:cubicBezTo>
                      <a:pt x="4214847" y="-10119"/>
                      <a:pt x="4517111" y="70827"/>
                      <a:pt x="4823183" y="0"/>
                    </a:cubicBezTo>
                    <a:cubicBezTo>
                      <a:pt x="4842312" y="68730"/>
                      <a:pt x="4809960" y="177621"/>
                      <a:pt x="4823183" y="336092"/>
                    </a:cubicBezTo>
                    <a:cubicBezTo>
                      <a:pt x="4836406" y="494563"/>
                      <a:pt x="4812875" y="504352"/>
                      <a:pt x="4823183" y="646331"/>
                    </a:cubicBezTo>
                    <a:cubicBezTo>
                      <a:pt x="4600011" y="684583"/>
                      <a:pt x="4350479" y="608431"/>
                      <a:pt x="4190810" y="646331"/>
                    </a:cubicBezTo>
                    <a:cubicBezTo>
                      <a:pt x="4031141" y="684231"/>
                      <a:pt x="3908829" y="613117"/>
                      <a:pt x="3799596" y="646331"/>
                    </a:cubicBezTo>
                    <a:cubicBezTo>
                      <a:pt x="3690363" y="679545"/>
                      <a:pt x="3471521" y="638052"/>
                      <a:pt x="3360151" y="646331"/>
                    </a:cubicBezTo>
                    <a:cubicBezTo>
                      <a:pt x="3248781" y="654610"/>
                      <a:pt x="2950364" y="594763"/>
                      <a:pt x="2776010" y="646331"/>
                    </a:cubicBezTo>
                    <a:cubicBezTo>
                      <a:pt x="2601656" y="697899"/>
                      <a:pt x="2381620" y="637053"/>
                      <a:pt x="2143637" y="646331"/>
                    </a:cubicBezTo>
                    <a:cubicBezTo>
                      <a:pt x="1905654" y="655609"/>
                      <a:pt x="1760283" y="634632"/>
                      <a:pt x="1607728" y="646331"/>
                    </a:cubicBezTo>
                    <a:cubicBezTo>
                      <a:pt x="1455173" y="658030"/>
                      <a:pt x="1245212" y="637151"/>
                      <a:pt x="1120050" y="646331"/>
                    </a:cubicBezTo>
                    <a:cubicBezTo>
                      <a:pt x="994888" y="655511"/>
                      <a:pt x="645005" y="595887"/>
                      <a:pt x="487677" y="646331"/>
                    </a:cubicBezTo>
                    <a:cubicBezTo>
                      <a:pt x="330349" y="696775"/>
                      <a:pt x="196069" y="595774"/>
                      <a:pt x="0" y="646331"/>
                    </a:cubicBezTo>
                    <a:cubicBezTo>
                      <a:pt x="-32915" y="559699"/>
                      <a:pt x="20201" y="391821"/>
                      <a:pt x="0" y="323166"/>
                    </a:cubicBezTo>
                    <a:cubicBezTo>
                      <a:pt x="-20201" y="254511"/>
                      <a:pt x="16245" y="159433"/>
                      <a:pt x="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Average (</a:t>
                </a:r>
                <a14:m>
                  <m:oMath xmlns:m="http://schemas.openxmlformats.org/officeDocument/2006/math">
                    <m:r>
                      <a:rPr lang="pt-PT" sz="12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200" dirty="0"/>
                  <a:t> runs) </a:t>
                </a:r>
                <a:r>
                  <a:rPr lang="en-US" sz="1200" i="1" dirty="0"/>
                  <a:t>BSF</a:t>
                </a:r>
                <a:r>
                  <a:rPr lang="en-US" sz="1200" dirty="0"/>
                  <a:t> approximation ratio </a:t>
                </a:r>
                <a:r>
                  <a:rPr lang="en-US" sz="1200" i="1" dirty="0"/>
                  <a:t>vs.</a:t>
                </a:r>
                <a:r>
                  <a:rPr lang="en-US" sz="1200" dirty="0"/>
                  <a:t> iteration number: </a:t>
                </a:r>
                <a14:m>
                  <m:oMath xmlns:m="http://schemas.openxmlformats.org/officeDocument/2006/math"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/>
                  <a:t> layers were used for </a:t>
                </a:r>
                <a14:m>
                  <m:oMath xmlns:m="http://schemas.openxmlformats.org/officeDocument/2006/math">
                    <m:r>
                      <a:rPr lang="pt-PT" sz="1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pt-PT" sz="1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pt-PT" sz="12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sz="1200" dirty="0"/>
                  <a:t>, respectively with an Adam learning rate of </a:t>
                </a:r>
                <a14:m>
                  <m:oMath xmlns:m="http://schemas.openxmlformats.org/officeDocument/2006/math">
                    <m:r>
                      <a:rPr lang="pt-PT" sz="1200" i="1">
                        <a:latin typeface="Cambria Math" panose="02040503050406030204" pitchFamily="18" charset="0"/>
                      </a:rPr>
                      <m:t>0.9</m:t>
                    </m:r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200" dirty="0"/>
                  <a:t>.  </a:t>
                </a:r>
              </a:p>
            </p:txBody>
          </p:sp>
        </mc:Choice>
        <mc:Fallback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ECAC3E38-C4B2-3859-58D6-7443B7734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77" y="5580516"/>
                <a:ext cx="4823183" cy="646331"/>
              </a:xfrm>
              <a:prstGeom prst="rect">
                <a:avLst/>
              </a:prstGeom>
              <a:blipFill>
                <a:blip r:embed="rId8"/>
                <a:stretch>
                  <a:fillRect r="-1003" b="-1709"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custGeom>
                        <a:avLst/>
                        <a:gdLst>
                          <a:gd name="connsiteX0" fmla="*/ 0 w 4823183"/>
                          <a:gd name="connsiteY0" fmla="*/ 0 h 646331"/>
                          <a:gd name="connsiteX1" fmla="*/ 535909 w 4823183"/>
                          <a:gd name="connsiteY1" fmla="*/ 0 h 646331"/>
                          <a:gd name="connsiteX2" fmla="*/ 1120050 w 4823183"/>
                          <a:gd name="connsiteY2" fmla="*/ 0 h 646331"/>
                          <a:gd name="connsiteX3" fmla="*/ 1752423 w 4823183"/>
                          <a:gd name="connsiteY3" fmla="*/ 0 h 646331"/>
                          <a:gd name="connsiteX4" fmla="*/ 2336564 w 4823183"/>
                          <a:gd name="connsiteY4" fmla="*/ 0 h 646331"/>
                          <a:gd name="connsiteX5" fmla="*/ 2872473 w 4823183"/>
                          <a:gd name="connsiteY5" fmla="*/ 0 h 646331"/>
                          <a:gd name="connsiteX6" fmla="*/ 3504846 w 4823183"/>
                          <a:gd name="connsiteY6" fmla="*/ 0 h 646331"/>
                          <a:gd name="connsiteX7" fmla="*/ 4137219 w 4823183"/>
                          <a:gd name="connsiteY7" fmla="*/ 0 h 646331"/>
                          <a:gd name="connsiteX8" fmla="*/ 4823183 w 4823183"/>
                          <a:gd name="connsiteY8" fmla="*/ 0 h 646331"/>
                          <a:gd name="connsiteX9" fmla="*/ 4823183 w 4823183"/>
                          <a:gd name="connsiteY9" fmla="*/ 336092 h 646331"/>
                          <a:gd name="connsiteX10" fmla="*/ 4823183 w 4823183"/>
                          <a:gd name="connsiteY10" fmla="*/ 646331 h 646331"/>
                          <a:gd name="connsiteX11" fmla="*/ 4239042 w 4823183"/>
                          <a:gd name="connsiteY11" fmla="*/ 646331 h 646331"/>
                          <a:gd name="connsiteX12" fmla="*/ 3847828 w 4823183"/>
                          <a:gd name="connsiteY12" fmla="*/ 646331 h 646331"/>
                          <a:gd name="connsiteX13" fmla="*/ 3263687 w 4823183"/>
                          <a:gd name="connsiteY13" fmla="*/ 646331 h 646331"/>
                          <a:gd name="connsiteX14" fmla="*/ 2727778 w 4823183"/>
                          <a:gd name="connsiteY14" fmla="*/ 646331 h 646331"/>
                          <a:gd name="connsiteX15" fmla="*/ 2288332 w 4823183"/>
                          <a:gd name="connsiteY15" fmla="*/ 646331 h 646331"/>
                          <a:gd name="connsiteX16" fmla="*/ 1848887 w 4823183"/>
                          <a:gd name="connsiteY16" fmla="*/ 646331 h 646331"/>
                          <a:gd name="connsiteX17" fmla="*/ 1409441 w 4823183"/>
                          <a:gd name="connsiteY17" fmla="*/ 646331 h 646331"/>
                          <a:gd name="connsiteX18" fmla="*/ 1018228 w 4823183"/>
                          <a:gd name="connsiteY18" fmla="*/ 646331 h 646331"/>
                          <a:gd name="connsiteX19" fmla="*/ 482318 w 4823183"/>
                          <a:gd name="connsiteY19" fmla="*/ 646331 h 646331"/>
                          <a:gd name="connsiteX20" fmla="*/ 0 w 4823183"/>
                          <a:gd name="connsiteY20" fmla="*/ 646331 h 646331"/>
                          <a:gd name="connsiteX21" fmla="*/ 0 w 4823183"/>
                          <a:gd name="connsiteY21" fmla="*/ 342555 h 646331"/>
                          <a:gd name="connsiteX22" fmla="*/ 0 w 4823183"/>
                          <a:gd name="connsiteY22" fmla="*/ 0 h 6463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4823183" h="646331" fill="none" extrusionOk="0">
                            <a:moveTo>
                              <a:pt x="0" y="0"/>
                            </a:moveTo>
                            <a:cubicBezTo>
                              <a:pt x="252062" y="-19047"/>
                              <a:pt x="350973" y="3452"/>
                              <a:pt x="535909" y="0"/>
                            </a:cubicBezTo>
                            <a:cubicBezTo>
                              <a:pt x="720845" y="-3452"/>
                              <a:pt x="887620" y="68495"/>
                              <a:pt x="1120050" y="0"/>
                            </a:cubicBezTo>
                            <a:cubicBezTo>
                              <a:pt x="1352480" y="-68495"/>
                              <a:pt x="1484158" y="42719"/>
                              <a:pt x="1752423" y="0"/>
                            </a:cubicBezTo>
                            <a:cubicBezTo>
                              <a:pt x="2020688" y="-42719"/>
                              <a:pt x="2081154" y="61555"/>
                              <a:pt x="2336564" y="0"/>
                            </a:cubicBezTo>
                            <a:cubicBezTo>
                              <a:pt x="2591974" y="-61555"/>
                              <a:pt x="2684202" y="51032"/>
                              <a:pt x="2872473" y="0"/>
                            </a:cubicBezTo>
                            <a:cubicBezTo>
                              <a:pt x="3060744" y="-51032"/>
                              <a:pt x="3369685" y="71235"/>
                              <a:pt x="3504846" y="0"/>
                            </a:cubicBezTo>
                            <a:cubicBezTo>
                              <a:pt x="3640007" y="-71235"/>
                              <a:pt x="3911082" y="70568"/>
                              <a:pt x="4137219" y="0"/>
                            </a:cubicBezTo>
                            <a:cubicBezTo>
                              <a:pt x="4363356" y="-70568"/>
                              <a:pt x="4558380" y="23944"/>
                              <a:pt x="4823183" y="0"/>
                            </a:cubicBezTo>
                            <a:cubicBezTo>
                              <a:pt x="4825233" y="125621"/>
                              <a:pt x="4783115" y="251239"/>
                              <a:pt x="4823183" y="336092"/>
                            </a:cubicBezTo>
                            <a:cubicBezTo>
                              <a:pt x="4863251" y="420945"/>
                              <a:pt x="4815689" y="514433"/>
                              <a:pt x="4823183" y="646331"/>
                            </a:cubicBezTo>
                            <a:cubicBezTo>
                              <a:pt x="4640427" y="714478"/>
                              <a:pt x="4478539" y="594642"/>
                              <a:pt x="4239042" y="646331"/>
                            </a:cubicBezTo>
                            <a:cubicBezTo>
                              <a:pt x="3999545" y="698020"/>
                              <a:pt x="4042535" y="622119"/>
                              <a:pt x="3847828" y="646331"/>
                            </a:cubicBezTo>
                            <a:cubicBezTo>
                              <a:pt x="3653121" y="670543"/>
                              <a:pt x="3519091" y="631426"/>
                              <a:pt x="3263687" y="646331"/>
                            </a:cubicBezTo>
                            <a:cubicBezTo>
                              <a:pt x="3008283" y="661236"/>
                              <a:pt x="2855345" y="614073"/>
                              <a:pt x="2727778" y="646331"/>
                            </a:cubicBezTo>
                            <a:cubicBezTo>
                              <a:pt x="2600211" y="678589"/>
                              <a:pt x="2382050" y="608218"/>
                              <a:pt x="2288332" y="646331"/>
                            </a:cubicBezTo>
                            <a:cubicBezTo>
                              <a:pt x="2194614" y="684444"/>
                              <a:pt x="2063321" y="612807"/>
                              <a:pt x="1848887" y="646331"/>
                            </a:cubicBezTo>
                            <a:cubicBezTo>
                              <a:pt x="1634454" y="679855"/>
                              <a:pt x="1619982" y="603665"/>
                              <a:pt x="1409441" y="646331"/>
                            </a:cubicBezTo>
                            <a:cubicBezTo>
                              <a:pt x="1198900" y="688997"/>
                              <a:pt x="1116108" y="599518"/>
                              <a:pt x="1018228" y="646331"/>
                            </a:cubicBezTo>
                            <a:cubicBezTo>
                              <a:pt x="920348" y="693144"/>
                              <a:pt x="642493" y="641340"/>
                              <a:pt x="482318" y="646331"/>
                            </a:cubicBezTo>
                            <a:cubicBezTo>
                              <a:pt x="322143" y="651322"/>
                              <a:pt x="141936" y="635490"/>
                              <a:pt x="0" y="646331"/>
                            </a:cubicBezTo>
                            <a:cubicBezTo>
                              <a:pt x="-8513" y="575586"/>
                              <a:pt x="29211" y="444256"/>
                              <a:pt x="0" y="342555"/>
                            </a:cubicBezTo>
                            <a:cubicBezTo>
                              <a:pt x="-29211" y="240854"/>
                              <a:pt x="6009" y="150430"/>
                              <a:pt x="0" y="0"/>
                            </a:cubicBezTo>
                            <a:close/>
                          </a:path>
                          <a:path w="4823183" h="646331" stroke="0" extrusionOk="0">
                            <a:moveTo>
                              <a:pt x="0" y="0"/>
                            </a:moveTo>
                            <a:cubicBezTo>
                              <a:pt x="214088" y="-46697"/>
                              <a:pt x="302324" y="19599"/>
                              <a:pt x="439446" y="0"/>
                            </a:cubicBezTo>
                            <a:cubicBezTo>
                              <a:pt x="576568" y="-19599"/>
                              <a:pt x="819677" y="17817"/>
                              <a:pt x="1071818" y="0"/>
                            </a:cubicBezTo>
                            <a:cubicBezTo>
                              <a:pt x="1323959" y="-17817"/>
                              <a:pt x="1396979" y="28328"/>
                              <a:pt x="1607728" y="0"/>
                            </a:cubicBezTo>
                            <a:cubicBezTo>
                              <a:pt x="1818477" y="-28328"/>
                              <a:pt x="1877950" y="33081"/>
                              <a:pt x="2095405" y="0"/>
                            </a:cubicBezTo>
                            <a:cubicBezTo>
                              <a:pt x="2312860" y="-33081"/>
                              <a:pt x="2556628" y="61512"/>
                              <a:pt x="2679546" y="0"/>
                            </a:cubicBezTo>
                            <a:cubicBezTo>
                              <a:pt x="2802464" y="-61512"/>
                              <a:pt x="3005465" y="31448"/>
                              <a:pt x="3118992" y="0"/>
                            </a:cubicBezTo>
                            <a:cubicBezTo>
                              <a:pt x="3232519" y="-31448"/>
                              <a:pt x="3489116" y="66603"/>
                              <a:pt x="3703133" y="0"/>
                            </a:cubicBezTo>
                            <a:cubicBezTo>
                              <a:pt x="3917150" y="-66603"/>
                              <a:pt x="3973845" y="10119"/>
                              <a:pt x="4094346" y="0"/>
                            </a:cubicBezTo>
                            <a:cubicBezTo>
                              <a:pt x="4214847" y="-10119"/>
                              <a:pt x="4517111" y="70827"/>
                              <a:pt x="4823183" y="0"/>
                            </a:cubicBezTo>
                            <a:cubicBezTo>
                              <a:pt x="4842312" y="68730"/>
                              <a:pt x="4809960" y="177621"/>
                              <a:pt x="4823183" y="336092"/>
                            </a:cubicBezTo>
                            <a:cubicBezTo>
                              <a:pt x="4836406" y="494563"/>
                              <a:pt x="4812875" y="504352"/>
                              <a:pt x="4823183" y="646331"/>
                            </a:cubicBezTo>
                            <a:cubicBezTo>
                              <a:pt x="4600011" y="684583"/>
                              <a:pt x="4350479" y="608431"/>
                              <a:pt x="4190810" y="646331"/>
                            </a:cubicBezTo>
                            <a:cubicBezTo>
                              <a:pt x="4031141" y="684231"/>
                              <a:pt x="3908829" y="613117"/>
                              <a:pt x="3799596" y="646331"/>
                            </a:cubicBezTo>
                            <a:cubicBezTo>
                              <a:pt x="3690363" y="679545"/>
                              <a:pt x="3471521" y="638052"/>
                              <a:pt x="3360151" y="646331"/>
                            </a:cubicBezTo>
                            <a:cubicBezTo>
                              <a:pt x="3248781" y="654610"/>
                              <a:pt x="2950364" y="594763"/>
                              <a:pt x="2776010" y="646331"/>
                            </a:cubicBezTo>
                            <a:cubicBezTo>
                              <a:pt x="2601656" y="697899"/>
                              <a:pt x="2381620" y="637053"/>
                              <a:pt x="2143637" y="646331"/>
                            </a:cubicBezTo>
                            <a:cubicBezTo>
                              <a:pt x="1905654" y="655609"/>
                              <a:pt x="1760283" y="634632"/>
                              <a:pt x="1607728" y="646331"/>
                            </a:cubicBezTo>
                            <a:cubicBezTo>
                              <a:pt x="1455173" y="658030"/>
                              <a:pt x="1245212" y="637151"/>
                              <a:pt x="1120050" y="646331"/>
                            </a:cubicBezTo>
                            <a:cubicBezTo>
                              <a:pt x="994888" y="655511"/>
                              <a:pt x="645005" y="595887"/>
                              <a:pt x="487677" y="646331"/>
                            </a:cubicBezTo>
                            <a:cubicBezTo>
                              <a:pt x="330349" y="696775"/>
                              <a:pt x="196069" y="595774"/>
                              <a:pt x="0" y="646331"/>
                            </a:cubicBezTo>
                            <a:cubicBezTo>
                              <a:pt x="-32915" y="559699"/>
                              <a:pt x="20201" y="391821"/>
                              <a:pt x="0" y="323166"/>
                            </a:cubicBezTo>
                            <a:cubicBezTo>
                              <a:pt x="-20201" y="254511"/>
                              <a:pt x="16245" y="15943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CaixaDeTexto 132">
                <a:extLst>
                  <a:ext uri="{FF2B5EF4-FFF2-40B4-BE49-F238E27FC236}">
                    <a16:creationId xmlns:a16="http://schemas.microsoft.com/office/drawing/2014/main" id="{FE62AF0D-BA32-42E1-199A-C433D9217128}"/>
                  </a:ext>
                </a:extLst>
              </p:cNvPr>
              <p:cNvSpPr txBox="1"/>
              <p:nvPr/>
            </p:nvSpPr>
            <p:spPr>
              <a:xfrm rot="21000000">
                <a:off x="6055942" y="861725"/>
                <a:ext cx="1097007" cy="584775"/>
              </a:xfrm>
              <a:custGeom>
                <a:avLst/>
                <a:gdLst>
                  <a:gd name="connsiteX0" fmla="*/ 0 w 1097007"/>
                  <a:gd name="connsiteY0" fmla="*/ 0 h 584775"/>
                  <a:gd name="connsiteX1" fmla="*/ 570444 w 1097007"/>
                  <a:gd name="connsiteY1" fmla="*/ 0 h 584775"/>
                  <a:gd name="connsiteX2" fmla="*/ 1097007 w 1097007"/>
                  <a:gd name="connsiteY2" fmla="*/ 0 h 584775"/>
                  <a:gd name="connsiteX3" fmla="*/ 1097007 w 1097007"/>
                  <a:gd name="connsiteY3" fmla="*/ 584775 h 584775"/>
                  <a:gd name="connsiteX4" fmla="*/ 559474 w 1097007"/>
                  <a:gd name="connsiteY4" fmla="*/ 584775 h 584775"/>
                  <a:gd name="connsiteX5" fmla="*/ 0 w 1097007"/>
                  <a:gd name="connsiteY5" fmla="*/ 584775 h 584775"/>
                  <a:gd name="connsiteX6" fmla="*/ 0 w 1097007"/>
                  <a:gd name="connsiteY6" fmla="*/ 0 h 58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7007" h="584775" fill="none" extrusionOk="0">
                    <a:moveTo>
                      <a:pt x="0" y="0"/>
                    </a:moveTo>
                    <a:cubicBezTo>
                      <a:pt x="274032" y="-36992"/>
                      <a:pt x="426971" y="18260"/>
                      <a:pt x="570444" y="0"/>
                    </a:cubicBezTo>
                    <a:cubicBezTo>
                      <a:pt x="713917" y="-18260"/>
                      <a:pt x="851351" y="62313"/>
                      <a:pt x="1097007" y="0"/>
                    </a:cubicBezTo>
                    <a:cubicBezTo>
                      <a:pt x="1123821" y="169727"/>
                      <a:pt x="1087680" y="309074"/>
                      <a:pt x="1097007" y="584775"/>
                    </a:cubicBezTo>
                    <a:cubicBezTo>
                      <a:pt x="847293" y="606006"/>
                      <a:pt x="759646" y="549987"/>
                      <a:pt x="559474" y="584775"/>
                    </a:cubicBezTo>
                    <a:cubicBezTo>
                      <a:pt x="359302" y="619563"/>
                      <a:pt x="199106" y="542850"/>
                      <a:pt x="0" y="584775"/>
                    </a:cubicBezTo>
                    <a:cubicBezTo>
                      <a:pt x="-58599" y="397822"/>
                      <a:pt x="55040" y="154217"/>
                      <a:pt x="0" y="0"/>
                    </a:cubicBezTo>
                    <a:close/>
                  </a:path>
                  <a:path w="1097007" h="584775" stroke="0" extrusionOk="0">
                    <a:moveTo>
                      <a:pt x="0" y="0"/>
                    </a:moveTo>
                    <a:cubicBezTo>
                      <a:pt x="141309" y="-56177"/>
                      <a:pt x="417515" y="13975"/>
                      <a:pt x="526563" y="0"/>
                    </a:cubicBezTo>
                    <a:cubicBezTo>
                      <a:pt x="635611" y="-13975"/>
                      <a:pt x="904990" y="24249"/>
                      <a:pt x="1097007" y="0"/>
                    </a:cubicBezTo>
                    <a:cubicBezTo>
                      <a:pt x="1150982" y="169628"/>
                      <a:pt x="1081754" y="386671"/>
                      <a:pt x="1097007" y="584775"/>
                    </a:cubicBezTo>
                    <a:cubicBezTo>
                      <a:pt x="844505" y="598306"/>
                      <a:pt x="774737" y="568816"/>
                      <a:pt x="526563" y="584775"/>
                    </a:cubicBezTo>
                    <a:cubicBezTo>
                      <a:pt x="278389" y="600734"/>
                      <a:pt x="142289" y="530792"/>
                      <a:pt x="0" y="584775"/>
                    </a:cubicBezTo>
                    <a:cubicBezTo>
                      <a:pt x="-13335" y="454839"/>
                      <a:pt x="1273" y="148895"/>
                      <a:pt x="0" y="0"/>
                    </a:cubicBezTo>
                    <a:close/>
                  </a:path>
                </a:pathLst>
              </a:custGeom>
              <a:solidFill>
                <a:srgbClr val="262626">
                  <a:alpha val="75000"/>
                </a:srgbClr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dirty="0"/>
                  <a:t>Results: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pt-PT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PT" sz="16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pt-PT" sz="1600" dirty="0"/>
                  <a:t>)</a:t>
                </a:r>
                <a:endParaRPr lang="en-US" sz="1600" dirty="0"/>
              </a:p>
            </p:txBody>
          </p:sp>
        </mc:Choice>
        <mc:Fallback>
          <p:sp>
            <p:nvSpPr>
              <p:cNvPr id="133" name="CaixaDeTexto 132">
                <a:extLst>
                  <a:ext uri="{FF2B5EF4-FFF2-40B4-BE49-F238E27FC236}">
                    <a16:creationId xmlns:a16="http://schemas.microsoft.com/office/drawing/2014/main" id="{FE62AF0D-BA32-42E1-199A-C433D9217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00000">
                <a:off x="6055942" y="861725"/>
                <a:ext cx="1097007" cy="584775"/>
              </a:xfrm>
              <a:prstGeom prst="rect">
                <a:avLst/>
              </a:prstGeom>
              <a:blipFill>
                <a:blip r:embed="rId9"/>
                <a:stretch>
                  <a:fillRect l="-1015" t="-4688" r="-7614" b="-6250"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custGeom>
                        <a:avLst/>
                        <a:gdLst>
                          <a:gd name="connsiteX0" fmla="*/ 0 w 1097007"/>
                          <a:gd name="connsiteY0" fmla="*/ 0 h 584775"/>
                          <a:gd name="connsiteX1" fmla="*/ 570444 w 1097007"/>
                          <a:gd name="connsiteY1" fmla="*/ 0 h 584775"/>
                          <a:gd name="connsiteX2" fmla="*/ 1097007 w 1097007"/>
                          <a:gd name="connsiteY2" fmla="*/ 0 h 584775"/>
                          <a:gd name="connsiteX3" fmla="*/ 1097007 w 1097007"/>
                          <a:gd name="connsiteY3" fmla="*/ 584775 h 584775"/>
                          <a:gd name="connsiteX4" fmla="*/ 559474 w 1097007"/>
                          <a:gd name="connsiteY4" fmla="*/ 584775 h 584775"/>
                          <a:gd name="connsiteX5" fmla="*/ 0 w 1097007"/>
                          <a:gd name="connsiteY5" fmla="*/ 584775 h 584775"/>
                          <a:gd name="connsiteX6" fmla="*/ 0 w 1097007"/>
                          <a:gd name="connsiteY6" fmla="*/ 0 h 584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097007" h="584775" fill="none" extrusionOk="0">
                            <a:moveTo>
                              <a:pt x="0" y="0"/>
                            </a:moveTo>
                            <a:cubicBezTo>
                              <a:pt x="274032" y="-36992"/>
                              <a:pt x="426971" y="18260"/>
                              <a:pt x="570444" y="0"/>
                            </a:cubicBezTo>
                            <a:cubicBezTo>
                              <a:pt x="713917" y="-18260"/>
                              <a:pt x="851351" y="62313"/>
                              <a:pt x="1097007" y="0"/>
                            </a:cubicBezTo>
                            <a:cubicBezTo>
                              <a:pt x="1123821" y="169727"/>
                              <a:pt x="1087680" y="309074"/>
                              <a:pt x="1097007" y="584775"/>
                            </a:cubicBezTo>
                            <a:cubicBezTo>
                              <a:pt x="847293" y="606006"/>
                              <a:pt x="759646" y="549987"/>
                              <a:pt x="559474" y="584775"/>
                            </a:cubicBezTo>
                            <a:cubicBezTo>
                              <a:pt x="359302" y="619563"/>
                              <a:pt x="199106" y="542850"/>
                              <a:pt x="0" y="584775"/>
                            </a:cubicBezTo>
                            <a:cubicBezTo>
                              <a:pt x="-58599" y="397822"/>
                              <a:pt x="55040" y="154217"/>
                              <a:pt x="0" y="0"/>
                            </a:cubicBezTo>
                            <a:close/>
                          </a:path>
                          <a:path w="1097007" h="584775" stroke="0" extrusionOk="0">
                            <a:moveTo>
                              <a:pt x="0" y="0"/>
                            </a:moveTo>
                            <a:cubicBezTo>
                              <a:pt x="141309" y="-56177"/>
                              <a:pt x="417515" y="13975"/>
                              <a:pt x="526563" y="0"/>
                            </a:cubicBezTo>
                            <a:cubicBezTo>
                              <a:pt x="635611" y="-13975"/>
                              <a:pt x="904990" y="24249"/>
                              <a:pt x="1097007" y="0"/>
                            </a:cubicBezTo>
                            <a:cubicBezTo>
                              <a:pt x="1150982" y="169628"/>
                              <a:pt x="1081754" y="386671"/>
                              <a:pt x="1097007" y="584775"/>
                            </a:cubicBezTo>
                            <a:cubicBezTo>
                              <a:pt x="844505" y="598306"/>
                              <a:pt x="774737" y="568816"/>
                              <a:pt x="526563" y="584775"/>
                            </a:cubicBezTo>
                            <a:cubicBezTo>
                              <a:pt x="278389" y="600734"/>
                              <a:pt x="142289" y="530792"/>
                              <a:pt x="0" y="584775"/>
                            </a:cubicBezTo>
                            <a:cubicBezTo>
                              <a:pt x="-13335" y="454839"/>
                              <a:pt x="1273" y="14889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C9E3080-7642-F6D8-A9AF-614C1EE05224}"/>
              </a:ext>
            </a:extLst>
          </p:cNvPr>
          <p:cNvGrpSpPr/>
          <p:nvPr/>
        </p:nvGrpSpPr>
        <p:grpSpPr>
          <a:xfrm>
            <a:off x="674101" y="5025273"/>
            <a:ext cx="5421899" cy="3027276"/>
            <a:chOff x="806590" y="5062112"/>
            <a:chExt cx="5153259" cy="3027276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E265D373-9012-7C2E-DCE3-D3E342C9D1B8}"/>
                </a:ext>
              </a:extLst>
            </p:cNvPr>
            <p:cNvGrpSpPr/>
            <p:nvPr/>
          </p:nvGrpSpPr>
          <p:grpSpPr>
            <a:xfrm>
              <a:off x="806590" y="5062112"/>
              <a:ext cx="5153259" cy="3027276"/>
              <a:chOff x="806590" y="5062112"/>
              <a:chExt cx="5153259" cy="302727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0D8433FE-05AB-57A1-08D4-A463890C06C3}"/>
                      </a:ext>
                    </a:extLst>
                  </p:cNvPr>
                  <p:cNvSpPr txBox="1"/>
                  <p:nvPr/>
                </p:nvSpPr>
                <p:spPr>
                  <a:xfrm>
                    <a:off x="4330236" y="5420859"/>
                    <a:ext cx="1629613" cy="576376"/>
                  </a:xfrm>
                  <a:prstGeom prst="rect">
                    <a:avLst/>
                  </a:prstGeom>
                  <a:noFill/>
                </p:spPr>
                <p:txBody>
                  <a:bodyPr wrap="square" numCol="1" rtlCol="0">
                    <a:spAutoFit/>
                  </a:bodyPr>
                  <a:lstStyle/>
                  <a:p>
                    <a:pPr lvl="1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pt-PT" sz="1400" i="1" kern="10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PT" sz="14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400" b="0" i="1" kern="100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pt-PT" sz="1400" b="0" i="1" kern="100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pt-PT" sz="1400" b="0" i="0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=10&gt;8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0D8433FE-05AB-57A1-08D4-A463890C06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30236" y="5420859"/>
                    <a:ext cx="1629613" cy="57637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P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ED6D8E17-17A8-8179-12BA-A180E8CB5AC0}"/>
                  </a:ext>
                </a:extLst>
              </p:cNvPr>
              <p:cNvGrpSpPr/>
              <p:nvPr/>
            </p:nvGrpSpPr>
            <p:grpSpPr>
              <a:xfrm>
                <a:off x="806590" y="5062112"/>
                <a:ext cx="3876808" cy="3027276"/>
                <a:chOff x="806590" y="5062112"/>
                <a:chExt cx="3876808" cy="302727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CaixaDeTexto 49">
                      <a:extLst>
                        <a:ext uri="{FF2B5EF4-FFF2-40B4-BE49-F238E27FC236}">
                          <a16:creationId xmlns:a16="http://schemas.microsoft.com/office/drawing/2014/main" id="{DD5B9AB7-B45F-8CA3-BC3B-55B1F67FBB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590" y="5063688"/>
                      <a:ext cx="3604260" cy="30257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numCol="2" rtlCol="0">
                      <a:spAutoFit/>
                    </a:bodyPr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{|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𝟏𝟏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 ∙ ∙⟩}</m:t>
                          </m:r>
                        </m:oMath>
                      </a14:m>
                      <a:r>
                        <a:rPr lang="pt-PT" sz="1600" kern="100" dirty="0">
                          <a:effectLst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 ∙⟩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oMath>
                      </a14:m>
                      <a:r>
                        <a:rPr lang="pt-PT" sz="1600" kern="100" dirty="0">
                          <a:effectLst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 ∙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oMath>
                      </a14:m>
                      <a:r>
                        <a:rPr lang="pt-PT" sz="1600" kern="100" dirty="0"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 ∙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oMath>
                      </a14:m>
                      <a:r>
                        <a:rPr lang="pt-PT" sz="1600" kern="100" dirty="0"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PT" sz="1600" i="1" kern="100" dirty="0"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|∙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𝟏𝟏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 ∙⟩}</m:t>
                          </m:r>
                        </m:oMath>
                      </a14:m>
                      <a:r>
                        <a:rPr lang="pt-PT" sz="1600" kern="100" dirty="0"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endParaRPr lang="pt-PT" sz="1600" b="1" kern="100" dirty="0"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endParaRPr lang="pt-PT" sz="1600" b="1" kern="100" dirty="0"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endParaRPr lang="pt-PT" sz="1600" b="1" kern="100" dirty="0"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endParaRPr lang="pt-PT" sz="1600" b="1" kern="100" dirty="0"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lvl="1"/>
                      <a:endParaRPr lang="pt-PT" sz="1600" b="1" kern="100" dirty="0"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lvl="1"/>
                      <a:endParaRPr lang="pt-PT" sz="1600" b="1" kern="100" dirty="0"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lvl="1"/>
                      <a:endParaRPr lang="pt-PT" sz="1600" b="1" kern="100" dirty="0"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{|∙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oMath>
                      </a14:m>
                      <a:r>
                        <a:rPr lang="pt-PT" sz="1600" kern="100" dirty="0"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 ∙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⟩}</m:t>
                          </m:r>
                        </m:oMath>
                      </a14:m>
                      <a:r>
                        <a:rPr lang="pt-PT" sz="1600" kern="100" dirty="0">
                          <a:effectLst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𝟏𝟏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oMath>
                      </a14:m>
                      <a:r>
                        <a:rPr lang="pt-PT" sz="1600" kern="100" dirty="0">
                          <a:effectLst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{|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a:rPr lang="pt-PT" sz="1600" b="1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⟩</m:t>
                          </m:r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oMath>
                      </a14:m>
                      <a:r>
                        <a:rPr lang="pt-PT" sz="1600" kern="100" dirty="0">
                          <a:effectLst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;</a:t>
                      </a:r>
                      <a:endParaRPr lang="pt-PT" sz="1600" kern="100" dirty="0"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14:m>
                        <m:oMath xmlns:m="http://schemas.openxmlformats.org/officeDocument/2006/math"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pt-PT" sz="1600" b="1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1600" b="1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pt-PT" sz="1600" b="1" i="1" kern="10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pt-PT" sz="1600" b="1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pt-PT" sz="1600" b="1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pt-PT" sz="1600" b="1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pt-PT" sz="1600" b="1" i="1" kern="10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pt-PT" sz="1600" b="1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pt-PT" sz="16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oMath>
                      </a14:m>
                      <a:r>
                        <a:rPr lang="pt-PT" sz="1600" kern="100" dirty="0">
                          <a:effectLst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endParaRPr lang="en-US" sz="1600" dirty="0"/>
                    </a:p>
                  </p:txBody>
                </p:sp>
              </mc:Choice>
              <mc:Fallback>
                <p:sp>
                  <p:nvSpPr>
                    <p:cNvPr id="50" name="CaixaDeTexto 49">
                      <a:extLst>
                        <a:ext uri="{FF2B5EF4-FFF2-40B4-BE49-F238E27FC236}">
                          <a16:creationId xmlns:a16="http://schemas.microsoft.com/office/drawing/2014/main" id="{DD5B9AB7-B45F-8CA3-BC3B-55B1F67FBB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6590" y="5063688"/>
                      <a:ext cx="3604260" cy="302570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806" r="-4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P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413545B1-2572-A6AF-F7FC-5400D0FC0609}"/>
                    </a:ext>
                  </a:extLst>
                </p:cNvPr>
                <p:cNvGrpSpPr/>
                <p:nvPr/>
              </p:nvGrpSpPr>
              <p:grpSpPr>
                <a:xfrm>
                  <a:off x="950180" y="5062112"/>
                  <a:ext cx="3733218" cy="1294237"/>
                  <a:chOff x="950180" y="5062112"/>
                  <a:chExt cx="3733218" cy="1294237"/>
                </a:xfrm>
              </p:grpSpPr>
              <p:sp>
                <p:nvSpPr>
                  <p:cNvPr id="52" name="Chaveta à direita 51">
                    <a:extLst>
                      <a:ext uri="{FF2B5EF4-FFF2-40B4-BE49-F238E27FC236}">
                        <a16:creationId xmlns:a16="http://schemas.microsoft.com/office/drawing/2014/main" id="{FFC106AA-9F59-D1EF-F2CF-A313BF9161E2}"/>
                      </a:ext>
                    </a:extLst>
                  </p:cNvPr>
                  <p:cNvSpPr/>
                  <p:nvPr/>
                </p:nvSpPr>
                <p:spPr>
                  <a:xfrm>
                    <a:off x="4405268" y="5063688"/>
                    <a:ext cx="278130" cy="1292661"/>
                  </a:xfrm>
                  <a:custGeom>
                    <a:avLst/>
                    <a:gdLst>
                      <a:gd name="connsiteX0" fmla="*/ 0 w 292629"/>
                      <a:gd name="connsiteY0" fmla="*/ 0 h 1292661"/>
                      <a:gd name="connsiteX1" fmla="*/ 146315 w 292629"/>
                      <a:gd name="connsiteY1" fmla="*/ 226486 h 1292661"/>
                      <a:gd name="connsiteX2" fmla="*/ 146315 w 292629"/>
                      <a:gd name="connsiteY2" fmla="*/ 419844 h 1292661"/>
                      <a:gd name="connsiteX3" fmla="*/ 292630 w 292629"/>
                      <a:gd name="connsiteY3" fmla="*/ 646330 h 1292661"/>
                      <a:gd name="connsiteX4" fmla="*/ 146315 w 292629"/>
                      <a:gd name="connsiteY4" fmla="*/ 872816 h 1292661"/>
                      <a:gd name="connsiteX5" fmla="*/ 146315 w 292629"/>
                      <a:gd name="connsiteY5" fmla="*/ 1066175 h 1292661"/>
                      <a:gd name="connsiteX6" fmla="*/ 0 w 292629"/>
                      <a:gd name="connsiteY6" fmla="*/ 1292661 h 1292661"/>
                      <a:gd name="connsiteX7" fmla="*/ 0 w 292629"/>
                      <a:gd name="connsiteY7" fmla="*/ 874701 h 1292661"/>
                      <a:gd name="connsiteX8" fmla="*/ 0 w 292629"/>
                      <a:gd name="connsiteY8" fmla="*/ 430887 h 1292661"/>
                      <a:gd name="connsiteX9" fmla="*/ 0 w 292629"/>
                      <a:gd name="connsiteY9" fmla="*/ 0 h 1292661"/>
                      <a:gd name="connsiteX0" fmla="*/ 0 w 292629"/>
                      <a:gd name="connsiteY0" fmla="*/ 0 h 1292661"/>
                      <a:gd name="connsiteX1" fmla="*/ 146315 w 292629"/>
                      <a:gd name="connsiteY1" fmla="*/ 226486 h 1292661"/>
                      <a:gd name="connsiteX2" fmla="*/ 146315 w 292629"/>
                      <a:gd name="connsiteY2" fmla="*/ 419844 h 1292661"/>
                      <a:gd name="connsiteX3" fmla="*/ 292630 w 292629"/>
                      <a:gd name="connsiteY3" fmla="*/ 646330 h 1292661"/>
                      <a:gd name="connsiteX4" fmla="*/ 146315 w 292629"/>
                      <a:gd name="connsiteY4" fmla="*/ 872816 h 1292661"/>
                      <a:gd name="connsiteX5" fmla="*/ 146315 w 292629"/>
                      <a:gd name="connsiteY5" fmla="*/ 1066175 h 1292661"/>
                      <a:gd name="connsiteX6" fmla="*/ 0 w 292629"/>
                      <a:gd name="connsiteY6" fmla="*/ 1292661 h 1292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629" h="1292661" stroke="0" extrusionOk="0">
                        <a:moveTo>
                          <a:pt x="0" y="0"/>
                        </a:moveTo>
                        <a:cubicBezTo>
                          <a:pt x="67521" y="-19535"/>
                          <a:pt x="138105" y="131387"/>
                          <a:pt x="146315" y="226486"/>
                        </a:cubicBezTo>
                        <a:cubicBezTo>
                          <a:pt x="162369" y="269073"/>
                          <a:pt x="135396" y="362152"/>
                          <a:pt x="146315" y="419844"/>
                        </a:cubicBezTo>
                        <a:cubicBezTo>
                          <a:pt x="151641" y="550400"/>
                          <a:pt x="216033" y="646534"/>
                          <a:pt x="292630" y="646330"/>
                        </a:cubicBezTo>
                        <a:cubicBezTo>
                          <a:pt x="221517" y="649399"/>
                          <a:pt x="114455" y="738907"/>
                          <a:pt x="146315" y="872816"/>
                        </a:cubicBezTo>
                        <a:cubicBezTo>
                          <a:pt x="149783" y="965159"/>
                          <a:pt x="137829" y="999410"/>
                          <a:pt x="146315" y="1066175"/>
                        </a:cubicBezTo>
                        <a:cubicBezTo>
                          <a:pt x="126195" y="1199088"/>
                          <a:pt x="82710" y="1289386"/>
                          <a:pt x="0" y="1292661"/>
                        </a:cubicBezTo>
                        <a:cubicBezTo>
                          <a:pt x="-30516" y="1111941"/>
                          <a:pt x="28619" y="1006981"/>
                          <a:pt x="0" y="874701"/>
                        </a:cubicBezTo>
                        <a:cubicBezTo>
                          <a:pt x="-28619" y="742421"/>
                          <a:pt x="34297" y="600266"/>
                          <a:pt x="0" y="430887"/>
                        </a:cubicBezTo>
                        <a:cubicBezTo>
                          <a:pt x="-34297" y="261508"/>
                          <a:pt x="44402" y="195648"/>
                          <a:pt x="0" y="0"/>
                        </a:cubicBezTo>
                        <a:close/>
                      </a:path>
                      <a:path w="292629" h="1292661" fill="none" extrusionOk="0">
                        <a:moveTo>
                          <a:pt x="0" y="0"/>
                        </a:moveTo>
                        <a:cubicBezTo>
                          <a:pt x="51995" y="-12849"/>
                          <a:pt x="169318" y="100941"/>
                          <a:pt x="146315" y="226486"/>
                        </a:cubicBezTo>
                        <a:cubicBezTo>
                          <a:pt x="167956" y="320053"/>
                          <a:pt x="125972" y="366822"/>
                          <a:pt x="146315" y="419844"/>
                        </a:cubicBezTo>
                        <a:cubicBezTo>
                          <a:pt x="143282" y="552236"/>
                          <a:pt x="220286" y="657148"/>
                          <a:pt x="292630" y="646330"/>
                        </a:cubicBezTo>
                        <a:cubicBezTo>
                          <a:pt x="189880" y="648770"/>
                          <a:pt x="144875" y="761134"/>
                          <a:pt x="146315" y="872816"/>
                        </a:cubicBezTo>
                        <a:cubicBezTo>
                          <a:pt x="148865" y="960964"/>
                          <a:pt x="140476" y="972353"/>
                          <a:pt x="146315" y="1066175"/>
                        </a:cubicBezTo>
                        <a:cubicBezTo>
                          <a:pt x="142406" y="1177411"/>
                          <a:pt x="61691" y="1300436"/>
                          <a:pt x="0" y="1292661"/>
                        </a:cubicBezTo>
                      </a:path>
                    </a:pathLst>
                  </a:custGeom>
                  <a:ln w="12700">
                    <a:solidFill>
                      <a:schemeClr val="tx1"/>
                    </a:solidFill>
                    <a:extLst>
                      <a:ext uri="{C807C97D-BFC1-408E-A445-0C87EB9F89A2}">
                        <ask:lineSketchStyleProps xmlns:ask="http://schemas.microsoft.com/office/drawing/2018/sketchyshapes" sd="4065079214">
                          <a:prstGeom prst="rightBrace">
                            <a:avLst>
                              <a:gd name="adj1" fmla="val 77397"/>
                              <a:gd name="adj2" fmla="val 50000"/>
                            </a:avLst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2" name="Conexão reta 101">
                    <a:extLst>
                      <a:ext uri="{FF2B5EF4-FFF2-40B4-BE49-F238E27FC236}">
                        <a16:creationId xmlns:a16="http://schemas.microsoft.com/office/drawing/2014/main" id="{E384B744-3129-A10F-B3E5-C3FF0F5D20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222728" y="6356346"/>
                    <a:ext cx="318254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Parêntese esquerdo 121">
                    <a:extLst>
                      <a:ext uri="{FF2B5EF4-FFF2-40B4-BE49-F238E27FC236}">
                        <a16:creationId xmlns:a16="http://schemas.microsoft.com/office/drawing/2014/main" id="{DC1FBD4E-736F-0017-7BF3-E21CB62AF9AC}"/>
                      </a:ext>
                    </a:extLst>
                  </p:cNvPr>
                  <p:cNvSpPr/>
                  <p:nvPr/>
                </p:nvSpPr>
                <p:spPr>
                  <a:xfrm>
                    <a:off x="950180" y="5063687"/>
                    <a:ext cx="272548" cy="1292659"/>
                  </a:xfrm>
                  <a:custGeom>
                    <a:avLst/>
                    <a:gdLst>
                      <a:gd name="connsiteX0" fmla="*/ 286756 w 286756"/>
                      <a:gd name="connsiteY0" fmla="*/ 1292659 h 1292659"/>
                      <a:gd name="connsiteX1" fmla="*/ 0 w 286756"/>
                      <a:gd name="connsiteY1" fmla="*/ 1063604 h 1292659"/>
                      <a:gd name="connsiteX2" fmla="*/ 0 w 286756"/>
                      <a:gd name="connsiteY2" fmla="*/ 671366 h 1292659"/>
                      <a:gd name="connsiteX3" fmla="*/ 0 w 286756"/>
                      <a:gd name="connsiteY3" fmla="*/ 229055 h 1292659"/>
                      <a:gd name="connsiteX4" fmla="*/ 286756 w 286756"/>
                      <a:gd name="connsiteY4" fmla="*/ 0 h 1292659"/>
                      <a:gd name="connsiteX5" fmla="*/ 286756 w 286756"/>
                      <a:gd name="connsiteY5" fmla="*/ 456740 h 1292659"/>
                      <a:gd name="connsiteX6" fmla="*/ 286756 w 286756"/>
                      <a:gd name="connsiteY6" fmla="*/ 900552 h 1292659"/>
                      <a:gd name="connsiteX7" fmla="*/ 286756 w 286756"/>
                      <a:gd name="connsiteY7" fmla="*/ 1292659 h 1292659"/>
                      <a:gd name="connsiteX0" fmla="*/ 286756 w 286756"/>
                      <a:gd name="connsiteY0" fmla="*/ 1292659 h 1292659"/>
                      <a:gd name="connsiteX1" fmla="*/ 0 w 286756"/>
                      <a:gd name="connsiteY1" fmla="*/ 1063604 h 1292659"/>
                      <a:gd name="connsiteX2" fmla="*/ 0 w 286756"/>
                      <a:gd name="connsiteY2" fmla="*/ 654675 h 1292659"/>
                      <a:gd name="connsiteX3" fmla="*/ 0 w 286756"/>
                      <a:gd name="connsiteY3" fmla="*/ 229055 h 1292659"/>
                      <a:gd name="connsiteX4" fmla="*/ 286756 w 286756"/>
                      <a:gd name="connsiteY4" fmla="*/ 0 h 12926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756" h="1292659" stroke="0" extrusionOk="0">
                        <a:moveTo>
                          <a:pt x="286756" y="1292659"/>
                        </a:moveTo>
                        <a:cubicBezTo>
                          <a:pt x="94894" y="1298205"/>
                          <a:pt x="27660" y="1181668"/>
                          <a:pt x="0" y="1063604"/>
                        </a:cubicBezTo>
                        <a:cubicBezTo>
                          <a:pt x="-40346" y="971843"/>
                          <a:pt x="1929" y="794176"/>
                          <a:pt x="0" y="671366"/>
                        </a:cubicBezTo>
                        <a:cubicBezTo>
                          <a:pt x="-1929" y="548556"/>
                          <a:pt x="9429" y="442683"/>
                          <a:pt x="0" y="229055"/>
                        </a:cubicBezTo>
                        <a:cubicBezTo>
                          <a:pt x="-14177" y="119985"/>
                          <a:pt x="118024" y="8665"/>
                          <a:pt x="286756" y="0"/>
                        </a:cubicBezTo>
                        <a:cubicBezTo>
                          <a:pt x="293364" y="196260"/>
                          <a:pt x="267456" y="355129"/>
                          <a:pt x="286756" y="456740"/>
                        </a:cubicBezTo>
                        <a:cubicBezTo>
                          <a:pt x="306056" y="558351"/>
                          <a:pt x="284953" y="775173"/>
                          <a:pt x="286756" y="900552"/>
                        </a:cubicBezTo>
                        <a:cubicBezTo>
                          <a:pt x="288559" y="1025931"/>
                          <a:pt x="274081" y="1156715"/>
                          <a:pt x="286756" y="1292659"/>
                        </a:cubicBezTo>
                        <a:close/>
                      </a:path>
                      <a:path w="286756" h="1292659" fill="none" extrusionOk="0">
                        <a:moveTo>
                          <a:pt x="286756" y="1292659"/>
                        </a:moveTo>
                        <a:cubicBezTo>
                          <a:pt x="126637" y="1289408"/>
                          <a:pt x="-51" y="1178956"/>
                          <a:pt x="0" y="1063604"/>
                        </a:cubicBezTo>
                        <a:cubicBezTo>
                          <a:pt x="-36798" y="935361"/>
                          <a:pt x="2063" y="844457"/>
                          <a:pt x="0" y="654675"/>
                        </a:cubicBezTo>
                        <a:cubicBezTo>
                          <a:pt x="-2063" y="464893"/>
                          <a:pt x="46629" y="419743"/>
                          <a:pt x="0" y="229055"/>
                        </a:cubicBezTo>
                        <a:cubicBezTo>
                          <a:pt x="1376" y="116422"/>
                          <a:pt x="120070" y="6861"/>
                          <a:pt x="286756" y="0"/>
                        </a:cubicBezTo>
                      </a:path>
                    </a:pathLst>
                  </a:custGeom>
                  <a:ln w="12700">
                    <a:solidFill>
                      <a:schemeClr val="tx1"/>
                    </a:solidFill>
                    <a:extLst>
                      <a:ext uri="{C807C97D-BFC1-408E-A445-0C87EB9F89A2}">
                        <ask:lineSketchStyleProps xmlns:ask="http://schemas.microsoft.com/office/drawing/2018/sketchyshapes" sd="3232209155">
                          <a:prstGeom prst="leftBracket">
                            <a:avLst>
                              <a:gd name="adj" fmla="val 79878"/>
                            </a:avLst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" name="Conexão reta 20">
                    <a:extLst>
                      <a:ext uri="{FF2B5EF4-FFF2-40B4-BE49-F238E27FC236}">
                        <a16:creationId xmlns:a16="http://schemas.microsoft.com/office/drawing/2014/main" id="{A0300622-19EA-A712-C1EB-D6C3357550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217146" y="5062112"/>
                    <a:ext cx="3188122" cy="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CC04F9CE-AA25-FA5E-589E-F275D80E86A5}"/>
                </a:ext>
              </a:extLst>
            </p:cNvPr>
            <p:cNvSpPr/>
            <p:nvPr/>
          </p:nvSpPr>
          <p:spPr>
            <a:xfrm>
              <a:off x="2759869" y="5062538"/>
              <a:ext cx="4762" cy="1293018"/>
            </a:xfrm>
            <a:custGeom>
              <a:avLst/>
              <a:gdLst>
                <a:gd name="connsiteX0" fmla="*/ 5010 w 5010"/>
                <a:gd name="connsiteY0" fmla="*/ 1293018 h 1293018"/>
                <a:gd name="connsiteX1" fmla="*/ 0 w 5010"/>
                <a:gd name="connsiteY1" fmla="*/ 0 h 129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10" h="1293018" extrusionOk="0">
                  <a:moveTo>
                    <a:pt x="5010" y="1293018"/>
                  </a:moveTo>
                  <a:cubicBezTo>
                    <a:pt x="35801" y="975554"/>
                    <a:pt x="30192" y="489570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25592168">
                    <a:custGeom>
                      <a:avLst/>
                      <a:gdLst>
                        <a:gd name="connsiteX0" fmla="*/ 4762 w 4762"/>
                        <a:gd name="connsiteY0" fmla="*/ 1293018 h 1293018"/>
                        <a:gd name="connsiteX1" fmla="*/ 0 w 4762"/>
                        <a:gd name="connsiteY1" fmla="*/ 0 h 12930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762" h="1293018">
                          <a:moveTo>
                            <a:pt x="4762" y="1293018"/>
                          </a:moveTo>
                          <a:cubicBezTo>
                            <a:pt x="3175" y="862012"/>
                            <a:pt x="1587" y="431006"/>
                            <a:pt x="0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513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94A7A4-3F4E-414B-97FB-E4C862AD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63" y="0"/>
            <a:ext cx="8606754" cy="1542197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46439 w 9288370"/>
              <a:gd name="connsiteY6" fmla="*/ 1440261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44869 w 9288370"/>
              <a:gd name="connsiteY0" fmla="*/ 1742117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44869 w 9288370"/>
              <a:gd name="connsiteY62" fmla="*/ 1742117 h 1857909"/>
              <a:gd name="connsiteX0" fmla="*/ 8158 w 9288370"/>
              <a:gd name="connsiteY0" fmla="*/ 1671666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8158 w 9288370"/>
              <a:gd name="connsiteY62" fmla="*/ 1671666 h 1857909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70426 w 9288370"/>
              <a:gd name="connsiteY2" fmla="*/ 1702965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411216 w 9288370"/>
              <a:gd name="connsiteY2" fmla="*/ 1628370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04575"/>
              <a:gd name="connsiteX1" fmla="*/ 66313 w 9288370"/>
              <a:gd name="connsiteY1" fmla="*/ 1704575 h 1704575"/>
              <a:gd name="connsiteX2" fmla="*/ 411216 w 9288370"/>
              <a:gd name="connsiteY2" fmla="*/ 1628370 h 1704575"/>
              <a:gd name="connsiteX3" fmla="*/ 766051 w 9288370"/>
              <a:gd name="connsiteY3" fmla="*/ 1569826 h 1704575"/>
              <a:gd name="connsiteX4" fmla="*/ 971617 w 9288370"/>
              <a:gd name="connsiteY4" fmla="*/ 1522494 h 1704575"/>
              <a:gd name="connsiteX5" fmla="*/ 1186668 w 9288370"/>
              <a:gd name="connsiteY5" fmla="*/ 1521861 h 1704575"/>
              <a:gd name="connsiteX6" fmla="*/ 1339078 w 9288370"/>
              <a:gd name="connsiteY6" fmla="*/ 1494730 h 1704575"/>
              <a:gd name="connsiteX7" fmla="*/ 1492452 w 9288370"/>
              <a:gd name="connsiteY7" fmla="*/ 1519061 h 1704575"/>
              <a:gd name="connsiteX8" fmla="*/ 1604999 w 9288370"/>
              <a:gd name="connsiteY8" fmla="*/ 1513599 h 1704575"/>
              <a:gd name="connsiteX9" fmla="*/ 1717911 w 9288370"/>
              <a:gd name="connsiteY9" fmla="*/ 1497764 h 1704575"/>
              <a:gd name="connsiteX10" fmla="*/ 1794234 w 9288370"/>
              <a:gd name="connsiteY10" fmla="*/ 1464331 h 1704575"/>
              <a:gd name="connsiteX11" fmla="*/ 2101780 w 9288370"/>
              <a:gd name="connsiteY11" fmla="*/ 1409907 h 1704575"/>
              <a:gd name="connsiteX12" fmla="*/ 2244830 w 9288370"/>
              <a:gd name="connsiteY12" fmla="*/ 1388540 h 1704575"/>
              <a:gd name="connsiteX13" fmla="*/ 2428648 w 9288370"/>
              <a:gd name="connsiteY13" fmla="*/ 1372736 h 1704575"/>
              <a:gd name="connsiteX14" fmla="*/ 2645882 w 9288370"/>
              <a:gd name="connsiteY14" fmla="*/ 1341971 h 1704575"/>
              <a:gd name="connsiteX15" fmla="*/ 2707413 w 9288370"/>
              <a:gd name="connsiteY15" fmla="*/ 1347156 h 1704575"/>
              <a:gd name="connsiteX16" fmla="*/ 2843134 w 9288370"/>
              <a:gd name="connsiteY16" fmla="*/ 1323561 h 1704575"/>
              <a:gd name="connsiteX17" fmla="*/ 2923804 w 9288370"/>
              <a:gd name="connsiteY17" fmla="*/ 1314224 h 1704575"/>
              <a:gd name="connsiteX18" fmla="*/ 2953618 w 9288370"/>
              <a:gd name="connsiteY18" fmla="*/ 1318186 h 1704575"/>
              <a:gd name="connsiteX19" fmla="*/ 2995816 w 9288370"/>
              <a:gd name="connsiteY19" fmla="*/ 1318670 h 1704575"/>
              <a:gd name="connsiteX20" fmla="*/ 3352700 w 9288370"/>
              <a:gd name="connsiteY20" fmla="*/ 1264183 h 1704575"/>
              <a:gd name="connsiteX21" fmla="*/ 3444611 w 9288370"/>
              <a:gd name="connsiteY21" fmla="*/ 1236739 h 1704575"/>
              <a:gd name="connsiteX22" fmla="*/ 3650072 w 9288370"/>
              <a:gd name="connsiteY22" fmla="*/ 1217421 h 1704575"/>
              <a:gd name="connsiteX23" fmla="*/ 3707853 w 9288370"/>
              <a:gd name="connsiteY23" fmla="*/ 1241722 h 1704575"/>
              <a:gd name="connsiteX24" fmla="*/ 3925616 w 9288370"/>
              <a:gd name="connsiteY24" fmla="*/ 1253751 h 1704575"/>
              <a:gd name="connsiteX25" fmla="*/ 3954387 w 9288370"/>
              <a:gd name="connsiteY25" fmla="*/ 1263789 h 1704575"/>
              <a:gd name="connsiteX26" fmla="*/ 3995849 w 9288370"/>
              <a:gd name="connsiteY26" fmla="*/ 1272939 h 1704575"/>
              <a:gd name="connsiteX27" fmla="*/ 4067546 w 9288370"/>
              <a:gd name="connsiteY27" fmla="*/ 1294697 h 1704575"/>
              <a:gd name="connsiteX28" fmla="*/ 4190310 w 9288370"/>
              <a:gd name="connsiteY28" fmla="*/ 1307786 h 1704575"/>
              <a:gd name="connsiteX29" fmla="*/ 4230008 w 9288370"/>
              <a:gd name="connsiteY29" fmla="*/ 1303546 h 1704575"/>
              <a:gd name="connsiteX30" fmla="*/ 4575478 w 9288370"/>
              <a:gd name="connsiteY30" fmla="*/ 1261726 h 1704575"/>
              <a:gd name="connsiteX31" fmla="*/ 4650026 w 9288370"/>
              <a:gd name="connsiteY31" fmla="*/ 1265798 h 1704575"/>
              <a:gd name="connsiteX32" fmla="*/ 4792008 w 9288370"/>
              <a:gd name="connsiteY32" fmla="*/ 1243899 h 1704575"/>
              <a:gd name="connsiteX33" fmla="*/ 4954126 w 9288370"/>
              <a:gd name="connsiteY33" fmla="*/ 1204617 h 1704575"/>
              <a:gd name="connsiteX34" fmla="*/ 5309678 w 9288370"/>
              <a:gd name="connsiteY34" fmla="*/ 1128278 h 1704575"/>
              <a:gd name="connsiteX35" fmla="*/ 5474724 w 9288370"/>
              <a:gd name="connsiteY35" fmla="*/ 1091167 h 1704575"/>
              <a:gd name="connsiteX36" fmla="*/ 5612132 w 9288370"/>
              <a:gd name="connsiteY36" fmla="*/ 1051509 h 1704575"/>
              <a:gd name="connsiteX37" fmla="*/ 5776618 w 9288370"/>
              <a:gd name="connsiteY37" fmla="*/ 1053037 h 1704575"/>
              <a:gd name="connsiteX38" fmla="*/ 5785786 w 9288370"/>
              <a:gd name="connsiteY38" fmla="*/ 1051213 h 1704575"/>
              <a:gd name="connsiteX39" fmla="*/ 5829381 w 9288370"/>
              <a:gd name="connsiteY39" fmla="*/ 1046878 h 1704575"/>
              <a:gd name="connsiteX40" fmla="*/ 5943596 w 9288370"/>
              <a:gd name="connsiteY40" fmla="*/ 1043237 h 1704575"/>
              <a:gd name="connsiteX41" fmla="*/ 5985730 w 9288370"/>
              <a:gd name="connsiteY41" fmla="*/ 1035396 h 1704575"/>
              <a:gd name="connsiteX42" fmla="*/ 6103109 w 9288370"/>
              <a:gd name="connsiteY42" fmla="*/ 1019019 h 1704575"/>
              <a:gd name="connsiteX43" fmla="*/ 6222406 w 9288370"/>
              <a:gd name="connsiteY43" fmla="*/ 985341 h 1704575"/>
              <a:gd name="connsiteX44" fmla="*/ 6598672 w 9288370"/>
              <a:gd name="connsiteY44" fmla="*/ 902062 h 1704575"/>
              <a:gd name="connsiteX45" fmla="*/ 6766149 w 9288370"/>
              <a:gd name="connsiteY45" fmla="*/ 846132 h 1704575"/>
              <a:gd name="connsiteX46" fmla="*/ 6886312 w 9288370"/>
              <a:gd name="connsiteY46" fmla="*/ 781877 h 1704575"/>
              <a:gd name="connsiteX47" fmla="*/ 7006457 w 9288370"/>
              <a:gd name="connsiteY47" fmla="*/ 699758 h 1704575"/>
              <a:gd name="connsiteX48" fmla="*/ 7231643 w 9288370"/>
              <a:gd name="connsiteY48" fmla="*/ 640778 h 1704575"/>
              <a:gd name="connsiteX49" fmla="*/ 7363123 w 9288370"/>
              <a:gd name="connsiteY49" fmla="*/ 593682 h 1704575"/>
              <a:gd name="connsiteX50" fmla="*/ 7588368 w 9288370"/>
              <a:gd name="connsiteY50" fmla="*/ 531129 h 1704575"/>
              <a:gd name="connsiteX51" fmla="*/ 7782741 w 9288370"/>
              <a:gd name="connsiteY51" fmla="*/ 455936 h 1704575"/>
              <a:gd name="connsiteX52" fmla="*/ 7952094 w 9288370"/>
              <a:gd name="connsiteY52" fmla="*/ 409302 h 1704575"/>
              <a:gd name="connsiteX53" fmla="*/ 8231938 w 9288370"/>
              <a:gd name="connsiteY53" fmla="*/ 259259 h 1704575"/>
              <a:gd name="connsiteX54" fmla="*/ 8428864 w 9288370"/>
              <a:gd name="connsiteY54" fmla="*/ 208471 h 1704575"/>
              <a:gd name="connsiteX55" fmla="*/ 8616510 w 9288370"/>
              <a:gd name="connsiteY55" fmla="*/ 161973 h 1704575"/>
              <a:gd name="connsiteX56" fmla="*/ 8826766 w 9288370"/>
              <a:gd name="connsiteY56" fmla="*/ 152111 h 1704575"/>
              <a:gd name="connsiteX57" fmla="*/ 8917647 w 9288370"/>
              <a:gd name="connsiteY57" fmla="*/ 112232 h 1704575"/>
              <a:gd name="connsiteX58" fmla="*/ 9182272 w 9288370"/>
              <a:gd name="connsiteY58" fmla="*/ 37171 h 1704575"/>
              <a:gd name="connsiteX59" fmla="*/ 9232990 w 9288370"/>
              <a:gd name="connsiteY59" fmla="*/ 24074 h 1704575"/>
              <a:gd name="connsiteX60" fmla="*/ 9288370 w 9288370"/>
              <a:gd name="connsiteY60" fmla="*/ 0 h 1704575"/>
              <a:gd name="connsiteX61" fmla="*/ 0 w 9288370"/>
              <a:gd name="connsiteY61" fmla="*/ 0 h 1704575"/>
              <a:gd name="connsiteX62" fmla="*/ 8158 w 9288370"/>
              <a:gd name="connsiteY62" fmla="*/ 1671666 h 1704575"/>
              <a:gd name="connsiteX0" fmla="*/ 8158 w 9288370"/>
              <a:gd name="connsiteY0" fmla="*/ 1671666 h 1785306"/>
              <a:gd name="connsiteX1" fmla="*/ 411216 w 9288370"/>
              <a:gd name="connsiteY1" fmla="*/ 1628370 h 1785306"/>
              <a:gd name="connsiteX2" fmla="*/ 766051 w 9288370"/>
              <a:gd name="connsiteY2" fmla="*/ 1569826 h 1785306"/>
              <a:gd name="connsiteX3" fmla="*/ 971617 w 9288370"/>
              <a:gd name="connsiteY3" fmla="*/ 1522494 h 1785306"/>
              <a:gd name="connsiteX4" fmla="*/ 1186668 w 9288370"/>
              <a:gd name="connsiteY4" fmla="*/ 1521861 h 1785306"/>
              <a:gd name="connsiteX5" fmla="*/ 1339078 w 9288370"/>
              <a:gd name="connsiteY5" fmla="*/ 1494730 h 1785306"/>
              <a:gd name="connsiteX6" fmla="*/ 1492452 w 9288370"/>
              <a:gd name="connsiteY6" fmla="*/ 1519061 h 1785306"/>
              <a:gd name="connsiteX7" fmla="*/ 1604999 w 9288370"/>
              <a:gd name="connsiteY7" fmla="*/ 1513599 h 1785306"/>
              <a:gd name="connsiteX8" fmla="*/ 1717911 w 9288370"/>
              <a:gd name="connsiteY8" fmla="*/ 1497764 h 1785306"/>
              <a:gd name="connsiteX9" fmla="*/ 1794234 w 9288370"/>
              <a:gd name="connsiteY9" fmla="*/ 1464331 h 1785306"/>
              <a:gd name="connsiteX10" fmla="*/ 2101780 w 9288370"/>
              <a:gd name="connsiteY10" fmla="*/ 1409907 h 1785306"/>
              <a:gd name="connsiteX11" fmla="*/ 2244830 w 9288370"/>
              <a:gd name="connsiteY11" fmla="*/ 1388540 h 1785306"/>
              <a:gd name="connsiteX12" fmla="*/ 2428648 w 9288370"/>
              <a:gd name="connsiteY12" fmla="*/ 1372736 h 1785306"/>
              <a:gd name="connsiteX13" fmla="*/ 2645882 w 9288370"/>
              <a:gd name="connsiteY13" fmla="*/ 1341971 h 1785306"/>
              <a:gd name="connsiteX14" fmla="*/ 2707413 w 9288370"/>
              <a:gd name="connsiteY14" fmla="*/ 1347156 h 1785306"/>
              <a:gd name="connsiteX15" fmla="*/ 2843134 w 9288370"/>
              <a:gd name="connsiteY15" fmla="*/ 1323561 h 1785306"/>
              <a:gd name="connsiteX16" fmla="*/ 2923804 w 9288370"/>
              <a:gd name="connsiteY16" fmla="*/ 1314224 h 1785306"/>
              <a:gd name="connsiteX17" fmla="*/ 2953618 w 9288370"/>
              <a:gd name="connsiteY17" fmla="*/ 1318186 h 1785306"/>
              <a:gd name="connsiteX18" fmla="*/ 2995816 w 9288370"/>
              <a:gd name="connsiteY18" fmla="*/ 1318670 h 1785306"/>
              <a:gd name="connsiteX19" fmla="*/ 3352700 w 9288370"/>
              <a:gd name="connsiteY19" fmla="*/ 1264183 h 1785306"/>
              <a:gd name="connsiteX20" fmla="*/ 3444611 w 9288370"/>
              <a:gd name="connsiteY20" fmla="*/ 1236739 h 1785306"/>
              <a:gd name="connsiteX21" fmla="*/ 3650072 w 9288370"/>
              <a:gd name="connsiteY21" fmla="*/ 1217421 h 1785306"/>
              <a:gd name="connsiteX22" fmla="*/ 3707853 w 9288370"/>
              <a:gd name="connsiteY22" fmla="*/ 1241722 h 1785306"/>
              <a:gd name="connsiteX23" fmla="*/ 3925616 w 9288370"/>
              <a:gd name="connsiteY23" fmla="*/ 1253751 h 1785306"/>
              <a:gd name="connsiteX24" fmla="*/ 3954387 w 9288370"/>
              <a:gd name="connsiteY24" fmla="*/ 1263789 h 1785306"/>
              <a:gd name="connsiteX25" fmla="*/ 3995849 w 9288370"/>
              <a:gd name="connsiteY25" fmla="*/ 1272939 h 1785306"/>
              <a:gd name="connsiteX26" fmla="*/ 4067546 w 9288370"/>
              <a:gd name="connsiteY26" fmla="*/ 1294697 h 1785306"/>
              <a:gd name="connsiteX27" fmla="*/ 4190310 w 9288370"/>
              <a:gd name="connsiteY27" fmla="*/ 1307786 h 1785306"/>
              <a:gd name="connsiteX28" fmla="*/ 4230008 w 9288370"/>
              <a:gd name="connsiteY28" fmla="*/ 1303546 h 1785306"/>
              <a:gd name="connsiteX29" fmla="*/ 4575478 w 9288370"/>
              <a:gd name="connsiteY29" fmla="*/ 1261726 h 1785306"/>
              <a:gd name="connsiteX30" fmla="*/ 4650026 w 9288370"/>
              <a:gd name="connsiteY30" fmla="*/ 1265798 h 1785306"/>
              <a:gd name="connsiteX31" fmla="*/ 4792008 w 9288370"/>
              <a:gd name="connsiteY31" fmla="*/ 1243899 h 1785306"/>
              <a:gd name="connsiteX32" fmla="*/ 4954126 w 9288370"/>
              <a:gd name="connsiteY32" fmla="*/ 1204617 h 1785306"/>
              <a:gd name="connsiteX33" fmla="*/ 5309678 w 9288370"/>
              <a:gd name="connsiteY33" fmla="*/ 1128278 h 1785306"/>
              <a:gd name="connsiteX34" fmla="*/ 5474724 w 9288370"/>
              <a:gd name="connsiteY34" fmla="*/ 1091167 h 1785306"/>
              <a:gd name="connsiteX35" fmla="*/ 5612132 w 9288370"/>
              <a:gd name="connsiteY35" fmla="*/ 1051509 h 1785306"/>
              <a:gd name="connsiteX36" fmla="*/ 5776618 w 9288370"/>
              <a:gd name="connsiteY36" fmla="*/ 1053037 h 1785306"/>
              <a:gd name="connsiteX37" fmla="*/ 5785786 w 9288370"/>
              <a:gd name="connsiteY37" fmla="*/ 1051213 h 1785306"/>
              <a:gd name="connsiteX38" fmla="*/ 5829381 w 9288370"/>
              <a:gd name="connsiteY38" fmla="*/ 1046878 h 1785306"/>
              <a:gd name="connsiteX39" fmla="*/ 5943596 w 9288370"/>
              <a:gd name="connsiteY39" fmla="*/ 1043237 h 1785306"/>
              <a:gd name="connsiteX40" fmla="*/ 5985730 w 9288370"/>
              <a:gd name="connsiteY40" fmla="*/ 1035396 h 1785306"/>
              <a:gd name="connsiteX41" fmla="*/ 6103109 w 9288370"/>
              <a:gd name="connsiteY41" fmla="*/ 1019019 h 1785306"/>
              <a:gd name="connsiteX42" fmla="*/ 6222406 w 9288370"/>
              <a:gd name="connsiteY42" fmla="*/ 985341 h 1785306"/>
              <a:gd name="connsiteX43" fmla="*/ 6598672 w 9288370"/>
              <a:gd name="connsiteY43" fmla="*/ 902062 h 1785306"/>
              <a:gd name="connsiteX44" fmla="*/ 6766149 w 9288370"/>
              <a:gd name="connsiteY44" fmla="*/ 846132 h 1785306"/>
              <a:gd name="connsiteX45" fmla="*/ 6886312 w 9288370"/>
              <a:gd name="connsiteY45" fmla="*/ 781877 h 1785306"/>
              <a:gd name="connsiteX46" fmla="*/ 7006457 w 9288370"/>
              <a:gd name="connsiteY46" fmla="*/ 699758 h 1785306"/>
              <a:gd name="connsiteX47" fmla="*/ 7231643 w 9288370"/>
              <a:gd name="connsiteY47" fmla="*/ 640778 h 1785306"/>
              <a:gd name="connsiteX48" fmla="*/ 7363123 w 9288370"/>
              <a:gd name="connsiteY48" fmla="*/ 593682 h 1785306"/>
              <a:gd name="connsiteX49" fmla="*/ 7588368 w 9288370"/>
              <a:gd name="connsiteY49" fmla="*/ 531129 h 1785306"/>
              <a:gd name="connsiteX50" fmla="*/ 7782741 w 9288370"/>
              <a:gd name="connsiteY50" fmla="*/ 455936 h 1785306"/>
              <a:gd name="connsiteX51" fmla="*/ 7952094 w 9288370"/>
              <a:gd name="connsiteY51" fmla="*/ 409302 h 1785306"/>
              <a:gd name="connsiteX52" fmla="*/ 8231938 w 9288370"/>
              <a:gd name="connsiteY52" fmla="*/ 259259 h 1785306"/>
              <a:gd name="connsiteX53" fmla="*/ 8428864 w 9288370"/>
              <a:gd name="connsiteY53" fmla="*/ 208471 h 1785306"/>
              <a:gd name="connsiteX54" fmla="*/ 8616510 w 9288370"/>
              <a:gd name="connsiteY54" fmla="*/ 161973 h 1785306"/>
              <a:gd name="connsiteX55" fmla="*/ 8826766 w 9288370"/>
              <a:gd name="connsiteY55" fmla="*/ 152111 h 1785306"/>
              <a:gd name="connsiteX56" fmla="*/ 8917647 w 9288370"/>
              <a:gd name="connsiteY56" fmla="*/ 112232 h 1785306"/>
              <a:gd name="connsiteX57" fmla="*/ 9182272 w 9288370"/>
              <a:gd name="connsiteY57" fmla="*/ 37171 h 1785306"/>
              <a:gd name="connsiteX58" fmla="*/ 9232990 w 9288370"/>
              <a:gd name="connsiteY58" fmla="*/ 24074 h 1785306"/>
              <a:gd name="connsiteX59" fmla="*/ 9288370 w 9288370"/>
              <a:gd name="connsiteY59" fmla="*/ 0 h 1785306"/>
              <a:gd name="connsiteX60" fmla="*/ 0 w 9288370"/>
              <a:gd name="connsiteY60" fmla="*/ 0 h 1785306"/>
              <a:gd name="connsiteX61" fmla="*/ 8158 w 9288370"/>
              <a:gd name="connsiteY61" fmla="*/ 1671666 h 1785306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190310 w 9288370"/>
              <a:gd name="connsiteY27" fmla="*/ 1307786 h 1686480"/>
              <a:gd name="connsiteX28" fmla="*/ 4230008 w 9288370"/>
              <a:gd name="connsiteY28" fmla="*/ 1303546 h 1686480"/>
              <a:gd name="connsiteX29" fmla="*/ 4575478 w 9288370"/>
              <a:gd name="connsiteY29" fmla="*/ 1261726 h 1686480"/>
              <a:gd name="connsiteX30" fmla="*/ 4650026 w 9288370"/>
              <a:gd name="connsiteY30" fmla="*/ 1265798 h 1686480"/>
              <a:gd name="connsiteX31" fmla="*/ 4792008 w 9288370"/>
              <a:gd name="connsiteY31" fmla="*/ 1243899 h 1686480"/>
              <a:gd name="connsiteX32" fmla="*/ 4954126 w 9288370"/>
              <a:gd name="connsiteY32" fmla="*/ 1204617 h 1686480"/>
              <a:gd name="connsiteX33" fmla="*/ 5309678 w 9288370"/>
              <a:gd name="connsiteY33" fmla="*/ 1128278 h 1686480"/>
              <a:gd name="connsiteX34" fmla="*/ 5474724 w 9288370"/>
              <a:gd name="connsiteY34" fmla="*/ 1091167 h 1686480"/>
              <a:gd name="connsiteX35" fmla="*/ 5612132 w 9288370"/>
              <a:gd name="connsiteY35" fmla="*/ 1051509 h 1686480"/>
              <a:gd name="connsiteX36" fmla="*/ 5776618 w 9288370"/>
              <a:gd name="connsiteY36" fmla="*/ 1053037 h 1686480"/>
              <a:gd name="connsiteX37" fmla="*/ 5785786 w 9288370"/>
              <a:gd name="connsiteY37" fmla="*/ 1051213 h 1686480"/>
              <a:gd name="connsiteX38" fmla="*/ 5829381 w 9288370"/>
              <a:gd name="connsiteY38" fmla="*/ 1046878 h 1686480"/>
              <a:gd name="connsiteX39" fmla="*/ 5943596 w 9288370"/>
              <a:gd name="connsiteY39" fmla="*/ 1043237 h 1686480"/>
              <a:gd name="connsiteX40" fmla="*/ 5985730 w 9288370"/>
              <a:gd name="connsiteY40" fmla="*/ 1035396 h 1686480"/>
              <a:gd name="connsiteX41" fmla="*/ 6103109 w 9288370"/>
              <a:gd name="connsiteY41" fmla="*/ 1019019 h 1686480"/>
              <a:gd name="connsiteX42" fmla="*/ 6222406 w 9288370"/>
              <a:gd name="connsiteY42" fmla="*/ 985341 h 1686480"/>
              <a:gd name="connsiteX43" fmla="*/ 6598672 w 9288370"/>
              <a:gd name="connsiteY43" fmla="*/ 902062 h 1686480"/>
              <a:gd name="connsiteX44" fmla="*/ 6766149 w 9288370"/>
              <a:gd name="connsiteY44" fmla="*/ 846132 h 1686480"/>
              <a:gd name="connsiteX45" fmla="*/ 6886312 w 9288370"/>
              <a:gd name="connsiteY45" fmla="*/ 781877 h 1686480"/>
              <a:gd name="connsiteX46" fmla="*/ 7006457 w 9288370"/>
              <a:gd name="connsiteY46" fmla="*/ 699758 h 1686480"/>
              <a:gd name="connsiteX47" fmla="*/ 7231643 w 9288370"/>
              <a:gd name="connsiteY47" fmla="*/ 640778 h 1686480"/>
              <a:gd name="connsiteX48" fmla="*/ 7363123 w 9288370"/>
              <a:gd name="connsiteY48" fmla="*/ 593682 h 1686480"/>
              <a:gd name="connsiteX49" fmla="*/ 7588368 w 9288370"/>
              <a:gd name="connsiteY49" fmla="*/ 531129 h 1686480"/>
              <a:gd name="connsiteX50" fmla="*/ 7782741 w 9288370"/>
              <a:gd name="connsiteY50" fmla="*/ 455936 h 1686480"/>
              <a:gd name="connsiteX51" fmla="*/ 7952094 w 9288370"/>
              <a:gd name="connsiteY51" fmla="*/ 409302 h 1686480"/>
              <a:gd name="connsiteX52" fmla="*/ 8231938 w 9288370"/>
              <a:gd name="connsiteY52" fmla="*/ 259259 h 1686480"/>
              <a:gd name="connsiteX53" fmla="*/ 8428864 w 9288370"/>
              <a:gd name="connsiteY53" fmla="*/ 208471 h 1686480"/>
              <a:gd name="connsiteX54" fmla="*/ 8616510 w 9288370"/>
              <a:gd name="connsiteY54" fmla="*/ 161973 h 1686480"/>
              <a:gd name="connsiteX55" fmla="*/ 8826766 w 9288370"/>
              <a:gd name="connsiteY55" fmla="*/ 152111 h 1686480"/>
              <a:gd name="connsiteX56" fmla="*/ 8917647 w 9288370"/>
              <a:gd name="connsiteY56" fmla="*/ 112232 h 1686480"/>
              <a:gd name="connsiteX57" fmla="*/ 9182272 w 9288370"/>
              <a:gd name="connsiteY57" fmla="*/ 37171 h 1686480"/>
              <a:gd name="connsiteX58" fmla="*/ 9232990 w 9288370"/>
              <a:gd name="connsiteY58" fmla="*/ 24074 h 1686480"/>
              <a:gd name="connsiteX59" fmla="*/ 9288370 w 9288370"/>
              <a:gd name="connsiteY59" fmla="*/ 0 h 1686480"/>
              <a:gd name="connsiteX60" fmla="*/ 0 w 9288370"/>
              <a:gd name="connsiteY60" fmla="*/ 0 h 1686480"/>
              <a:gd name="connsiteX61" fmla="*/ 8158 w 9288370"/>
              <a:gd name="connsiteY61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88946 w 9288370"/>
              <a:gd name="connsiteY6" fmla="*/ 1508375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57420 h 1674498"/>
              <a:gd name="connsiteX1" fmla="*/ 411216 w 9288370"/>
              <a:gd name="connsiteY1" fmla="*/ 1628370 h 1674498"/>
              <a:gd name="connsiteX2" fmla="*/ 766051 w 9288370"/>
              <a:gd name="connsiteY2" fmla="*/ 1569826 h 1674498"/>
              <a:gd name="connsiteX3" fmla="*/ 971617 w 9288370"/>
              <a:gd name="connsiteY3" fmla="*/ 1522494 h 1674498"/>
              <a:gd name="connsiteX4" fmla="*/ 1186668 w 9288370"/>
              <a:gd name="connsiteY4" fmla="*/ 1514737 h 1674498"/>
              <a:gd name="connsiteX5" fmla="*/ 1339078 w 9288370"/>
              <a:gd name="connsiteY5" fmla="*/ 1494730 h 1674498"/>
              <a:gd name="connsiteX6" fmla="*/ 1488946 w 9288370"/>
              <a:gd name="connsiteY6" fmla="*/ 1508375 h 1674498"/>
              <a:gd name="connsiteX7" fmla="*/ 1604999 w 9288370"/>
              <a:gd name="connsiteY7" fmla="*/ 1513599 h 1674498"/>
              <a:gd name="connsiteX8" fmla="*/ 1717911 w 9288370"/>
              <a:gd name="connsiteY8" fmla="*/ 1497764 h 1674498"/>
              <a:gd name="connsiteX9" fmla="*/ 1794234 w 9288370"/>
              <a:gd name="connsiteY9" fmla="*/ 1464331 h 1674498"/>
              <a:gd name="connsiteX10" fmla="*/ 2101780 w 9288370"/>
              <a:gd name="connsiteY10" fmla="*/ 1409907 h 1674498"/>
              <a:gd name="connsiteX11" fmla="*/ 2244830 w 9288370"/>
              <a:gd name="connsiteY11" fmla="*/ 1388540 h 1674498"/>
              <a:gd name="connsiteX12" fmla="*/ 2428648 w 9288370"/>
              <a:gd name="connsiteY12" fmla="*/ 1372736 h 1674498"/>
              <a:gd name="connsiteX13" fmla="*/ 2645882 w 9288370"/>
              <a:gd name="connsiteY13" fmla="*/ 1341971 h 1674498"/>
              <a:gd name="connsiteX14" fmla="*/ 2707413 w 9288370"/>
              <a:gd name="connsiteY14" fmla="*/ 1347156 h 1674498"/>
              <a:gd name="connsiteX15" fmla="*/ 2843134 w 9288370"/>
              <a:gd name="connsiteY15" fmla="*/ 1323561 h 1674498"/>
              <a:gd name="connsiteX16" fmla="*/ 2923804 w 9288370"/>
              <a:gd name="connsiteY16" fmla="*/ 1314224 h 1674498"/>
              <a:gd name="connsiteX17" fmla="*/ 2953618 w 9288370"/>
              <a:gd name="connsiteY17" fmla="*/ 1318186 h 1674498"/>
              <a:gd name="connsiteX18" fmla="*/ 2995816 w 9288370"/>
              <a:gd name="connsiteY18" fmla="*/ 1318670 h 1674498"/>
              <a:gd name="connsiteX19" fmla="*/ 3261550 w 9288370"/>
              <a:gd name="connsiteY19" fmla="*/ 1289117 h 1674498"/>
              <a:gd name="connsiteX20" fmla="*/ 3409554 w 9288370"/>
              <a:gd name="connsiteY20" fmla="*/ 1258110 h 1674498"/>
              <a:gd name="connsiteX21" fmla="*/ 3534382 w 9288370"/>
              <a:gd name="connsiteY21" fmla="*/ 1245916 h 1674498"/>
              <a:gd name="connsiteX22" fmla="*/ 3707853 w 9288370"/>
              <a:gd name="connsiteY22" fmla="*/ 1241722 h 1674498"/>
              <a:gd name="connsiteX23" fmla="*/ 3925616 w 9288370"/>
              <a:gd name="connsiteY23" fmla="*/ 1253751 h 1674498"/>
              <a:gd name="connsiteX24" fmla="*/ 3954387 w 9288370"/>
              <a:gd name="connsiteY24" fmla="*/ 1263789 h 1674498"/>
              <a:gd name="connsiteX25" fmla="*/ 3995849 w 9288370"/>
              <a:gd name="connsiteY25" fmla="*/ 1272939 h 1674498"/>
              <a:gd name="connsiteX26" fmla="*/ 4060534 w 9288370"/>
              <a:gd name="connsiteY26" fmla="*/ 1273326 h 1674498"/>
              <a:gd name="connsiteX27" fmla="*/ 4575478 w 9288370"/>
              <a:gd name="connsiteY27" fmla="*/ 1261726 h 1674498"/>
              <a:gd name="connsiteX28" fmla="*/ 4650026 w 9288370"/>
              <a:gd name="connsiteY28" fmla="*/ 1265798 h 1674498"/>
              <a:gd name="connsiteX29" fmla="*/ 4792008 w 9288370"/>
              <a:gd name="connsiteY29" fmla="*/ 1243899 h 1674498"/>
              <a:gd name="connsiteX30" fmla="*/ 4954126 w 9288370"/>
              <a:gd name="connsiteY30" fmla="*/ 1204617 h 1674498"/>
              <a:gd name="connsiteX31" fmla="*/ 5309678 w 9288370"/>
              <a:gd name="connsiteY31" fmla="*/ 1128278 h 1674498"/>
              <a:gd name="connsiteX32" fmla="*/ 5474724 w 9288370"/>
              <a:gd name="connsiteY32" fmla="*/ 1091167 h 1674498"/>
              <a:gd name="connsiteX33" fmla="*/ 5612132 w 9288370"/>
              <a:gd name="connsiteY33" fmla="*/ 1051509 h 1674498"/>
              <a:gd name="connsiteX34" fmla="*/ 5776618 w 9288370"/>
              <a:gd name="connsiteY34" fmla="*/ 1053037 h 1674498"/>
              <a:gd name="connsiteX35" fmla="*/ 5785786 w 9288370"/>
              <a:gd name="connsiteY35" fmla="*/ 1051213 h 1674498"/>
              <a:gd name="connsiteX36" fmla="*/ 5829381 w 9288370"/>
              <a:gd name="connsiteY36" fmla="*/ 1046878 h 1674498"/>
              <a:gd name="connsiteX37" fmla="*/ 5943596 w 9288370"/>
              <a:gd name="connsiteY37" fmla="*/ 1043237 h 1674498"/>
              <a:gd name="connsiteX38" fmla="*/ 5985730 w 9288370"/>
              <a:gd name="connsiteY38" fmla="*/ 1035396 h 1674498"/>
              <a:gd name="connsiteX39" fmla="*/ 6103109 w 9288370"/>
              <a:gd name="connsiteY39" fmla="*/ 1019019 h 1674498"/>
              <a:gd name="connsiteX40" fmla="*/ 6222406 w 9288370"/>
              <a:gd name="connsiteY40" fmla="*/ 985341 h 1674498"/>
              <a:gd name="connsiteX41" fmla="*/ 6598672 w 9288370"/>
              <a:gd name="connsiteY41" fmla="*/ 902062 h 1674498"/>
              <a:gd name="connsiteX42" fmla="*/ 6766149 w 9288370"/>
              <a:gd name="connsiteY42" fmla="*/ 846132 h 1674498"/>
              <a:gd name="connsiteX43" fmla="*/ 6886312 w 9288370"/>
              <a:gd name="connsiteY43" fmla="*/ 781877 h 1674498"/>
              <a:gd name="connsiteX44" fmla="*/ 7006457 w 9288370"/>
              <a:gd name="connsiteY44" fmla="*/ 699758 h 1674498"/>
              <a:gd name="connsiteX45" fmla="*/ 7231643 w 9288370"/>
              <a:gd name="connsiteY45" fmla="*/ 640778 h 1674498"/>
              <a:gd name="connsiteX46" fmla="*/ 7363123 w 9288370"/>
              <a:gd name="connsiteY46" fmla="*/ 593682 h 1674498"/>
              <a:gd name="connsiteX47" fmla="*/ 7588368 w 9288370"/>
              <a:gd name="connsiteY47" fmla="*/ 531129 h 1674498"/>
              <a:gd name="connsiteX48" fmla="*/ 7782741 w 9288370"/>
              <a:gd name="connsiteY48" fmla="*/ 455936 h 1674498"/>
              <a:gd name="connsiteX49" fmla="*/ 7952094 w 9288370"/>
              <a:gd name="connsiteY49" fmla="*/ 409302 h 1674498"/>
              <a:gd name="connsiteX50" fmla="*/ 8231938 w 9288370"/>
              <a:gd name="connsiteY50" fmla="*/ 259259 h 1674498"/>
              <a:gd name="connsiteX51" fmla="*/ 8428864 w 9288370"/>
              <a:gd name="connsiteY51" fmla="*/ 208471 h 1674498"/>
              <a:gd name="connsiteX52" fmla="*/ 8616510 w 9288370"/>
              <a:gd name="connsiteY52" fmla="*/ 161973 h 1674498"/>
              <a:gd name="connsiteX53" fmla="*/ 8826766 w 9288370"/>
              <a:gd name="connsiteY53" fmla="*/ 152111 h 1674498"/>
              <a:gd name="connsiteX54" fmla="*/ 8917647 w 9288370"/>
              <a:gd name="connsiteY54" fmla="*/ 112232 h 1674498"/>
              <a:gd name="connsiteX55" fmla="*/ 9182272 w 9288370"/>
              <a:gd name="connsiteY55" fmla="*/ 37171 h 1674498"/>
              <a:gd name="connsiteX56" fmla="*/ 9232990 w 9288370"/>
              <a:gd name="connsiteY56" fmla="*/ 24074 h 1674498"/>
              <a:gd name="connsiteX57" fmla="*/ 9288370 w 9288370"/>
              <a:gd name="connsiteY57" fmla="*/ 0 h 1674498"/>
              <a:gd name="connsiteX58" fmla="*/ 0 w 9288370"/>
              <a:gd name="connsiteY58" fmla="*/ 0 h 1674498"/>
              <a:gd name="connsiteX59" fmla="*/ 8158 w 9288370"/>
              <a:gd name="connsiteY59" fmla="*/ 1657420 h 1674498"/>
              <a:gd name="connsiteX0" fmla="*/ 8158 w 9288370"/>
              <a:gd name="connsiteY0" fmla="*/ 1657420 h 1657420"/>
              <a:gd name="connsiteX1" fmla="*/ 411216 w 9288370"/>
              <a:gd name="connsiteY1" fmla="*/ 1628370 h 1657420"/>
              <a:gd name="connsiteX2" fmla="*/ 766051 w 9288370"/>
              <a:gd name="connsiteY2" fmla="*/ 1569826 h 1657420"/>
              <a:gd name="connsiteX3" fmla="*/ 971617 w 9288370"/>
              <a:gd name="connsiteY3" fmla="*/ 1522494 h 1657420"/>
              <a:gd name="connsiteX4" fmla="*/ 1186668 w 9288370"/>
              <a:gd name="connsiteY4" fmla="*/ 1514737 h 1657420"/>
              <a:gd name="connsiteX5" fmla="*/ 1339078 w 9288370"/>
              <a:gd name="connsiteY5" fmla="*/ 1494730 h 1657420"/>
              <a:gd name="connsiteX6" fmla="*/ 1488946 w 9288370"/>
              <a:gd name="connsiteY6" fmla="*/ 1508375 h 1657420"/>
              <a:gd name="connsiteX7" fmla="*/ 1604999 w 9288370"/>
              <a:gd name="connsiteY7" fmla="*/ 1513599 h 1657420"/>
              <a:gd name="connsiteX8" fmla="*/ 1717911 w 9288370"/>
              <a:gd name="connsiteY8" fmla="*/ 1497764 h 1657420"/>
              <a:gd name="connsiteX9" fmla="*/ 1794234 w 9288370"/>
              <a:gd name="connsiteY9" fmla="*/ 1464331 h 1657420"/>
              <a:gd name="connsiteX10" fmla="*/ 2101780 w 9288370"/>
              <a:gd name="connsiteY10" fmla="*/ 1409907 h 1657420"/>
              <a:gd name="connsiteX11" fmla="*/ 2244830 w 9288370"/>
              <a:gd name="connsiteY11" fmla="*/ 1388540 h 1657420"/>
              <a:gd name="connsiteX12" fmla="*/ 2428648 w 9288370"/>
              <a:gd name="connsiteY12" fmla="*/ 1372736 h 1657420"/>
              <a:gd name="connsiteX13" fmla="*/ 2645882 w 9288370"/>
              <a:gd name="connsiteY13" fmla="*/ 1341971 h 1657420"/>
              <a:gd name="connsiteX14" fmla="*/ 2707413 w 9288370"/>
              <a:gd name="connsiteY14" fmla="*/ 1347156 h 1657420"/>
              <a:gd name="connsiteX15" fmla="*/ 2843134 w 9288370"/>
              <a:gd name="connsiteY15" fmla="*/ 1323561 h 1657420"/>
              <a:gd name="connsiteX16" fmla="*/ 2923804 w 9288370"/>
              <a:gd name="connsiteY16" fmla="*/ 1314224 h 1657420"/>
              <a:gd name="connsiteX17" fmla="*/ 2953618 w 9288370"/>
              <a:gd name="connsiteY17" fmla="*/ 1318186 h 1657420"/>
              <a:gd name="connsiteX18" fmla="*/ 2995816 w 9288370"/>
              <a:gd name="connsiteY18" fmla="*/ 1318670 h 1657420"/>
              <a:gd name="connsiteX19" fmla="*/ 3261550 w 9288370"/>
              <a:gd name="connsiteY19" fmla="*/ 1289117 h 1657420"/>
              <a:gd name="connsiteX20" fmla="*/ 3409554 w 9288370"/>
              <a:gd name="connsiteY20" fmla="*/ 1258110 h 1657420"/>
              <a:gd name="connsiteX21" fmla="*/ 3534382 w 9288370"/>
              <a:gd name="connsiteY21" fmla="*/ 1245916 h 1657420"/>
              <a:gd name="connsiteX22" fmla="*/ 3707853 w 9288370"/>
              <a:gd name="connsiteY22" fmla="*/ 1241722 h 1657420"/>
              <a:gd name="connsiteX23" fmla="*/ 3925616 w 9288370"/>
              <a:gd name="connsiteY23" fmla="*/ 1253751 h 1657420"/>
              <a:gd name="connsiteX24" fmla="*/ 3954387 w 9288370"/>
              <a:gd name="connsiteY24" fmla="*/ 1263789 h 1657420"/>
              <a:gd name="connsiteX25" fmla="*/ 3995849 w 9288370"/>
              <a:gd name="connsiteY25" fmla="*/ 1272939 h 1657420"/>
              <a:gd name="connsiteX26" fmla="*/ 4060534 w 9288370"/>
              <a:gd name="connsiteY26" fmla="*/ 1273326 h 1657420"/>
              <a:gd name="connsiteX27" fmla="*/ 4575478 w 9288370"/>
              <a:gd name="connsiteY27" fmla="*/ 1261726 h 1657420"/>
              <a:gd name="connsiteX28" fmla="*/ 4650026 w 9288370"/>
              <a:gd name="connsiteY28" fmla="*/ 1265798 h 1657420"/>
              <a:gd name="connsiteX29" fmla="*/ 4792008 w 9288370"/>
              <a:gd name="connsiteY29" fmla="*/ 1243899 h 1657420"/>
              <a:gd name="connsiteX30" fmla="*/ 4954126 w 9288370"/>
              <a:gd name="connsiteY30" fmla="*/ 1204617 h 1657420"/>
              <a:gd name="connsiteX31" fmla="*/ 5309678 w 9288370"/>
              <a:gd name="connsiteY31" fmla="*/ 1128278 h 1657420"/>
              <a:gd name="connsiteX32" fmla="*/ 5474724 w 9288370"/>
              <a:gd name="connsiteY32" fmla="*/ 1091167 h 1657420"/>
              <a:gd name="connsiteX33" fmla="*/ 5612132 w 9288370"/>
              <a:gd name="connsiteY33" fmla="*/ 1051509 h 1657420"/>
              <a:gd name="connsiteX34" fmla="*/ 5776618 w 9288370"/>
              <a:gd name="connsiteY34" fmla="*/ 1053037 h 1657420"/>
              <a:gd name="connsiteX35" fmla="*/ 5785786 w 9288370"/>
              <a:gd name="connsiteY35" fmla="*/ 1051213 h 1657420"/>
              <a:gd name="connsiteX36" fmla="*/ 5829381 w 9288370"/>
              <a:gd name="connsiteY36" fmla="*/ 1046878 h 1657420"/>
              <a:gd name="connsiteX37" fmla="*/ 5943596 w 9288370"/>
              <a:gd name="connsiteY37" fmla="*/ 1043237 h 1657420"/>
              <a:gd name="connsiteX38" fmla="*/ 5985730 w 9288370"/>
              <a:gd name="connsiteY38" fmla="*/ 1035396 h 1657420"/>
              <a:gd name="connsiteX39" fmla="*/ 6103109 w 9288370"/>
              <a:gd name="connsiteY39" fmla="*/ 1019019 h 1657420"/>
              <a:gd name="connsiteX40" fmla="*/ 6222406 w 9288370"/>
              <a:gd name="connsiteY40" fmla="*/ 985341 h 1657420"/>
              <a:gd name="connsiteX41" fmla="*/ 6598672 w 9288370"/>
              <a:gd name="connsiteY41" fmla="*/ 902062 h 1657420"/>
              <a:gd name="connsiteX42" fmla="*/ 6766149 w 9288370"/>
              <a:gd name="connsiteY42" fmla="*/ 846132 h 1657420"/>
              <a:gd name="connsiteX43" fmla="*/ 6886312 w 9288370"/>
              <a:gd name="connsiteY43" fmla="*/ 781877 h 1657420"/>
              <a:gd name="connsiteX44" fmla="*/ 7006457 w 9288370"/>
              <a:gd name="connsiteY44" fmla="*/ 699758 h 1657420"/>
              <a:gd name="connsiteX45" fmla="*/ 7231643 w 9288370"/>
              <a:gd name="connsiteY45" fmla="*/ 640778 h 1657420"/>
              <a:gd name="connsiteX46" fmla="*/ 7363123 w 9288370"/>
              <a:gd name="connsiteY46" fmla="*/ 593682 h 1657420"/>
              <a:gd name="connsiteX47" fmla="*/ 7588368 w 9288370"/>
              <a:gd name="connsiteY47" fmla="*/ 531129 h 1657420"/>
              <a:gd name="connsiteX48" fmla="*/ 7782741 w 9288370"/>
              <a:gd name="connsiteY48" fmla="*/ 455936 h 1657420"/>
              <a:gd name="connsiteX49" fmla="*/ 7952094 w 9288370"/>
              <a:gd name="connsiteY49" fmla="*/ 409302 h 1657420"/>
              <a:gd name="connsiteX50" fmla="*/ 8231938 w 9288370"/>
              <a:gd name="connsiteY50" fmla="*/ 259259 h 1657420"/>
              <a:gd name="connsiteX51" fmla="*/ 8428864 w 9288370"/>
              <a:gd name="connsiteY51" fmla="*/ 208471 h 1657420"/>
              <a:gd name="connsiteX52" fmla="*/ 8616510 w 9288370"/>
              <a:gd name="connsiteY52" fmla="*/ 161973 h 1657420"/>
              <a:gd name="connsiteX53" fmla="*/ 8826766 w 9288370"/>
              <a:gd name="connsiteY53" fmla="*/ 152111 h 1657420"/>
              <a:gd name="connsiteX54" fmla="*/ 8917647 w 9288370"/>
              <a:gd name="connsiteY54" fmla="*/ 112232 h 1657420"/>
              <a:gd name="connsiteX55" fmla="*/ 9182272 w 9288370"/>
              <a:gd name="connsiteY55" fmla="*/ 37171 h 1657420"/>
              <a:gd name="connsiteX56" fmla="*/ 9232990 w 9288370"/>
              <a:gd name="connsiteY56" fmla="*/ 24074 h 1657420"/>
              <a:gd name="connsiteX57" fmla="*/ 9288370 w 9288370"/>
              <a:gd name="connsiteY57" fmla="*/ 0 h 1657420"/>
              <a:gd name="connsiteX58" fmla="*/ 0 w 9288370"/>
              <a:gd name="connsiteY58" fmla="*/ 0 h 1657420"/>
              <a:gd name="connsiteX59" fmla="*/ 8158 w 9288370"/>
              <a:gd name="connsiteY59" fmla="*/ 1657420 h 165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288370" h="1657420">
                <a:moveTo>
                  <a:pt x="8158" y="1657420"/>
                </a:moveTo>
                <a:cubicBezTo>
                  <a:pt x="61478" y="1649348"/>
                  <a:pt x="284901" y="1645343"/>
                  <a:pt x="411216" y="1628370"/>
                </a:cubicBezTo>
                <a:cubicBezTo>
                  <a:pt x="480417" y="1633188"/>
                  <a:pt x="558470" y="1603899"/>
                  <a:pt x="766051" y="1569826"/>
                </a:cubicBezTo>
                <a:cubicBezTo>
                  <a:pt x="812488" y="1564422"/>
                  <a:pt x="953443" y="1560007"/>
                  <a:pt x="971617" y="1522494"/>
                </a:cubicBezTo>
                <a:cubicBezTo>
                  <a:pt x="1020161" y="1501878"/>
                  <a:pt x="1097347" y="1533665"/>
                  <a:pt x="1186668" y="1514737"/>
                </a:cubicBezTo>
                <a:lnTo>
                  <a:pt x="1339078" y="1494730"/>
                </a:lnTo>
                <a:lnTo>
                  <a:pt x="1488946" y="1508375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152963" y="1319665"/>
                  <a:pt x="3261550" y="1289117"/>
                </a:cubicBezTo>
                <a:lnTo>
                  <a:pt x="3409554" y="1258110"/>
                </a:lnTo>
                <a:cubicBezTo>
                  <a:pt x="3478041" y="1234777"/>
                  <a:pt x="3465895" y="1252355"/>
                  <a:pt x="3534382" y="1245916"/>
                </a:cubicBezTo>
                <a:cubicBezTo>
                  <a:pt x="3568027" y="1248143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37687" y="1266099"/>
                  <a:pt x="4060534" y="1273326"/>
                </a:cubicBezTo>
                <a:cubicBezTo>
                  <a:pt x="4222834" y="1244527"/>
                  <a:pt x="4406167" y="1272716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751303" y="824906"/>
                  <a:pt x="6844288" y="800250"/>
                  <a:pt x="6886312" y="781877"/>
                </a:cubicBezTo>
                <a:cubicBezTo>
                  <a:pt x="6904346" y="796722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46060" y="516035"/>
                  <a:pt x="7588368" y="531129"/>
                </a:cubicBezTo>
                <a:cubicBezTo>
                  <a:pt x="7589802" y="511039"/>
                  <a:pt x="7775022" y="480542"/>
                  <a:pt x="7782741" y="455936"/>
                </a:cubicBezTo>
                <a:cubicBezTo>
                  <a:pt x="7843362" y="435631"/>
                  <a:pt x="7898455" y="431261"/>
                  <a:pt x="7952094" y="409302"/>
                </a:cubicBezTo>
                <a:cubicBezTo>
                  <a:pt x="8005733" y="387343"/>
                  <a:pt x="8146910" y="289023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ubicBezTo>
                  <a:pt x="2719" y="557222"/>
                  <a:pt x="5439" y="1100198"/>
                  <a:pt x="8158" y="1657420"/>
                </a:cubicBez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Marcador de Posição da Data 3">
            <a:extLst>
              <a:ext uri="{FF2B5EF4-FFF2-40B4-BE49-F238E27FC236}">
                <a16:creationId xmlns:a16="http://schemas.microsoft.com/office/drawing/2014/main" id="{36B14C24-40F6-D02C-E2B2-03DD4BB7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/>
          <a:lstStyle/>
          <a:p>
            <a:fld id="{76FD8831-F20B-489B-86E4-734A3E31ABF4}" type="datetime1">
              <a:rPr lang="en-US" smtClean="0"/>
              <a:t>6/13/2024</a:t>
            </a:fld>
            <a:endParaRPr lang="en-US"/>
          </a:p>
        </p:txBody>
      </p:sp>
      <p:sp>
        <p:nvSpPr>
          <p:cNvPr id="47" name="Marcador de Posição do Rodapé 4">
            <a:extLst>
              <a:ext uri="{FF2B5EF4-FFF2-40B4-BE49-F238E27FC236}">
                <a16:creationId xmlns:a16="http://schemas.microsoft.com/office/drawing/2014/main" id="{FD62E115-D20C-C988-AE58-C7E61A3F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48" name="Marcador de Posição do Número do Diapositivo 5">
            <a:extLst>
              <a:ext uri="{FF2B5EF4-FFF2-40B4-BE49-F238E27FC236}">
                <a16:creationId xmlns:a16="http://schemas.microsoft.com/office/drawing/2014/main" id="{337F659A-EE0E-DC7C-FFF2-4AC0F71A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23</a:t>
            </a:fld>
            <a:endParaRPr lang="en-US"/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6991A892-4D48-99E7-A4E5-20104E3F8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3637" y="1154112"/>
            <a:ext cx="5302065" cy="4254860"/>
          </a:xfrm>
          <a:custGeom>
            <a:avLst/>
            <a:gdLst>
              <a:gd name="connsiteX0" fmla="*/ 0 w 5302065"/>
              <a:gd name="connsiteY0" fmla="*/ 0 h 4254860"/>
              <a:gd name="connsiteX1" fmla="*/ 589118 w 5302065"/>
              <a:gd name="connsiteY1" fmla="*/ 0 h 4254860"/>
              <a:gd name="connsiteX2" fmla="*/ 1072195 w 5302065"/>
              <a:gd name="connsiteY2" fmla="*/ 0 h 4254860"/>
              <a:gd name="connsiteX3" fmla="*/ 1555272 w 5302065"/>
              <a:gd name="connsiteY3" fmla="*/ 0 h 4254860"/>
              <a:gd name="connsiteX4" fmla="*/ 2038349 w 5302065"/>
              <a:gd name="connsiteY4" fmla="*/ 0 h 4254860"/>
              <a:gd name="connsiteX5" fmla="*/ 2733509 w 5302065"/>
              <a:gd name="connsiteY5" fmla="*/ 0 h 4254860"/>
              <a:gd name="connsiteX6" fmla="*/ 3322627 w 5302065"/>
              <a:gd name="connsiteY6" fmla="*/ 0 h 4254860"/>
              <a:gd name="connsiteX7" fmla="*/ 4017787 w 5302065"/>
              <a:gd name="connsiteY7" fmla="*/ 0 h 4254860"/>
              <a:gd name="connsiteX8" fmla="*/ 4447843 w 5302065"/>
              <a:gd name="connsiteY8" fmla="*/ 0 h 4254860"/>
              <a:gd name="connsiteX9" fmla="*/ 5302065 w 5302065"/>
              <a:gd name="connsiteY9" fmla="*/ 0 h 4254860"/>
              <a:gd name="connsiteX10" fmla="*/ 5302065 w 5302065"/>
              <a:gd name="connsiteY10" fmla="*/ 446760 h 4254860"/>
              <a:gd name="connsiteX11" fmla="*/ 5302065 w 5302065"/>
              <a:gd name="connsiteY11" fmla="*/ 978618 h 4254860"/>
              <a:gd name="connsiteX12" fmla="*/ 5302065 w 5302065"/>
              <a:gd name="connsiteY12" fmla="*/ 1595573 h 4254860"/>
              <a:gd name="connsiteX13" fmla="*/ 5302065 w 5302065"/>
              <a:gd name="connsiteY13" fmla="*/ 2127430 h 4254860"/>
              <a:gd name="connsiteX14" fmla="*/ 5302065 w 5302065"/>
              <a:gd name="connsiteY14" fmla="*/ 2574190 h 4254860"/>
              <a:gd name="connsiteX15" fmla="*/ 5302065 w 5302065"/>
              <a:gd name="connsiteY15" fmla="*/ 2978402 h 4254860"/>
              <a:gd name="connsiteX16" fmla="*/ 5302065 w 5302065"/>
              <a:gd name="connsiteY16" fmla="*/ 3552808 h 4254860"/>
              <a:gd name="connsiteX17" fmla="*/ 5302065 w 5302065"/>
              <a:gd name="connsiteY17" fmla="*/ 4254860 h 4254860"/>
              <a:gd name="connsiteX18" fmla="*/ 4765967 w 5302065"/>
              <a:gd name="connsiteY18" fmla="*/ 4254860 h 4254860"/>
              <a:gd name="connsiteX19" fmla="*/ 4176849 w 5302065"/>
              <a:gd name="connsiteY19" fmla="*/ 4254860 h 4254860"/>
              <a:gd name="connsiteX20" fmla="*/ 3640751 w 5302065"/>
              <a:gd name="connsiteY20" fmla="*/ 4254860 h 4254860"/>
              <a:gd name="connsiteX21" fmla="*/ 3157674 w 5302065"/>
              <a:gd name="connsiteY21" fmla="*/ 4254860 h 4254860"/>
              <a:gd name="connsiteX22" fmla="*/ 2462515 w 5302065"/>
              <a:gd name="connsiteY22" fmla="*/ 4254860 h 4254860"/>
              <a:gd name="connsiteX23" fmla="*/ 2032458 w 5302065"/>
              <a:gd name="connsiteY23" fmla="*/ 4254860 h 4254860"/>
              <a:gd name="connsiteX24" fmla="*/ 1443340 w 5302065"/>
              <a:gd name="connsiteY24" fmla="*/ 4254860 h 4254860"/>
              <a:gd name="connsiteX25" fmla="*/ 801201 w 5302065"/>
              <a:gd name="connsiteY25" fmla="*/ 4254860 h 4254860"/>
              <a:gd name="connsiteX26" fmla="*/ 0 w 5302065"/>
              <a:gd name="connsiteY26" fmla="*/ 4254860 h 4254860"/>
              <a:gd name="connsiteX27" fmla="*/ 0 w 5302065"/>
              <a:gd name="connsiteY27" fmla="*/ 3765551 h 4254860"/>
              <a:gd name="connsiteX28" fmla="*/ 0 w 5302065"/>
              <a:gd name="connsiteY28" fmla="*/ 3148596 h 4254860"/>
              <a:gd name="connsiteX29" fmla="*/ 0 w 5302065"/>
              <a:gd name="connsiteY29" fmla="*/ 2574190 h 4254860"/>
              <a:gd name="connsiteX30" fmla="*/ 0 w 5302065"/>
              <a:gd name="connsiteY30" fmla="*/ 2169979 h 4254860"/>
              <a:gd name="connsiteX31" fmla="*/ 0 w 5302065"/>
              <a:gd name="connsiteY31" fmla="*/ 1723218 h 4254860"/>
              <a:gd name="connsiteX32" fmla="*/ 0 w 5302065"/>
              <a:gd name="connsiteY32" fmla="*/ 1148812 h 4254860"/>
              <a:gd name="connsiteX33" fmla="*/ 0 w 5302065"/>
              <a:gd name="connsiteY33" fmla="*/ 574406 h 4254860"/>
              <a:gd name="connsiteX34" fmla="*/ 0 w 5302065"/>
              <a:gd name="connsiteY34" fmla="*/ 0 h 42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02065" h="4254860" fill="none" extrusionOk="0">
                <a:moveTo>
                  <a:pt x="0" y="0"/>
                </a:moveTo>
                <a:cubicBezTo>
                  <a:pt x="251877" y="-37445"/>
                  <a:pt x="305890" y="15112"/>
                  <a:pt x="589118" y="0"/>
                </a:cubicBezTo>
                <a:cubicBezTo>
                  <a:pt x="872346" y="-15112"/>
                  <a:pt x="881138" y="25297"/>
                  <a:pt x="1072195" y="0"/>
                </a:cubicBezTo>
                <a:cubicBezTo>
                  <a:pt x="1263252" y="-25297"/>
                  <a:pt x="1392591" y="43614"/>
                  <a:pt x="1555272" y="0"/>
                </a:cubicBezTo>
                <a:cubicBezTo>
                  <a:pt x="1717953" y="-43614"/>
                  <a:pt x="1894418" y="33202"/>
                  <a:pt x="2038349" y="0"/>
                </a:cubicBezTo>
                <a:cubicBezTo>
                  <a:pt x="2182280" y="-33202"/>
                  <a:pt x="2487341" y="23342"/>
                  <a:pt x="2733509" y="0"/>
                </a:cubicBezTo>
                <a:cubicBezTo>
                  <a:pt x="2979677" y="-23342"/>
                  <a:pt x="3028600" y="31372"/>
                  <a:pt x="3322627" y="0"/>
                </a:cubicBezTo>
                <a:cubicBezTo>
                  <a:pt x="3616654" y="-31372"/>
                  <a:pt x="3718218" y="20413"/>
                  <a:pt x="4017787" y="0"/>
                </a:cubicBezTo>
                <a:cubicBezTo>
                  <a:pt x="4317356" y="-20413"/>
                  <a:pt x="4246855" y="18967"/>
                  <a:pt x="4447843" y="0"/>
                </a:cubicBezTo>
                <a:cubicBezTo>
                  <a:pt x="4648831" y="-18967"/>
                  <a:pt x="5016394" y="94035"/>
                  <a:pt x="5302065" y="0"/>
                </a:cubicBezTo>
                <a:cubicBezTo>
                  <a:pt x="5340317" y="101307"/>
                  <a:pt x="5301844" y="311516"/>
                  <a:pt x="5302065" y="446760"/>
                </a:cubicBezTo>
                <a:cubicBezTo>
                  <a:pt x="5302286" y="582004"/>
                  <a:pt x="5259850" y="837975"/>
                  <a:pt x="5302065" y="978618"/>
                </a:cubicBezTo>
                <a:cubicBezTo>
                  <a:pt x="5344280" y="1119261"/>
                  <a:pt x="5278659" y="1363075"/>
                  <a:pt x="5302065" y="1595573"/>
                </a:cubicBezTo>
                <a:cubicBezTo>
                  <a:pt x="5325471" y="1828071"/>
                  <a:pt x="5248412" y="1950624"/>
                  <a:pt x="5302065" y="2127430"/>
                </a:cubicBezTo>
                <a:cubicBezTo>
                  <a:pt x="5355718" y="2304236"/>
                  <a:pt x="5282620" y="2388199"/>
                  <a:pt x="5302065" y="2574190"/>
                </a:cubicBezTo>
                <a:cubicBezTo>
                  <a:pt x="5321510" y="2760181"/>
                  <a:pt x="5276327" y="2838867"/>
                  <a:pt x="5302065" y="2978402"/>
                </a:cubicBezTo>
                <a:cubicBezTo>
                  <a:pt x="5327803" y="3117937"/>
                  <a:pt x="5282573" y="3289366"/>
                  <a:pt x="5302065" y="3552808"/>
                </a:cubicBezTo>
                <a:cubicBezTo>
                  <a:pt x="5321557" y="3816250"/>
                  <a:pt x="5220244" y="4019599"/>
                  <a:pt x="5302065" y="4254860"/>
                </a:cubicBezTo>
                <a:cubicBezTo>
                  <a:pt x="5194545" y="4318152"/>
                  <a:pt x="5002794" y="4212781"/>
                  <a:pt x="4765967" y="4254860"/>
                </a:cubicBezTo>
                <a:cubicBezTo>
                  <a:pt x="4529140" y="4296939"/>
                  <a:pt x="4303713" y="4205619"/>
                  <a:pt x="4176849" y="4254860"/>
                </a:cubicBezTo>
                <a:cubicBezTo>
                  <a:pt x="4049985" y="4304101"/>
                  <a:pt x="3830514" y="4220545"/>
                  <a:pt x="3640751" y="4254860"/>
                </a:cubicBezTo>
                <a:cubicBezTo>
                  <a:pt x="3450988" y="4289175"/>
                  <a:pt x="3330871" y="4236942"/>
                  <a:pt x="3157674" y="4254860"/>
                </a:cubicBezTo>
                <a:cubicBezTo>
                  <a:pt x="2984477" y="4272778"/>
                  <a:pt x="2698213" y="4209048"/>
                  <a:pt x="2462515" y="4254860"/>
                </a:cubicBezTo>
                <a:cubicBezTo>
                  <a:pt x="2226817" y="4300672"/>
                  <a:pt x="2211069" y="4215346"/>
                  <a:pt x="2032458" y="4254860"/>
                </a:cubicBezTo>
                <a:cubicBezTo>
                  <a:pt x="1853847" y="4294374"/>
                  <a:pt x="1728556" y="4216582"/>
                  <a:pt x="1443340" y="4254860"/>
                </a:cubicBezTo>
                <a:cubicBezTo>
                  <a:pt x="1158124" y="4293138"/>
                  <a:pt x="1035643" y="4228705"/>
                  <a:pt x="801201" y="4254860"/>
                </a:cubicBezTo>
                <a:cubicBezTo>
                  <a:pt x="566759" y="4281015"/>
                  <a:pt x="288067" y="4169881"/>
                  <a:pt x="0" y="4254860"/>
                </a:cubicBezTo>
                <a:cubicBezTo>
                  <a:pt x="-55991" y="4055874"/>
                  <a:pt x="16453" y="3889796"/>
                  <a:pt x="0" y="3765551"/>
                </a:cubicBezTo>
                <a:cubicBezTo>
                  <a:pt x="-16453" y="3641306"/>
                  <a:pt x="14341" y="3402321"/>
                  <a:pt x="0" y="3148596"/>
                </a:cubicBezTo>
                <a:cubicBezTo>
                  <a:pt x="-14341" y="2894872"/>
                  <a:pt x="40741" y="2786696"/>
                  <a:pt x="0" y="2574190"/>
                </a:cubicBezTo>
                <a:cubicBezTo>
                  <a:pt x="-40741" y="2361684"/>
                  <a:pt x="31081" y="2322200"/>
                  <a:pt x="0" y="2169979"/>
                </a:cubicBezTo>
                <a:cubicBezTo>
                  <a:pt x="-31081" y="2017758"/>
                  <a:pt x="3918" y="1833803"/>
                  <a:pt x="0" y="1723218"/>
                </a:cubicBezTo>
                <a:cubicBezTo>
                  <a:pt x="-3918" y="1612633"/>
                  <a:pt x="9920" y="1323928"/>
                  <a:pt x="0" y="1148812"/>
                </a:cubicBezTo>
                <a:cubicBezTo>
                  <a:pt x="-9920" y="973696"/>
                  <a:pt x="30494" y="718831"/>
                  <a:pt x="0" y="574406"/>
                </a:cubicBezTo>
                <a:cubicBezTo>
                  <a:pt x="-30494" y="429981"/>
                  <a:pt x="62319" y="250794"/>
                  <a:pt x="0" y="0"/>
                </a:cubicBezTo>
                <a:close/>
              </a:path>
              <a:path w="5302065" h="4254860" stroke="0" extrusionOk="0">
                <a:moveTo>
                  <a:pt x="0" y="0"/>
                </a:moveTo>
                <a:cubicBezTo>
                  <a:pt x="141145" y="-72301"/>
                  <a:pt x="358558" y="40700"/>
                  <a:pt x="642139" y="0"/>
                </a:cubicBezTo>
                <a:cubicBezTo>
                  <a:pt x="925720" y="-40700"/>
                  <a:pt x="1187954" y="13873"/>
                  <a:pt x="1337299" y="0"/>
                </a:cubicBezTo>
                <a:cubicBezTo>
                  <a:pt x="1486644" y="-13873"/>
                  <a:pt x="1752410" y="23180"/>
                  <a:pt x="1926417" y="0"/>
                </a:cubicBezTo>
                <a:cubicBezTo>
                  <a:pt x="2100424" y="-23180"/>
                  <a:pt x="2255917" y="27116"/>
                  <a:pt x="2356473" y="0"/>
                </a:cubicBezTo>
                <a:cubicBezTo>
                  <a:pt x="2457029" y="-27116"/>
                  <a:pt x="2867772" y="63160"/>
                  <a:pt x="2998612" y="0"/>
                </a:cubicBezTo>
                <a:cubicBezTo>
                  <a:pt x="3129452" y="-63160"/>
                  <a:pt x="3420746" y="24304"/>
                  <a:pt x="3693772" y="0"/>
                </a:cubicBezTo>
                <a:cubicBezTo>
                  <a:pt x="3966798" y="-24304"/>
                  <a:pt x="3956830" y="43186"/>
                  <a:pt x="4123828" y="0"/>
                </a:cubicBezTo>
                <a:cubicBezTo>
                  <a:pt x="4290826" y="-43186"/>
                  <a:pt x="4554714" y="40889"/>
                  <a:pt x="4712947" y="0"/>
                </a:cubicBezTo>
                <a:cubicBezTo>
                  <a:pt x="4871180" y="-40889"/>
                  <a:pt x="5151930" y="9891"/>
                  <a:pt x="5302065" y="0"/>
                </a:cubicBezTo>
                <a:cubicBezTo>
                  <a:pt x="5362942" y="272020"/>
                  <a:pt x="5256784" y="410893"/>
                  <a:pt x="5302065" y="616955"/>
                </a:cubicBezTo>
                <a:cubicBezTo>
                  <a:pt x="5347346" y="823017"/>
                  <a:pt x="5254549" y="877019"/>
                  <a:pt x="5302065" y="1021166"/>
                </a:cubicBezTo>
                <a:cubicBezTo>
                  <a:pt x="5349581" y="1165313"/>
                  <a:pt x="5295686" y="1291598"/>
                  <a:pt x="5302065" y="1510475"/>
                </a:cubicBezTo>
                <a:cubicBezTo>
                  <a:pt x="5308444" y="1729352"/>
                  <a:pt x="5297653" y="1778940"/>
                  <a:pt x="5302065" y="1914687"/>
                </a:cubicBezTo>
                <a:cubicBezTo>
                  <a:pt x="5306477" y="2050434"/>
                  <a:pt x="5297978" y="2174286"/>
                  <a:pt x="5302065" y="2361447"/>
                </a:cubicBezTo>
                <a:cubicBezTo>
                  <a:pt x="5306152" y="2548608"/>
                  <a:pt x="5284675" y="2627173"/>
                  <a:pt x="5302065" y="2808208"/>
                </a:cubicBezTo>
                <a:cubicBezTo>
                  <a:pt x="5319455" y="2989243"/>
                  <a:pt x="5290705" y="3095412"/>
                  <a:pt x="5302065" y="3297516"/>
                </a:cubicBezTo>
                <a:cubicBezTo>
                  <a:pt x="5313425" y="3499620"/>
                  <a:pt x="5285646" y="3549957"/>
                  <a:pt x="5302065" y="3744277"/>
                </a:cubicBezTo>
                <a:cubicBezTo>
                  <a:pt x="5318484" y="3938597"/>
                  <a:pt x="5299910" y="4110461"/>
                  <a:pt x="5302065" y="4254860"/>
                </a:cubicBezTo>
                <a:cubicBezTo>
                  <a:pt x="5070485" y="4323068"/>
                  <a:pt x="4902893" y="4244906"/>
                  <a:pt x="4659926" y="4254860"/>
                </a:cubicBezTo>
                <a:cubicBezTo>
                  <a:pt x="4416959" y="4264814"/>
                  <a:pt x="4336458" y="4221289"/>
                  <a:pt x="4070808" y="4254860"/>
                </a:cubicBezTo>
                <a:cubicBezTo>
                  <a:pt x="3805158" y="4288431"/>
                  <a:pt x="3551026" y="4193451"/>
                  <a:pt x="3375648" y="4254860"/>
                </a:cubicBezTo>
                <a:cubicBezTo>
                  <a:pt x="3200270" y="4316269"/>
                  <a:pt x="3074160" y="4238775"/>
                  <a:pt x="2839550" y="4254860"/>
                </a:cubicBezTo>
                <a:cubicBezTo>
                  <a:pt x="2604940" y="4270945"/>
                  <a:pt x="2537108" y="4248506"/>
                  <a:pt x="2356473" y="4254860"/>
                </a:cubicBezTo>
                <a:cubicBezTo>
                  <a:pt x="2175838" y="4261214"/>
                  <a:pt x="1967805" y="4219552"/>
                  <a:pt x="1661314" y="4254860"/>
                </a:cubicBezTo>
                <a:cubicBezTo>
                  <a:pt x="1354823" y="4290168"/>
                  <a:pt x="1334180" y="4189723"/>
                  <a:pt x="1072195" y="4254860"/>
                </a:cubicBezTo>
                <a:cubicBezTo>
                  <a:pt x="810210" y="4319997"/>
                  <a:pt x="723401" y="4209495"/>
                  <a:pt x="589118" y="4254860"/>
                </a:cubicBezTo>
                <a:cubicBezTo>
                  <a:pt x="454835" y="4300225"/>
                  <a:pt x="182650" y="4251978"/>
                  <a:pt x="0" y="4254860"/>
                </a:cubicBezTo>
                <a:cubicBezTo>
                  <a:pt x="-11825" y="4102521"/>
                  <a:pt x="28234" y="4025984"/>
                  <a:pt x="0" y="3850648"/>
                </a:cubicBezTo>
                <a:cubicBezTo>
                  <a:pt x="-28234" y="3675312"/>
                  <a:pt x="58546" y="3543966"/>
                  <a:pt x="0" y="3276242"/>
                </a:cubicBezTo>
                <a:cubicBezTo>
                  <a:pt x="-58546" y="3008518"/>
                  <a:pt x="17981" y="2996435"/>
                  <a:pt x="0" y="2872031"/>
                </a:cubicBezTo>
                <a:cubicBezTo>
                  <a:pt x="-17981" y="2747627"/>
                  <a:pt x="6390" y="2580610"/>
                  <a:pt x="0" y="2425270"/>
                </a:cubicBezTo>
                <a:cubicBezTo>
                  <a:pt x="-6390" y="2269930"/>
                  <a:pt x="14970" y="1983930"/>
                  <a:pt x="0" y="1850864"/>
                </a:cubicBezTo>
                <a:cubicBezTo>
                  <a:pt x="-14970" y="1717798"/>
                  <a:pt x="25366" y="1528066"/>
                  <a:pt x="0" y="1361555"/>
                </a:cubicBezTo>
                <a:cubicBezTo>
                  <a:pt x="-25366" y="1195044"/>
                  <a:pt x="52474" y="1014133"/>
                  <a:pt x="0" y="744601"/>
                </a:cubicBezTo>
                <a:cubicBezTo>
                  <a:pt x="-52474" y="475069"/>
                  <a:pt x="25764" y="299612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7282279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53" name="Imagem 52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15928758-C6B0-E2BE-0942-94343FCF0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54" name="Imagem 53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D8EF83EC-4798-7CFA-287F-E60DE686DE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55" name="Imagem 54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1B01B499-B578-9174-A636-536C45A1A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0A796E7A-CF40-98A2-5F6F-5655B256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02" y="365125"/>
            <a:ext cx="5500841" cy="157797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Correlation-based </a:t>
            </a:r>
            <a:r>
              <a:rPr lang="en-US" dirty="0" err="1">
                <a:solidFill>
                  <a:schemeClr val="accent1"/>
                </a:solidFill>
              </a:rPr>
              <a:t>iQAQE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ECAC3E38-C4B2-3859-58D6-7443B77341C6}"/>
                  </a:ext>
                </a:extLst>
              </p:cNvPr>
              <p:cNvSpPr txBox="1"/>
              <p:nvPr/>
            </p:nvSpPr>
            <p:spPr>
              <a:xfrm>
                <a:off x="6191442" y="5694873"/>
                <a:ext cx="5326455" cy="461665"/>
              </a:xfrm>
              <a:custGeom>
                <a:avLst/>
                <a:gdLst>
                  <a:gd name="connsiteX0" fmla="*/ 0 w 5326455"/>
                  <a:gd name="connsiteY0" fmla="*/ 0 h 461665"/>
                  <a:gd name="connsiteX1" fmla="*/ 432035 w 5326455"/>
                  <a:gd name="connsiteY1" fmla="*/ 0 h 461665"/>
                  <a:gd name="connsiteX2" fmla="*/ 1077128 w 5326455"/>
                  <a:gd name="connsiteY2" fmla="*/ 0 h 461665"/>
                  <a:gd name="connsiteX3" fmla="*/ 1668956 w 5326455"/>
                  <a:gd name="connsiteY3" fmla="*/ 0 h 461665"/>
                  <a:gd name="connsiteX4" fmla="*/ 2314049 w 5326455"/>
                  <a:gd name="connsiteY4" fmla="*/ 0 h 461665"/>
                  <a:gd name="connsiteX5" fmla="*/ 3012406 w 5326455"/>
                  <a:gd name="connsiteY5" fmla="*/ 0 h 461665"/>
                  <a:gd name="connsiteX6" fmla="*/ 3657499 w 5326455"/>
                  <a:gd name="connsiteY6" fmla="*/ 0 h 461665"/>
                  <a:gd name="connsiteX7" fmla="*/ 4249327 w 5326455"/>
                  <a:gd name="connsiteY7" fmla="*/ 0 h 461665"/>
                  <a:gd name="connsiteX8" fmla="*/ 5326455 w 5326455"/>
                  <a:gd name="connsiteY8" fmla="*/ 0 h 461665"/>
                  <a:gd name="connsiteX9" fmla="*/ 5326455 w 5326455"/>
                  <a:gd name="connsiteY9" fmla="*/ 461665 h 461665"/>
                  <a:gd name="connsiteX10" fmla="*/ 4787891 w 5326455"/>
                  <a:gd name="connsiteY10" fmla="*/ 461665 h 461665"/>
                  <a:gd name="connsiteX11" fmla="*/ 4302592 w 5326455"/>
                  <a:gd name="connsiteY11" fmla="*/ 461665 h 461665"/>
                  <a:gd name="connsiteX12" fmla="*/ 3870557 w 5326455"/>
                  <a:gd name="connsiteY12" fmla="*/ 461665 h 461665"/>
                  <a:gd name="connsiteX13" fmla="*/ 3225464 w 5326455"/>
                  <a:gd name="connsiteY13" fmla="*/ 461665 h 461665"/>
                  <a:gd name="connsiteX14" fmla="*/ 2793430 w 5326455"/>
                  <a:gd name="connsiteY14" fmla="*/ 461665 h 461665"/>
                  <a:gd name="connsiteX15" fmla="*/ 2148337 w 5326455"/>
                  <a:gd name="connsiteY15" fmla="*/ 461665 h 461665"/>
                  <a:gd name="connsiteX16" fmla="*/ 1556509 w 5326455"/>
                  <a:gd name="connsiteY16" fmla="*/ 461665 h 461665"/>
                  <a:gd name="connsiteX17" fmla="*/ 1071209 w 5326455"/>
                  <a:gd name="connsiteY17" fmla="*/ 461665 h 461665"/>
                  <a:gd name="connsiteX18" fmla="*/ 585910 w 5326455"/>
                  <a:gd name="connsiteY18" fmla="*/ 461665 h 461665"/>
                  <a:gd name="connsiteX19" fmla="*/ 0 w 5326455"/>
                  <a:gd name="connsiteY19" fmla="*/ 461665 h 461665"/>
                  <a:gd name="connsiteX20" fmla="*/ 0 w 5326455"/>
                  <a:gd name="connsiteY20" fmla="*/ 0 h 46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326455" h="461665" fill="none" extrusionOk="0">
                    <a:moveTo>
                      <a:pt x="0" y="0"/>
                    </a:moveTo>
                    <a:cubicBezTo>
                      <a:pt x="89172" y="-22076"/>
                      <a:pt x="277569" y="22134"/>
                      <a:pt x="432035" y="0"/>
                    </a:cubicBezTo>
                    <a:cubicBezTo>
                      <a:pt x="586501" y="-22134"/>
                      <a:pt x="787933" y="5008"/>
                      <a:pt x="1077128" y="0"/>
                    </a:cubicBezTo>
                    <a:cubicBezTo>
                      <a:pt x="1366323" y="-5008"/>
                      <a:pt x="1490464" y="61808"/>
                      <a:pt x="1668956" y="0"/>
                    </a:cubicBezTo>
                    <a:cubicBezTo>
                      <a:pt x="1847448" y="-61808"/>
                      <a:pt x="2078270" y="12463"/>
                      <a:pt x="2314049" y="0"/>
                    </a:cubicBezTo>
                    <a:cubicBezTo>
                      <a:pt x="2549828" y="-12463"/>
                      <a:pt x="2774031" y="30293"/>
                      <a:pt x="3012406" y="0"/>
                    </a:cubicBezTo>
                    <a:cubicBezTo>
                      <a:pt x="3250781" y="-30293"/>
                      <a:pt x="3393494" y="10274"/>
                      <a:pt x="3657499" y="0"/>
                    </a:cubicBezTo>
                    <a:cubicBezTo>
                      <a:pt x="3921504" y="-10274"/>
                      <a:pt x="4055687" y="68718"/>
                      <a:pt x="4249327" y="0"/>
                    </a:cubicBezTo>
                    <a:cubicBezTo>
                      <a:pt x="4442967" y="-68718"/>
                      <a:pt x="4921014" y="3043"/>
                      <a:pt x="5326455" y="0"/>
                    </a:cubicBezTo>
                    <a:cubicBezTo>
                      <a:pt x="5337628" y="148681"/>
                      <a:pt x="5325508" y="292995"/>
                      <a:pt x="5326455" y="461665"/>
                    </a:cubicBezTo>
                    <a:cubicBezTo>
                      <a:pt x="5133400" y="519215"/>
                      <a:pt x="5032178" y="454472"/>
                      <a:pt x="4787891" y="461665"/>
                    </a:cubicBezTo>
                    <a:cubicBezTo>
                      <a:pt x="4543604" y="468858"/>
                      <a:pt x="4487187" y="458395"/>
                      <a:pt x="4302592" y="461665"/>
                    </a:cubicBezTo>
                    <a:cubicBezTo>
                      <a:pt x="4117997" y="464935"/>
                      <a:pt x="4014019" y="424856"/>
                      <a:pt x="3870557" y="461665"/>
                    </a:cubicBezTo>
                    <a:cubicBezTo>
                      <a:pt x="3727096" y="498474"/>
                      <a:pt x="3477319" y="403261"/>
                      <a:pt x="3225464" y="461665"/>
                    </a:cubicBezTo>
                    <a:cubicBezTo>
                      <a:pt x="2973609" y="520069"/>
                      <a:pt x="2881076" y="458895"/>
                      <a:pt x="2793430" y="461665"/>
                    </a:cubicBezTo>
                    <a:cubicBezTo>
                      <a:pt x="2705784" y="464435"/>
                      <a:pt x="2466348" y="443665"/>
                      <a:pt x="2148337" y="461665"/>
                    </a:cubicBezTo>
                    <a:cubicBezTo>
                      <a:pt x="1830326" y="479665"/>
                      <a:pt x="1791244" y="450572"/>
                      <a:pt x="1556509" y="461665"/>
                    </a:cubicBezTo>
                    <a:cubicBezTo>
                      <a:pt x="1321774" y="472758"/>
                      <a:pt x="1308415" y="434648"/>
                      <a:pt x="1071209" y="461665"/>
                    </a:cubicBezTo>
                    <a:cubicBezTo>
                      <a:pt x="834003" y="488682"/>
                      <a:pt x="712280" y="443630"/>
                      <a:pt x="585910" y="461665"/>
                    </a:cubicBezTo>
                    <a:cubicBezTo>
                      <a:pt x="459540" y="479700"/>
                      <a:pt x="192603" y="450154"/>
                      <a:pt x="0" y="461665"/>
                    </a:cubicBezTo>
                    <a:cubicBezTo>
                      <a:pt x="-54739" y="332721"/>
                      <a:pt x="17313" y="228213"/>
                      <a:pt x="0" y="0"/>
                    </a:cubicBezTo>
                    <a:close/>
                  </a:path>
                  <a:path w="5326455" h="461665" stroke="0" extrusionOk="0">
                    <a:moveTo>
                      <a:pt x="0" y="0"/>
                    </a:moveTo>
                    <a:cubicBezTo>
                      <a:pt x="140212" y="-22008"/>
                      <a:pt x="305165" y="42282"/>
                      <a:pt x="485299" y="0"/>
                    </a:cubicBezTo>
                    <a:cubicBezTo>
                      <a:pt x="665433" y="-42282"/>
                      <a:pt x="871424" y="12818"/>
                      <a:pt x="1183657" y="0"/>
                    </a:cubicBezTo>
                    <a:cubicBezTo>
                      <a:pt x="1495890" y="-12818"/>
                      <a:pt x="1632504" y="24596"/>
                      <a:pt x="1775485" y="0"/>
                    </a:cubicBezTo>
                    <a:cubicBezTo>
                      <a:pt x="1918466" y="-24596"/>
                      <a:pt x="2139120" y="6288"/>
                      <a:pt x="2314049" y="0"/>
                    </a:cubicBezTo>
                    <a:cubicBezTo>
                      <a:pt x="2488978" y="-6288"/>
                      <a:pt x="2722255" y="53466"/>
                      <a:pt x="2959142" y="0"/>
                    </a:cubicBezTo>
                    <a:cubicBezTo>
                      <a:pt x="3196029" y="-53466"/>
                      <a:pt x="3275335" y="36327"/>
                      <a:pt x="3444441" y="0"/>
                    </a:cubicBezTo>
                    <a:cubicBezTo>
                      <a:pt x="3613547" y="-36327"/>
                      <a:pt x="3834772" y="60302"/>
                      <a:pt x="4089534" y="0"/>
                    </a:cubicBezTo>
                    <a:cubicBezTo>
                      <a:pt x="4344296" y="-60302"/>
                      <a:pt x="4312635" y="19178"/>
                      <a:pt x="4521568" y="0"/>
                    </a:cubicBezTo>
                    <a:cubicBezTo>
                      <a:pt x="4730501" y="-19178"/>
                      <a:pt x="5102434" y="7545"/>
                      <a:pt x="5326455" y="0"/>
                    </a:cubicBezTo>
                    <a:cubicBezTo>
                      <a:pt x="5359781" y="175774"/>
                      <a:pt x="5310375" y="307087"/>
                      <a:pt x="5326455" y="461665"/>
                    </a:cubicBezTo>
                    <a:cubicBezTo>
                      <a:pt x="5155168" y="466043"/>
                      <a:pt x="4961120" y="447471"/>
                      <a:pt x="4787891" y="461665"/>
                    </a:cubicBezTo>
                    <a:cubicBezTo>
                      <a:pt x="4614662" y="475859"/>
                      <a:pt x="4419866" y="452300"/>
                      <a:pt x="4249327" y="461665"/>
                    </a:cubicBezTo>
                    <a:cubicBezTo>
                      <a:pt x="4078788" y="471030"/>
                      <a:pt x="3969296" y="412469"/>
                      <a:pt x="3817293" y="461665"/>
                    </a:cubicBezTo>
                    <a:cubicBezTo>
                      <a:pt x="3665290" y="510861"/>
                      <a:pt x="3436694" y="448284"/>
                      <a:pt x="3331994" y="461665"/>
                    </a:cubicBezTo>
                    <a:cubicBezTo>
                      <a:pt x="3227294" y="475046"/>
                      <a:pt x="2995925" y="421824"/>
                      <a:pt x="2686901" y="461665"/>
                    </a:cubicBezTo>
                    <a:cubicBezTo>
                      <a:pt x="2377877" y="501506"/>
                      <a:pt x="2215850" y="394488"/>
                      <a:pt x="1988543" y="461665"/>
                    </a:cubicBezTo>
                    <a:cubicBezTo>
                      <a:pt x="1761236" y="528842"/>
                      <a:pt x="1520757" y="450514"/>
                      <a:pt x="1396715" y="461665"/>
                    </a:cubicBezTo>
                    <a:cubicBezTo>
                      <a:pt x="1272673" y="472816"/>
                      <a:pt x="1106320" y="420574"/>
                      <a:pt x="858151" y="461665"/>
                    </a:cubicBezTo>
                    <a:cubicBezTo>
                      <a:pt x="609982" y="502756"/>
                      <a:pt x="428665" y="421138"/>
                      <a:pt x="0" y="461665"/>
                    </a:cubicBezTo>
                    <a:cubicBezTo>
                      <a:pt x="-39300" y="272166"/>
                      <a:pt x="11965" y="191746"/>
                      <a:pt x="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Average (</a:t>
                </a:r>
                <a14:m>
                  <m:oMath xmlns:m="http://schemas.openxmlformats.org/officeDocument/2006/math"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200" dirty="0"/>
                  <a:t> runs) approximation ratio </a:t>
                </a:r>
                <a:r>
                  <a:rPr lang="en-US" sz="1200" i="1" dirty="0"/>
                  <a:t>vs.</a:t>
                </a:r>
                <a:r>
                  <a:rPr lang="en-US" sz="1200" dirty="0"/>
                  <a:t> iteration number: </a:t>
                </a:r>
                <a14:m>
                  <m:oMath xmlns:m="http://schemas.openxmlformats.org/officeDocument/2006/math"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/>
                  <a:t> layers were used, with an Adam learning rate of </a:t>
                </a:r>
                <a14:m>
                  <m:oMath xmlns:m="http://schemas.openxmlformats.org/officeDocument/2006/math">
                    <m:r>
                      <a:rPr lang="pt-PT" sz="1200" i="1">
                        <a:latin typeface="Cambria Math" panose="02040503050406030204" pitchFamily="18" charset="0"/>
                      </a:rPr>
                      <m:t>0.9</m:t>
                    </m:r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/>
                  <a:t>. </a:t>
                </a:r>
              </a:p>
            </p:txBody>
          </p:sp>
        </mc:Choice>
        <mc:Fallback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ECAC3E38-C4B2-3859-58D6-7443B7734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42" y="5694873"/>
                <a:ext cx="5326455" cy="461665"/>
              </a:xfrm>
              <a:prstGeom prst="rect">
                <a:avLst/>
              </a:prstGeom>
              <a:blipFill>
                <a:blip r:embed="rId8"/>
                <a:stretch>
                  <a:fillRect b="-1136"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custGeom>
                        <a:avLst/>
                        <a:gdLst>
                          <a:gd name="connsiteX0" fmla="*/ 0 w 5326455"/>
                          <a:gd name="connsiteY0" fmla="*/ 0 h 461665"/>
                          <a:gd name="connsiteX1" fmla="*/ 432035 w 5326455"/>
                          <a:gd name="connsiteY1" fmla="*/ 0 h 461665"/>
                          <a:gd name="connsiteX2" fmla="*/ 1077128 w 5326455"/>
                          <a:gd name="connsiteY2" fmla="*/ 0 h 461665"/>
                          <a:gd name="connsiteX3" fmla="*/ 1668956 w 5326455"/>
                          <a:gd name="connsiteY3" fmla="*/ 0 h 461665"/>
                          <a:gd name="connsiteX4" fmla="*/ 2314049 w 5326455"/>
                          <a:gd name="connsiteY4" fmla="*/ 0 h 461665"/>
                          <a:gd name="connsiteX5" fmla="*/ 3012406 w 5326455"/>
                          <a:gd name="connsiteY5" fmla="*/ 0 h 461665"/>
                          <a:gd name="connsiteX6" fmla="*/ 3657499 w 5326455"/>
                          <a:gd name="connsiteY6" fmla="*/ 0 h 461665"/>
                          <a:gd name="connsiteX7" fmla="*/ 4249327 w 5326455"/>
                          <a:gd name="connsiteY7" fmla="*/ 0 h 461665"/>
                          <a:gd name="connsiteX8" fmla="*/ 5326455 w 5326455"/>
                          <a:gd name="connsiteY8" fmla="*/ 0 h 461665"/>
                          <a:gd name="connsiteX9" fmla="*/ 5326455 w 5326455"/>
                          <a:gd name="connsiteY9" fmla="*/ 461665 h 461665"/>
                          <a:gd name="connsiteX10" fmla="*/ 4787891 w 5326455"/>
                          <a:gd name="connsiteY10" fmla="*/ 461665 h 461665"/>
                          <a:gd name="connsiteX11" fmla="*/ 4302592 w 5326455"/>
                          <a:gd name="connsiteY11" fmla="*/ 461665 h 461665"/>
                          <a:gd name="connsiteX12" fmla="*/ 3870557 w 5326455"/>
                          <a:gd name="connsiteY12" fmla="*/ 461665 h 461665"/>
                          <a:gd name="connsiteX13" fmla="*/ 3225464 w 5326455"/>
                          <a:gd name="connsiteY13" fmla="*/ 461665 h 461665"/>
                          <a:gd name="connsiteX14" fmla="*/ 2793430 w 5326455"/>
                          <a:gd name="connsiteY14" fmla="*/ 461665 h 461665"/>
                          <a:gd name="connsiteX15" fmla="*/ 2148337 w 5326455"/>
                          <a:gd name="connsiteY15" fmla="*/ 461665 h 461665"/>
                          <a:gd name="connsiteX16" fmla="*/ 1556509 w 5326455"/>
                          <a:gd name="connsiteY16" fmla="*/ 461665 h 461665"/>
                          <a:gd name="connsiteX17" fmla="*/ 1071209 w 5326455"/>
                          <a:gd name="connsiteY17" fmla="*/ 461665 h 461665"/>
                          <a:gd name="connsiteX18" fmla="*/ 585910 w 5326455"/>
                          <a:gd name="connsiteY18" fmla="*/ 461665 h 461665"/>
                          <a:gd name="connsiteX19" fmla="*/ 0 w 5326455"/>
                          <a:gd name="connsiteY19" fmla="*/ 461665 h 461665"/>
                          <a:gd name="connsiteX20" fmla="*/ 0 w 5326455"/>
                          <a:gd name="connsiteY20" fmla="*/ 0 h 4616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326455" h="461665" fill="none" extrusionOk="0">
                            <a:moveTo>
                              <a:pt x="0" y="0"/>
                            </a:moveTo>
                            <a:cubicBezTo>
                              <a:pt x="89172" y="-22076"/>
                              <a:pt x="277569" y="22134"/>
                              <a:pt x="432035" y="0"/>
                            </a:cubicBezTo>
                            <a:cubicBezTo>
                              <a:pt x="586501" y="-22134"/>
                              <a:pt x="787933" y="5008"/>
                              <a:pt x="1077128" y="0"/>
                            </a:cubicBezTo>
                            <a:cubicBezTo>
                              <a:pt x="1366323" y="-5008"/>
                              <a:pt x="1490464" y="61808"/>
                              <a:pt x="1668956" y="0"/>
                            </a:cubicBezTo>
                            <a:cubicBezTo>
                              <a:pt x="1847448" y="-61808"/>
                              <a:pt x="2078270" y="12463"/>
                              <a:pt x="2314049" y="0"/>
                            </a:cubicBezTo>
                            <a:cubicBezTo>
                              <a:pt x="2549828" y="-12463"/>
                              <a:pt x="2774031" y="30293"/>
                              <a:pt x="3012406" y="0"/>
                            </a:cubicBezTo>
                            <a:cubicBezTo>
                              <a:pt x="3250781" y="-30293"/>
                              <a:pt x="3393494" y="10274"/>
                              <a:pt x="3657499" y="0"/>
                            </a:cubicBezTo>
                            <a:cubicBezTo>
                              <a:pt x="3921504" y="-10274"/>
                              <a:pt x="4055687" y="68718"/>
                              <a:pt x="4249327" y="0"/>
                            </a:cubicBezTo>
                            <a:cubicBezTo>
                              <a:pt x="4442967" y="-68718"/>
                              <a:pt x="4921014" y="3043"/>
                              <a:pt x="5326455" y="0"/>
                            </a:cubicBezTo>
                            <a:cubicBezTo>
                              <a:pt x="5337628" y="148681"/>
                              <a:pt x="5325508" y="292995"/>
                              <a:pt x="5326455" y="461665"/>
                            </a:cubicBezTo>
                            <a:cubicBezTo>
                              <a:pt x="5133400" y="519215"/>
                              <a:pt x="5032178" y="454472"/>
                              <a:pt x="4787891" y="461665"/>
                            </a:cubicBezTo>
                            <a:cubicBezTo>
                              <a:pt x="4543604" y="468858"/>
                              <a:pt x="4487187" y="458395"/>
                              <a:pt x="4302592" y="461665"/>
                            </a:cubicBezTo>
                            <a:cubicBezTo>
                              <a:pt x="4117997" y="464935"/>
                              <a:pt x="4014019" y="424856"/>
                              <a:pt x="3870557" y="461665"/>
                            </a:cubicBezTo>
                            <a:cubicBezTo>
                              <a:pt x="3727096" y="498474"/>
                              <a:pt x="3477319" y="403261"/>
                              <a:pt x="3225464" y="461665"/>
                            </a:cubicBezTo>
                            <a:cubicBezTo>
                              <a:pt x="2973609" y="520069"/>
                              <a:pt x="2881076" y="458895"/>
                              <a:pt x="2793430" y="461665"/>
                            </a:cubicBezTo>
                            <a:cubicBezTo>
                              <a:pt x="2705784" y="464435"/>
                              <a:pt x="2466348" y="443665"/>
                              <a:pt x="2148337" y="461665"/>
                            </a:cubicBezTo>
                            <a:cubicBezTo>
                              <a:pt x="1830326" y="479665"/>
                              <a:pt x="1791244" y="450572"/>
                              <a:pt x="1556509" y="461665"/>
                            </a:cubicBezTo>
                            <a:cubicBezTo>
                              <a:pt x="1321774" y="472758"/>
                              <a:pt x="1308415" y="434648"/>
                              <a:pt x="1071209" y="461665"/>
                            </a:cubicBezTo>
                            <a:cubicBezTo>
                              <a:pt x="834003" y="488682"/>
                              <a:pt x="712280" y="443630"/>
                              <a:pt x="585910" y="461665"/>
                            </a:cubicBezTo>
                            <a:cubicBezTo>
                              <a:pt x="459540" y="479700"/>
                              <a:pt x="192603" y="450154"/>
                              <a:pt x="0" y="461665"/>
                            </a:cubicBezTo>
                            <a:cubicBezTo>
                              <a:pt x="-54739" y="332721"/>
                              <a:pt x="17313" y="228213"/>
                              <a:pt x="0" y="0"/>
                            </a:cubicBezTo>
                            <a:close/>
                          </a:path>
                          <a:path w="5326455" h="461665" stroke="0" extrusionOk="0">
                            <a:moveTo>
                              <a:pt x="0" y="0"/>
                            </a:moveTo>
                            <a:cubicBezTo>
                              <a:pt x="140212" y="-22008"/>
                              <a:pt x="305165" y="42282"/>
                              <a:pt x="485299" y="0"/>
                            </a:cubicBezTo>
                            <a:cubicBezTo>
                              <a:pt x="665433" y="-42282"/>
                              <a:pt x="871424" y="12818"/>
                              <a:pt x="1183657" y="0"/>
                            </a:cubicBezTo>
                            <a:cubicBezTo>
                              <a:pt x="1495890" y="-12818"/>
                              <a:pt x="1632504" y="24596"/>
                              <a:pt x="1775485" y="0"/>
                            </a:cubicBezTo>
                            <a:cubicBezTo>
                              <a:pt x="1918466" y="-24596"/>
                              <a:pt x="2139120" y="6288"/>
                              <a:pt x="2314049" y="0"/>
                            </a:cubicBezTo>
                            <a:cubicBezTo>
                              <a:pt x="2488978" y="-6288"/>
                              <a:pt x="2722255" y="53466"/>
                              <a:pt x="2959142" y="0"/>
                            </a:cubicBezTo>
                            <a:cubicBezTo>
                              <a:pt x="3196029" y="-53466"/>
                              <a:pt x="3275335" y="36327"/>
                              <a:pt x="3444441" y="0"/>
                            </a:cubicBezTo>
                            <a:cubicBezTo>
                              <a:pt x="3613547" y="-36327"/>
                              <a:pt x="3834772" y="60302"/>
                              <a:pt x="4089534" y="0"/>
                            </a:cubicBezTo>
                            <a:cubicBezTo>
                              <a:pt x="4344296" y="-60302"/>
                              <a:pt x="4312635" y="19178"/>
                              <a:pt x="4521568" y="0"/>
                            </a:cubicBezTo>
                            <a:cubicBezTo>
                              <a:pt x="4730501" y="-19178"/>
                              <a:pt x="5102434" y="7545"/>
                              <a:pt x="5326455" y="0"/>
                            </a:cubicBezTo>
                            <a:cubicBezTo>
                              <a:pt x="5359781" y="175774"/>
                              <a:pt x="5310375" y="307087"/>
                              <a:pt x="5326455" y="461665"/>
                            </a:cubicBezTo>
                            <a:cubicBezTo>
                              <a:pt x="5155168" y="466043"/>
                              <a:pt x="4961120" y="447471"/>
                              <a:pt x="4787891" y="461665"/>
                            </a:cubicBezTo>
                            <a:cubicBezTo>
                              <a:pt x="4614662" y="475859"/>
                              <a:pt x="4419866" y="452300"/>
                              <a:pt x="4249327" y="461665"/>
                            </a:cubicBezTo>
                            <a:cubicBezTo>
                              <a:pt x="4078788" y="471030"/>
                              <a:pt x="3969296" y="412469"/>
                              <a:pt x="3817293" y="461665"/>
                            </a:cubicBezTo>
                            <a:cubicBezTo>
                              <a:pt x="3665290" y="510861"/>
                              <a:pt x="3436694" y="448284"/>
                              <a:pt x="3331994" y="461665"/>
                            </a:cubicBezTo>
                            <a:cubicBezTo>
                              <a:pt x="3227294" y="475046"/>
                              <a:pt x="2995925" y="421824"/>
                              <a:pt x="2686901" y="461665"/>
                            </a:cubicBezTo>
                            <a:cubicBezTo>
                              <a:pt x="2377877" y="501506"/>
                              <a:pt x="2215850" y="394488"/>
                              <a:pt x="1988543" y="461665"/>
                            </a:cubicBezTo>
                            <a:cubicBezTo>
                              <a:pt x="1761236" y="528842"/>
                              <a:pt x="1520757" y="450514"/>
                              <a:pt x="1396715" y="461665"/>
                            </a:cubicBezTo>
                            <a:cubicBezTo>
                              <a:pt x="1272673" y="472816"/>
                              <a:pt x="1106320" y="420574"/>
                              <a:pt x="858151" y="461665"/>
                            </a:cubicBezTo>
                            <a:cubicBezTo>
                              <a:pt x="609982" y="502756"/>
                              <a:pt x="428665" y="421138"/>
                              <a:pt x="0" y="461665"/>
                            </a:cubicBezTo>
                            <a:cubicBezTo>
                              <a:pt x="-39300" y="272166"/>
                              <a:pt x="11965" y="1917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FE62AF0D-BA32-42E1-199A-C433D9217128}"/>
              </a:ext>
            </a:extLst>
          </p:cNvPr>
          <p:cNvSpPr txBox="1"/>
          <p:nvPr/>
        </p:nvSpPr>
        <p:spPr>
          <a:xfrm rot="21000000">
            <a:off x="6055942" y="984835"/>
            <a:ext cx="1097007" cy="338554"/>
          </a:xfrm>
          <a:custGeom>
            <a:avLst/>
            <a:gdLst>
              <a:gd name="connsiteX0" fmla="*/ 0 w 1097007"/>
              <a:gd name="connsiteY0" fmla="*/ 0 h 338554"/>
              <a:gd name="connsiteX1" fmla="*/ 570444 w 1097007"/>
              <a:gd name="connsiteY1" fmla="*/ 0 h 338554"/>
              <a:gd name="connsiteX2" fmla="*/ 1097007 w 1097007"/>
              <a:gd name="connsiteY2" fmla="*/ 0 h 338554"/>
              <a:gd name="connsiteX3" fmla="*/ 1097007 w 1097007"/>
              <a:gd name="connsiteY3" fmla="*/ 338554 h 338554"/>
              <a:gd name="connsiteX4" fmla="*/ 559474 w 1097007"/>
              <a:gd name="connsiteY4" fmla="*/ 338554 h 338554"/>
              <a:gd name="connsiteX5" fmla="*/ 0 w 1097007"/>
              <a:gd name="connsiteY5" fmla="*/ 338554 h 338554"/>
              <a:gd name="connsiteX6" fmla="*/ 0 w 1097007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7007" h="338554" fill="none" extrusionOk="0">
                <a:moveTo>
                  <a:pt x="0" y="0"/>
                </a:moveTo>
                <a:cubicBezTo>
                  <a:pt x="274032" y="-36992"/>
                  <a:pt x="426971" y="18260"/>
                  <a:pt x="570444" y="0"/>
                </a:cubicBezTo>
                <a:cubicBezTo>
                  <a:pt x="713917" y="-18260"/>
                  <a:pt x="851351" y="62313"/>
                  <a:pt x="1097007" y="0"/>
                </a:cubicBezTo>
                <a:cubicBezTo>
                  <a:pt x="1112932" y="122390"/>
                  <a:pt x="1058191" y="179214"/>
                  <a:pt x="1097007" y="338554"/>
                </a:cubicBezTo>
                <a:cubicBezTo>
                  <a:pt x="847293" y="359785"/>
                  <a:pt x="759646" y="303766"/>
                  <a:pt x="559474" y="338554"/>
                </a:cubicBezTo>
                <a:cubicBezTo>
                  <a:pt x="359302" y="373342"/>
                  <a:pt x="199106" y="296629"/>
                  <a:pt x="0" y="338554"/>
                </a:cubicBezTo>
                <a:cubicBezTo>
                  <a:pt x="-21919" y="170856"/>
                  <a:pt x="13771" y="119431"/>
                  <a:pt x="0" y="0"/>
                </a:cubicBezTo>
                <a:close/>
              </a:path>
              <a:path w="1097007" h="338554" stroke="0" extrusionOk="0">
                <a:moveTo>
                  <a:pt x="0" y="0"/>
                </a:moveTo>
                <a:cubicBezTo>
                  <a:pt x="141309" y="-56177"/>
                  <a:pt x="417515" y="13975"/>
                  <a:pt x="526563" y="0"/>
                </a:cubicBezTo>
                <a:cubicBezTo>
                  <a:pt x="635611" y="-13975"/>
                  <a:pt x="904990" y="24249"/>
                  <a:pt x="1097007" y="0"/>
                </a:cubicBezTo>
                <a:cubicBezTo>
                  <a:pt x="1125202" y="150314"/>
                  <a:pt x="1059781" y="237302"/>
                  <a:pt x="1097007" y="338554"/>
                </a:cubicBezTo>
                <a:cubicBezTo>
                  <a:pt x="844505" y="352085"/>
                  <a:pt x="774737" y="322595"/>
                  <a:pt x="526563" y="338554"/>
                </a:cubicBezTo>
                <a:cubicBezTo>
                  <a:pt x="278389" y="354513"/>
                  <a:pt x="142289" y="284571"/>
                  <a:pt x="0" y="338554"/>
                </a:cubicBezTo>
                <a:cubicBezTo>
                  <a:pt x="-9841" y="245449"/>
                  <a:pt x="22981" y="92449"/>
                  <a:pt x="0" y="0"/>
                </a:cubicBezTo>
                <a:close/>
              </a:path>
            </a:pathLst>
          </a:custGeom>
          <a:solidFill>
            <a:srgbClr val="262626">
              <a:alpha val="75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296767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Results</a:t>
            </a:r>
            <a:r>
              <a:rPr lang="pt-PT" sz="1600" dirty="0"/>
              <a:t>:</a:t>
            </a:r>
            <a:endParaRPr lang="en-US" sz="1600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7BB28D9F-F751-CB57-8926-FE8EE86B3B47}"/>
              </a:ext>
            </a:extLst>
          </p:cNvPr>
          <p:cNvGrpSpPr/>
          <p:nvPr/>
        </p:nvGrpSpPr>
        <p:grpSpPr>
          <a:xfrm>
            <a:off x="508597" y="4210247"/>
            <a:ext cx="5174249" cy="3433224"/>
            <a:chOff x="508597" y="4210247"/>
            <a:chExt cx="5174249" cy="3433224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CD03BC0E-C304-5EFB-D6D4-0552B36A7C2E}"/>
                </a:ext>
              </a:extLst>
            </p:cNvPr>
            <p:cNvGrpSpPr/>
            <p:nvPr/>
          </p:nvGrpSpPr>
          <p:grpSpPr>
            <a:xfrm>
              <a:off x="508597" y="4210247"/>
              <a:ext cx="5174249" cy="3433224"/>
              <a:chOff x="674101" y="4164330"/>
              <a:chExt cx="5174249" cy="343322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DD5B9AB7-B45F-8CA3-BC3B-55B1F67FBB4F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01" y="4325633"/>
                    <a:ext cx="5174249" cy="3271921"/>
                  </a:xfrm>
                  <a:prstGeom prst="rect">
                    <a:avLst/>
                  </a:prstGeom>
                  <a:noFill/>
                </p:spPr>
                <p:txBody>
                  <a:bodyPr wrap="square" numCol="2" rtlCol="0">
                    <a:spAutoFit/>
                  </a:bodyPr>
                  <a:lstStyle/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pt-PT" sz="1550" b="1" i="1" smtClean="0"/>
                          <m:t>{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/>
                            </m:ctrlPr>
                          </m:dPr>
                          <m:e>
                            <m:r>
                              <a:rPr lang="pt-PT" sz="1550" b="1" i="1"/>
                              <m:t>𝟏𝟏</m:t>
                            </m:r>
                            <m:r>
                              <a:rPr lang="pt-PT" sz="1550" b="1" i="1"/>
                              <m:t>∙ ∙ ∙</m:t>
                            </m:r>
                          </m:e>
                        </m:d>
                        <m:r>
                          <a:rPr lang="pt-PT" sz="1550" b="1" i="1"/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/>
                            </m:ctrlPr>
                          </m:dPr>
                          <m:e>
                            <m:r>
                              <a:rPr lang="pt-PT" sz="1550" b="1" i="1"/>
                              <m:t>𝟎𝟎</m:t>
                            </m:r>
                            <m:r>
                              <a:rPr lang="pt-PT" sz="1550" b="1" i="1"/>
                              <m:t>∙ ∙ ∙</m:t>
                            </m:r>
                          </m:e>
                        </m:d>
                        <m:r>
                          <a:rPr lang="pt-PT" sz="1550" b="1" i="1"/>
                          <m:t>}</m:t>
                        </m:r>
                      </m:oMath>
                    </a14:m>
                    <a:r>
                      <a:rPr lang="pt-PT" sz="1550" b="1" dirty="0"/>
                      <a:t>;</a:t>
                    </a:r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pt-PT" sz="155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 ∙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∙∙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r>
                      <a:rPr lang="pt-PT" sz="1550" b="1" dirty="0"/>
                      <a:t>;</a:t>
                    </a:r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pt-PT" sz="155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r>
                      <a:rPr lang="pt-PT" sz="1550" b="1" dirty="0"/>
                      <a:t>;</a:t>
                    </a:r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pt-PT" sz="155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 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r>
                      <a:rPr lang="pt-PT" sz="1550" b="1" dirty="0"/>
                      <a:t>;</a:t>
                    </a:r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pt-PT" sz="155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 ∙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 ∙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r>
                      <a:rPr lang="pt-PT" sz="1550" b="1" dirty="0"/>
                      <a:t>;</a:t>
                    </a:r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:endParaRPr lang="pt-PT" sz="1550" b="1" dirty="0"/>
                  </a:p>
                  <a:p>
                    <a:pPr lvl="1"/>
                    <a:endParaRPr lang="pt-PT" sz="1550" b="1" dirty="0"/>
                  </a:p>
                  <a:p>
                    <a:pPr lvl="1"/>
                    <a:endParaRPr lang="pt-PT" sz="1550" b="1" dirty="0"/>
                  </a:p>
                  <a:p>
                    <a:pPr lvl="1"/>
                    <a:endParaRPr lang="pt-PT" sz="1550" b="1" dirty="0"/>
                  </a:p>
                  <a:p>
                    <a:pPr lvl="1"/>
                    <a:endParaRPr lang="pt-PT" sz="1550" b="1" dirty="0"/>
                  </a:p>
                  <a:p>
                    <a:pPr lvl="1"/>
                    <a:endParaRPr lang="pt-PT" sz="1550" b="1" dirty="0"/>
                  </a:p>
                  <a:p>
                    <a:pPr lvl="1"/>
                    <a:endParaRPr lang="pt-PT" sz="1550" b="1" dirty="0"/>
                  </a:p>
                  <a:p>
                    <a:pPr lvl="1"/>
                    <a:endParaRPr lang="pt-PT" sz="1550" b="1" dirty="0"/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pt-PT" sz="155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r>
                      <a:rPr lang="pt-PT" sz="1550" b="1" dirty="0"/>
                      <a:t>;</a:t>
                    </a:r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pt-PT" sz="155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 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 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r>
                      <a:rPr lang="pt-PT" sz="1550" b="1" dirty="0"/>
                      <a:t>;</a:t>
                    </a:r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pt-PT" sz="155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 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𝟏𝟏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 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𝟎𝟎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r>
                      <a:rPr lang="pt-PT" sz="1550" b="1" dirty="0"/>
                      <a:t>;</a:t>
                    </a:r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pt-PT" sz="155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pt-PT" sz="155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 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pt-PT" sz="1550" b="1" i="1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r>
                      <a:rPr lang="pt-PT" sz="1550" b="1" dirty="0"/>
                      <a:t>;</a:t>
                    </a:r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pt-PT" sz="155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pt-PT" sz="155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1550" b="1" i="1">
                                    <a:latin typeface="Cambria Math" panose="02040503050406030204" pitchFamily="18" charset="0"/>
                                  </a:rPr>
                                  <m:t>∙ ∙ ∙</m:t>
                                </m:r>
                                <m:r>
                                  <a:rPr lang="pt-PT" sz="1550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</m:d>
                            <m:r>
                              <a:rPr lang="pt-PT" sz="155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pt-PT" sz="155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1550" b="1" i="1">
                                    <a:latin typeface="Cambria Math" panose="02040503050406030204" pitchFamily="18" charset="0"/>
                                  </a:rPr>
                                  <m:t>∙ ∙ ∙</m:t>
                                </m:r>
                                <m:r>
                                  <a:rPr lang="pt-PT" sz="1550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e>
                            </m:d>
                          </m:e>
                        </m:d>
                        <m:r>
                          <a:rPr lang="pt-PT" sz="1550" b="1" i="0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a14:m>
                    <a:endParaRPr lang="pt-PT" sz="1550" b="1" dirty="0"/>
                  </a:p>
                </p:txBody>
              </p:sp>
            </mc:Choice>
            <mc:Fallback>
              <p:sp>
                <p:nvSpPr>
                  <p:cNvPr id="50" name="CaixaDeTexto 49">
                    <a:extLst>
                      <a:ext uri="{FF2B5EF4-FFF2-40B4-BE49-F238E27FC236}">
                        <a16:creationId xmlns:a16="http://schemas.microsoft.com/office/drawing/2014/main" id="{DD5B9AB7-B45F-8CA3-BC3B-55B1F67FB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101" y="4325633"/>
                    <a:ext cx="5174249" cy="32719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86" r="-471"/>
                    </a:stretch>
                  </a:blipFill>
                </p:spPr>
                <p:txBody>
                  <a:bodyPr/>
                  <a:lstStyle/>
                  <a:p>
                    <a:r>
                      <a:rPr lang="pt-P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0D8433FE-05AB-57A1-08D4-A463890C06C3}"/>
                      </a:ext>
                    </a:extLst>
                  </p:cNvPr>
                  <p:cNvSpPr txBox="1"/>
                  <p:nvPr/>
                </p:nvSpPr>
                <p:spPr>
                  <a:xfrm>
                    <a:off x="2553508" y="5885017"/>
                    <a:ext cx="1820396" cy="628249"/>
                  </a:xfrm>
                  <a:prstGeom prst="rect">
                    <a:avLst/>
                  </a:prstGeom>
                  <a:noFill/>
                </p:spPr>
                <p:txBody>
                  <a:bodyPr wrap="square" numCol="1" rtlCol="0">
                    <a:spAutoFit/>
                  </a:bodyPr>
                  <a:lstStyle/>
                  <a:p>
                    <a:pPr lvl="1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pt-PT" sz="1550" i="1" kern="10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PT" sz="155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550" b="0" i="1" kern="100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pt-PT" sz="1550" b="0" i="1" kern="100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pt-PT" sz="1550" b="0" i="0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=10</m:t>
                          </m:r>
                          <m:r>
                            <a:rPr lang="pt-PT" sz="1550" b="0" i="0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&gt;8</m:t>
                          </m:r>
                        </m:oMath>
                      </m:oMathPara>
                    </a14:m>
                    <a:endParaRPr lang="en-US" sz="1550" dirty="0"/>
                  </a:p>
                </p:txBody>
              </p:sp>
            </mc:Choice>
            <mc:Fallback>
              <p:sp>
                <p:nvSpPr>
                  <p:cNvPr id="51" name="CaixaDeTexto 50">
                    <a:extLst>
                      <a:ext uri="{FF2B5EF4-FFF2-40B4-BE49-F238E27FC236}">
                        <a16:creationId xmlns:a16="http://schemas.microsoft.com/office/drawing/2014/main" id="{0D8433FE-05AB-57A1-08D4-A463890C06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3508" y="5885017"/>
                    <a:ext cx="1820396" cy="62824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P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DC5B2B45-7875-41F9-0AAB-D9C32B101735}"/>
                  </a:ext>
                </a:extLst>
              </p:cNvPr>
              <p:cNvGrpSpPr/>
              <p:nvPr/>
            </p:nvGrpSpPr>
            <p:grpSpPr>
              <a:xfrm>
                <a:off x="1070551" y="4164330"/>
                <a:ext cx="4777799" cy="1683566"/>
                <a:chOff x="1070551" y="4164176"/>
                <a:chExt cx="4630429" cy="1683720"/>
              </a:xfrm>
            </p:grpSpPr>
            <p:sp>
              <p:nvSpPr>
                <p:cNvPr id="10" name="Chaveta à direita 9">
                  <a:extLst>
                    <a:ext uri="{FF2B5EF4-FFF2-40B4-BE49-F238E27FC236}">
                      <a16:creationId xmlns:a16="http://schemas.microsoft.com/office/drawing/2014/main" id="{EA11A048-C64F-EAD5-6899-6B6CCFCB3B8D}"/>
                    </a:ext>
                  </a:extLst>
                </p:cNvPr>
                <p:cNvSpPr/>
                <p:nvPr/>
              </p:nvSpPr>
              <p:spPr>
                <a:xfrm rot="5400000">
                  <a:off x="3235569" y="3382485"/>
                  <a:ext cx="308642" cy="4622180"/>
                </a:xfrm>
                <a:custGeom>
                  <a:avLst/>
                  <a:gdLst>
                    <a:gd name="connsiteX0" fmla="*/ 0 w 308614"/>
                    <a:gd name="connsiteY0" fmla="*/ 0 h 4769287"/>
                    <a:gd name="connsiteX1" fmla="*/ 154307 w 308614"/>
                    <a:gd name="connsiteY1" fmla="*/ 287125 h 4769287"/>
                    <a:gd name="connsiteX2" fmla="*/ 154307 w 308614"/>
                    <a:gd name="connsiteY2" fmla="*/ 775931 h 4769287"/>
                    <a:gd name="connsiteX3" fmla="*/ 154307 w 308614"/>
                    <a:gd name="connsiteY3" fmla="*/ 1228529 h 4769287"/>
                    <a:gd name="connsiteX4" fmla="*/ 154307 w 308614"/>
                    <a:gd name="connsiteY4" fmla="*/ 1681128 h 4769287"/>
                    <a:gd name="connsiteX5" fmla="*/ 154307 w 308614"/>
                    <a:gd name="connsiteY5" fmla="*/ 2097518 h 4769287"/>
                    <a:gd name="connsiteX6" fmla="*/ 308614 w 308614"/>
                    <a:gd name="connsiteY6" fmla="*/ 2384643 h 4769287"/>
                    <a:gd name="connsiteX7" fmla="*/ 154307 w 308614"/>
                    <a:gd name="connsiteY7" fmla="*/ 2671768 h 4769287"/>
                    <a:gd name="connsiteX8" fmla="*/ 154307 w 308614"/>
                    <a:gd name="connsiteY8" fmla="*/ 3070055 h 4769287"/>
                    <a:gd name="connsiteX9" fmla="*/ 154307 w 308614"/>
                    <a:gd name="connsiteY9" fmla="*/ 3504549 h 4769287"/>
                    <a:gd name="connsiteX10" fmla="*/ 154307 w 308614"/>
                    <a:gd name="connsiteY10" fmla="*/ 3993356 h 4769287"/>
                    <a:gd name="connsiteX11" fmla="*/ 154307 w 308614"/>
                    <a:gd name="connsiteY11" fmla="*/ 4482162 h 4769287"/>
                    <a:gd name="connsiteX12" fmla="*/ 0 w 308614"/>
                    <a:gd name="connsiteY12" fmla="*/ 4769287 h 4769287"/>
                    <a:gd name="connsiteX13" fmla="*/ 0 w 308614"/>
                    <a:gd name="connsiteY13" fmla="*/ 4268512 h 4769287"/>
                    <a:gd name="connsiteX14" fmla="*/ 0 w 308614"/>
                    <a:gd name="connsiteY14" fmla="*/ 3767737 h 4769287"/>
                    <a:gd name="connsiteX15" fmla="*/ 0 w 308614"/>
                    <a:gd name="connsiteY15" fmla="*/ 3123883 h 4769287"/>
                    <a:gd name="connsiteX16" fmla="*/ 0 w 308614"/>
                    <a:gd name="connsiteY16" fmla="*/ 2575415 h 4769287"/>
                    <a:gd name="connsiteX17" fmla="*/ 0 w 308614"/>
                    <a:gd name="connsiteY17" fmla="*/ 1979254 h 4769287"/>
                    <a:gd name="connsiteX18" fmla="*/ 0 w 308614"/>
                    <a:gd name="connsiteY18" fmla="*/ 1287707 h 4769287"/>
                    <a:gd name="connsiteX19" fmla="*/ 0 w 308614"/>
                    <a:gd name="connsiteY19" fmla="*/ 834625 h 4769287"/>
                    <a:gd name="connsiteX20" fmla="*/ 0 w 308614"/>
                    <a:gd name="connsiteY20" fmla="*/ 0 h 4769287"/>
                    <a:gd name="connsiteX0" fmla="*/ 0 w 308614"/>
                    <a:gd name="connsiteY0" fmla="*/ 0 h 4769287"/>
                    <a:gd name="connsiteX1" fmla="*/ 154307 w 308614"/>
                    <a:gd name="connsiteY1" fmla="*/ 287125 h 4769287"/>
                    <a:gd name="connsiteX2" fmla="*/ 154307 w 308614"/>
                    <a:gd name="connsiteY2" fmla="*/ 685411 h 4769287"/>
                    <a:gd name="connsiteX3" fmla="*/ 154307 w 308614"/>
                    <a:gd name="connsiteY3" fmla="*/ 1174218 h 4769287"/>
                    <a:gd name="connsiteX4" fmla="*/ 154307 w 308614"/>
                    <a:gd name="connsiteY4" fmla="*/ 1608712 h 4769287"/>
                    <a:gd name="connsiteX5" fmla="*/ 154307 w 308614"/>
                    <a:gd name="connsiteY5" fmla="*/ 2097518 h 4769287"/>
                    <a:gd name="connsiteX6" fmla="*/ 308614 w 308614"/>
                    <a:gd name="connsiteY6" fmla="*/ 2384643 h 4769287"/>
                    <a:gd name="connsiteX7" fmla="*/ 154307 w 308614"/>
                    <a:gd name="connsiteY7" fmla="*/ 2671768 h 4769287"/>
                    <a:gd name="connsiteX8" fmla="*/ 154307 w 308614"/>
                    <a:gd name="connsiteY8" fmla="*/ 3142470 h 4769287"/>
                    <a:gd name="connsiteX9" fmla="*/ 154307 w 308614"/>
                    <a:gd name="connsiteY9" fmla="*/ 3613173 h 4769287"/>
                    <a:gd name="connsiteX10" fmla="*/ 154307 w 308614"/>
                    <a:gd name="connsiteY10" fmla="*/ 4482162 h 4769287"/>
                    <a:gd name="connsiteX11" fmla="*/ 0 w 308614"/>
                    <a:gd name="connsiteY11" fmla="*/ 4769287 h 476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8614" h="4769287" stroke="0" extrusionOk="0">
                      <a:moveTo>
                        <a:pt x="0" y="0"/>
                      </a:moveTo>
                      <a:cubicBezTo>
                        <a:pt x="83716" y="-4756"/>
                        <a:pt x="190287" y="153060"/>
                        <a:pt x="154307" y="287125"/>
                      </a:cubicBezTo>
                      <a:cubicBezTo>
                        <a:pt x="182187" y="395302"/>
                        <a:pt x="111602" y="589929"/>
                        <a:pt x="154307" y="775931"/>
                      </a:cubicBezTo>
                      <a:cubicBezTo>
                        <a:pt x="197012" y="961933"/>
                        <a:pt x="114008" y="1058856"/>
                        <a:pt x="154307" y="1228529"/>
                      </a:cubicBezTo>
                      <a:cubicBezTo>
                        <a:pt x="194606" y="1398202"/>
                        <a:pt x="105222" y="1456431"/>
                        <a:pt x="154307" y="1681128"/>
                      </a:cubicBezTo>
                      <a:cubicBezTo>
                        <a:pt x="203392" y="1905825"/>
                        <a:pt x="131678" y="1972839"/>
                        <a:pt x="154307" y="2097518"/>
                      </a:cubicBezTo>
                      <a:cubicBezTo>
                        <a:pt x="158019" y="2253626"/>
                        <a:pt x="223770" y="2366609"/>
                        <a:pt x="308614" y="2384643"/>
                      </a:cubicBezTo>
                      <a:cubicBezTo>
                        <a:pt x="245156" y="2422631"/>
                        <a:pt x="157355" y="2473384"/>
                        <a:pt x="154307" y="2671768"/>
                      </a:cubicBezTo>
                      <a:cubicBezTo>
                        <a:pt x="190929" y="2792740"/>
                        <a:pt x="147983" y="2930373"/>
                        <a:pt x="154307" y="3070055"/>
                      </a:cubicBezTo>
                      <a:cubicBezTo>
                        <a:pt x="160631" y="3209737"/>
                        <a:pt x="133095" y="3387176"/>
                        <a:pt x="154307" y="3504549"/>
                      </a:cubicBezTo>
                      <a:cubicBezTo>
                        <a:pt x="175519" y="3621922"/>
                        <a:pt x="113733" y="3760063"/>
                        <a:pt x="154307" y="3993356"/>
                      </a:cubicBezTo>
                      <a:cubicBezTo>
                        <a:pt x="194881" y="4226649"/>
                        <a:pt x="112517" y="4242340"/>
                        <a:pt x="154307" y="4482162"/>
                      </a:cubicBezTo>
                      <a:cubicBezTo>
                        <a:pt x="149746" y="4624728"/>
                        <a:pt x="74152" y="4772816"/>
                        <a:pt x="0" y="4769287"/>
                      </a:cubicBezTo>
                      <a:cubicBezTo>
                        <a:pt x="-8427" y="4636994"/>
                        <a:pt x="48834" y="4456608"/>
                        <a:pt x="0" y="4268512"/>
                      </a:cubicBezTo>
                      <a:cubicBezTo>
                        <a:pt x="-48834" y="4080416"/>
                        <a:pt x="51568" y="3872725"/>
                        <a:pt x="0" y="3767737"/>
                      </a:cubicBezTo>
                      <a:cubicBezTo>
                        <a:pt x="-51568" y="3662750"/>
                        <a:pt x="73376" y="3365837"/>
                        <a:pt x="0" y="3123883"/>
                      </a:cubicBezTo>
                      <a:cubicBezTo>
                        <a:pt x="-73376" y="2881929"/>
                        <a:pt x="17010" y="2700235"/>
                        <a:pt x="0" y="2575415"/>
                      </a:cubicBezTo>
                      <a:cubicBezTo>
                        <a:pt x="-17010" y="2450595"/>
                        <a:pt x="34299" y="2136912"/>
                        <a:pt x="0" y="1979254"/>
                      </a:cubicBezTo>
                      <a:cubicBezTo>
                        <a:pt x="-34299" y="1821596"/>
                        <a:pt x="62412" y="1575419"/>
                        <a:pt x="0" y="1287707"/>
                      </a:cubicBezTo>
                      <a:cubicBezTo>
                        <a:pt x="-62412" y="999995"/>
                        <a:pt x="41966" y="968905"/>
                        <a:pt x="0" y="834625"/>
                      </a:cubicBezTo>
                      <a:cubicBezTo>
                        <a:pt x="-41966" y="700345"/>
                        <a:pt x="68795" y="391158"/>
                        <a:pt x="0" y="0"/>
                      </a:cubicBezTo>
                      <a:close/>
                    </a:path>
                    <a:path w="308614" h="4769287" fill="none" extrusionOk="0">
                      <a:moveTo>
                        <a:pt x="0" y="0"/>
                      </a:moveTo>
                      <a:cubicBezTo>
                        <a:pt x="71431" y="-3955"/>
                        <a:pt x="138958" y="156743"/>
                        <a:pt x="154307" y="287125"/>
                      </a:cubicBezTo>
                      <a:cubicBezTo>
                        <a:pt x="174316" y="393446"/>
                        <a:pt x="154270" y="529691"/>
                        <a:pt x="154307" y="685411"/>
                      </a:cubicBezTo>
                      <a:cubicBezTo>
                        <a:pt x="154344" y="841131"/>
                        <a:pt x="115761" y="1060718"/>
                        <a:pt x="154307" y="1174218"/>
                      </a:cubicBezTo>
                      <a:cubicBezTo>
                        <a:pt x="192853" y="1287718"/>
                        <a:pt x="116674" y="1411904"/>
                        <a:pt x="154307" y="1608712"/>
                      </a:cubicBezTo>
                      <a:cubicBezTo>
                        <a:pt x="191940" y="1805520"/>
                        <a:pt x="140933" y="1924169"/>
                        <a:pt x="154307" y="2097518"/>
                      </a:cubicBezTo>
                      <a:cubicBezTo>
                        <a:pt x="156192" y="2262456"/>
                        <a:pt x="217275" y="2406621"/>
                        <a:pt x="308614" y="2384643"/>
                      </a:cubicBezTo>
                      <a:cubicBezTo>
                        <a:pt x="238715" y="2396314"/>
                        <a:pt x="159959" y="2493198"/>
                        <a:pt x="154307" y="2671768"/>
                      </a:cubicBezTo>
                      <a:cubicBezTo>
                        <a:pt x="200096" y="2859775"/>
                        <a:pt x="122582" y="3007744"/>
                        <a:pt x="154307" y="3142470"/>
                      </a:cubicBezTo>
                      <a:cubicBezTo>
                        <a:pt x="186032" y="3277196"/>
                        <a:pt x="106140" y="3436971"/>
                        <a:pt x="154307" y="3613173"/>
                      </a:cubicBezTo>
                      <a:cubicBezTo>
                        <a:pt x="202474" y="3789375"/>
                        <a:pt x="131372" y="4288976"/>
                        <a:pt x="154307" y="4482162"/>
                      </a:cubicBezTo>
                      <a:cubicBezTo>
                        <a:pt x="167252" y="4653829"/>
                        <a:pt x="89044" y="4764845"/>
                        <a:pt x="0" y="4769287"/>
                      </a:cubicBezTo>
                    </a:path>
                  </a:pathLst>
                </a:custGeom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2239345539">
                        <a:prstGeom prst="rightBrace">
                          <a:avLst>
                            <a:gd name="adj1" fmla="val 93037"/>
                            <a:gd name="adj2" fmla="val 50000"/>
                          </a:avLst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Conexão reta 11">
                  <a:extLst>
                    <a:ext uri="{FF2B5EF4-FFF2-40B4-BE49-F238E27FC236}">
                      <a16:creationId xmlns:a16="http://schemas.microsoft.com/office/drawing/2014/main" id="{DE243592-FDF4-F432-B3B0-110911A33244}"/>
                    </a:ext>
                  </a:extLst>
                </p:cNvPr>
                <p:cNvCxnSpPr>
                  <a:cxnSpLocks/>
                  <a:stCxn id="10" idx="0"/>
                  <a:endCxn id="14" idx="0"/>
                </p:cNvCxnSpPr>
                <p:nvPr/>
              </p:nvCxnSpPr>
              <p:spPr>
                <a:xfrm flipH="1" flipV="1">
                  <a:off x="5692731" y="4491218"/>
                  <a:ext cx="8249" cy="10480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xão reta 12">
                  <a:extLst>
                    <a:ext uri="{FF2B5EF4-FFF2-40B4-BE49-F238E27FC236}">
                      <a16:creationId xmlns:a16="http://schemas.microsoft.com/office/drawing/2014/main" id="{2DA4D629-47D8-58C6-6433-4B755AE76558}"/>
                    </a:ext>
                  </a:extLst>
                </p:cNvPr>
                <p:cNvCxnSpPr>
                  <a:cxnSpLocks/>
                  <a:stCxn id="10" idx="2"/>
                  <a:endCxn id="14" idx="2"/>
                </p:cNvCxnSpPr>
                <p:nvPr/>
              </p:nvCxnSpPr>
              <p:spPr>
                <a:xfrm flipH="1" flipV="1">
                  <a:off x="1070551" y="4491218"/>
                  <a:ext cx="8249" cy="10480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Parêntese esquerdo 13">
                  <a:extLst>
                    <a:ext uri="{FF2B5EF4-FFF2-40B4-BE49-F238E27FC236}">
                      <a16:creationId xmlns:a16="http://schemas.microsoft.com/office/drawing/2014/main" id="{CF431197-5831-FFA7-E62F-5CE5540F5779}"/>
                    </a:ext>
                  </a:extLst>
                </p:cNvPr>
                <p:cNvSpPr/>
                <p:nvPr/>
              </p:nvSpPr>
              <p:spPr>
                <a:xfrm rot="5400000">
                  <a:off x="3218120" y="2016607"/>
                  <a:ext cx="327042" cy="4622180"/>
                </a:xfrm>
                <a:custGeom>
                  <a:avLst/>
                  <a:gdLst>
                    <a:gd name="connsiteX0" fmla="*/ 327012 w 327012"/>
                    <a:gd name="connsiteY0" fmla="*/ 4769287 h 4769287"/>
                    <a:gd name="connsiteX1" fmla="*/ 0 w 327012"/>
                    <a:gd name="connsiteY1" fmla="*/ 4487697 h 4769287"/>
                    <a:gd name="connsiteX2" fmla="*/ 0 w 327012"/>
                    <a:gd name="connsiteY2" fmla="*/ 4046056 h 4769287"/>
                    <a:gd name="connsiteX3" fmla="*/ 0 w 327012"/>
                    <a:gd name="connsiteY3" fmla="*/ 3478231 h 4769287"/>
                    <a:gd name="connsiteX4" fmla="*/ 0 w 327012"/>
                    <a:gd name="connsiteY4" fmla="*/ 3036590 h 4769287"/>
                    <a:gd name="connsiteX5" fmla="*/ 0 w 327012"/>
                    <a:gd name="connsiteY5" fmla="*/ 2510827 h 4769287"/>
                    <a:gd name="connsiteX6" fmla="*/ 0 w 327012"/>
                    <a:gd name="connsiteY6" fmla="*/ 1943002 h 4769287"/>
                    <a:gd name="connsiteX7" fmla="*/ 0 w 327012"/>
                    <a:gd name="connsiteY7" fmla="*/ 1375178 h 4769287"/>
                    <a:gd name="connsiteX8" fmla="*/ 0 w 327012"/>
                    <a:gd name="connsiteY8" fmla="*/ 849414 h 4769287"/>
                    <a:gd name="connsiteX9" fmla="*/ 0 w 327012"/>
                    <a:gd name="connsiteY9" fmla="*/ 281590 h 4769287"/>
                    <a:gd name="connsiteX10" fmla="*/ 327012 w 327012"/>
                    <a:gd name="connsiteY10" fmla="*/ 0 h 4769287"/>
                    <a:gd name="connsiteX11" fmla="*/ 327012 w 327012"/>
                    <a:gd name="connsiteY11" fmla="*/ 691547 h 4769287"/>
                    <a:gd name="connsiteX12" fmla="*/ 327012 w 327012"/>
                    <a:gd name="connsiteY12" fmla="*/ 1192322 h 4769287"/>
                    <a:gd name="connsiteX13" fmla="*/ 327012 w 327012"/>
                    <a:gd name="connsiteY13" fmla="*/ 1645404 h 4769287"/>
                    <a:gd name="connsiteX14" fmla="*/ 327012 w 327012"/>
                    <a:gd name="connsiteY14" fmla="*/ 2146179 h 4769287"/>
                    <a:gd name="connsiteX15" fmla="*/ 327012 w 327012"/>
                    <a:gd name="connsiteY15" fmla="*/ 2837726 h 4769287"/>
                    <a:gd name="connsiteX16" fmla="*/ 327012 w 327012"/>
                    <a:gd name="connsiteY16" fmla="*/ 3338501 h 4769287"/>
                    <a:gd name="connsiteX17" fmla="*/ 327012 w 327012"/>
                    <a:gd name="connsiteY17" fmla="*/ 3886969 h 4769287"/>
                    <a:gd name="connsiteX18" fmla="*/ 327012 w 327012"/>
                    <a:gd name="connsiteY18" fmla="*/ 4769287 h 4769287"/>
                    <a:gd name="connsiteX0" fmla="*/ 327012 w 327012"/>
                    <a:gd name="connsiteY0" fmla="*/ 4769287 h 4769287"/>
                    <a:gd name="connsiteX1" fmla="*/ 0 w 327012"/>
                    <a:gd name="connsiteY1" fmla="*/ 4487697 h 4769287"/>
                    <a:gd name="connsiteX2" fmla="*/ 0 w 327012"/>
                    <a:gd name="connsiteY2" fmla="*/ 4046056 h 4769287"/>
                    <a:gd name="connsiteX3" fmla="*/ 0 w 327012"/>
                    <a:gd name="connsiteY3" fmla="*/ 3478231 h 4769287"/>
                    <a:gd name="connsiteX4" fmla="*/ 0 w 327012"/>
                    <a:gd name="connsiteY4" fmla="*/ 2994529 h 4769287"/>
                    <a:gd name="connsiteX5" fmla="*/ 0 w 327012"/>
                    <a:gd name="connsiteY5" fmla="*/ 2552888 h 4769287"/>
                    <a:gd name="connsiteX6" fmla="*/ 0 w 327012"/>
                    <a:gd name="connsiteY6" fmla="*/ 2069185 h 4769287"/>
                    <a:gd name="connsiteX7" fmla="*/ 0 w 327012"/>
                    <a:gd name="connsiteY7" fmla="*/ 1543422 h 4769287"/>
                    <a:gd name="connsiteX8" fmla="*/ 0 w 327012"/>
                    <a:gd name="connsiteY8" fmla="*/ 1059720 h 4769287"/>
                    <a:gd name="connsiteX9" fmla="*/ 0 w 327012"/>
                    <a:gd name="connsiteY9" fmla="*/ 281590 h 4769287"/>
                    <a:gd name="connsiteX10" fmla="*/ 327012 w 327012"/>
                    <a:gd name="connsiteY10" fmla="*/ 0 h 476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7012" h="4769287" stroke="0" extrusionOk="0">
                      <a:moveTo>
                        <a:pt x="327012" y="4769287"/>
                      </a:moveTo>
                      <a:cubicBezTo>
                        <a:pt x="155825" y="4767909"/>
                        <a:pt x="-20850" y="4624505"/>
                        <a:pt x="0" y="4487697"/>
                      </a:cubicBezTo>
                      <a:cubicBezTo>
                        <a:pt x="-13111" y="4271519"/>
                        <a:pt x="10989" y="4168855"/>
                        <a:pt x="0" y="4046056"/>
                      </a:cubicBezTo>
                      <a:cubicBezTo>
                        <a:pt x="-10989" y="3923257"/>
                        <a:pt x="45332" y="3756130"/>
                        <a:pt x="0" y="3478231"/>
                      </a:cubicBezTo>
                      <a:cubicBezTo>
                        <a:pt x="-45332" y="3200333"/>
                        <a:pt x="28908" y="3196109"/>
                        <a:pt x="0" y="3036590"/>
                      </a:cubicBezTo>
                      <a:cubicBezTo>
                        <a:pt x="-28908" y="2877071"/>
                        <a:pt x="14613" y="2759733"/>
                        <a:pt x="0" y="2510827"/>
                      </a:cubicBezTo>
                      <a:cubicBezTo>
                        <a:pt x="-14613" y="2261921"/>
                        <a:pt x="14180" y="2072006"/>
                        <a:pt x="0" y="1943002"/>
                      </a:cubicBezTo>
                      <a:cubicBezTo>
                        <a:pt x="-14180" y="1813998"/>
                        <a:pt x="34890" y="1602315"/>
                        <a:pt x="0" y="1375178"/>
                      </a:cubicBezTo>
                      <a:cubicBezTo>
                        <a:pt x="-34890" y="1148041"/>
                        <a:pt x="13601" y="1065434"/>
                        <a:pt x="0" y="849414"/>
                      </a:cubicBezTo>
                      <a:cubicBezTo>
                        <a:pt x="-13601" y="633394"/>
                        <a:pt x="988" y="502171"/>
                        <a:pt x="0" y="281590"/>
                      </a:cubicBezTo>
                      <a:cubicBezTo>
                        <a:pt x="1347" y="132148"/>
                        <a:pt x="107178" y="19710"/>
                        <a:pt x="327012" y="0"/>
                      </a:cubicBezTo>
                      <a:cubicBezTo>
                        <a:pt x="400215" y="284666"/>
                        <a:pt x="251894" y="463353"/>
                        <a:pt x="327012" y="691547"/>
                      </a:cubicBezTo>
                      <a:cubicBezTo>
                        <a:pt x="402130" y="919741"/>
                        <a:pt x="300820" y="966287"/>
                        <a:pt x="327012" y="1192322"/>
                      </a:cubicBezTo>
                      <a:cubicBezTo>
                        <a:pt x="353204" y="1418358"/>
                        <a:pt x="314560" y="1511686"/>
                        <a:pt x="327012" y="1645404"/>
                      </a:cubicBezTo>
                      <a:cubicBezTo>
                        <a:pt x="339464" y="1779122"/>
                        <a:pt x="299008" y="1993053"/>
                        <a:pt x="327012" y="2146179"/>
                      </a:cubicBezTo>
                      <a:cubicBezTo>
                        <a:pt x="355016" y="2299305"/>
                        <a:pt x="274105" y="2524882"/>
                        <a:pt x="327012" y="2837726"/>
                      </a:cubicBezTo>
                      <a:cubicBezTo>
                        <a:pt x="379919" y="3150570"/>
                        <a:pt x="287907" y="3170729"/>
                        <a:pt x="327012" y="3338501"/>
                      </a:cubicBezTo>
                      <a:cubicBezTo>
                        <a:pt x="366117" y="3506274"/>
                        <a:pt x="290588" y="3639069"/>
                        <a:pt x="327012" y="3886969"/>
                      </a:cubicBezTo>
                      <a:cubicBezTo>
                        <a:pt x="363436" y="4134869"/>
                        <a:pt x="310505" y="4391878"/>
                        <a:pt x="327012" y="4769287"/>
                      </a:cubicBezTo>
                      <a:close/>
                    </a:path>
                    <a:path w="327012" h="4769287" fill="none" extrusionOk="0">
                      <a:moveTo>
                        <a:pt x="327012" y="4769287"/>
                      </a:moveTo>
                      <a:cubicBezTo>
                        <a:pt x="145240" y="4776203"/>
                        <a:pt x="-6792" y="4639242"/>
                        <a:pt x="0" y="4487697"/>
                      </a:cubicBezTo>
                      <a:cubicBezTo>
                        <a:pt x="-11492" y="4275489"/>
                        <a:pt x="51462" y="4245825"/>
                        <a:pt x="0" y="4046056"/>
                      </a:cubicBezTo>
                      <a:cubicBezTo>
                        <a:pt x="-51462" y="3846287"/>
                        <a:pt x="18900" y="3636355"/>
                        <a:pt x="0" y="3478231"/>
                      </a:cubicBezTo>
                      <a:cubicBezTo>
                        <a:pt x="-18900" y="3320108"/>
                        <a:pt x="21547" y="3152132"/>
                        <a:pt x="0" y="2994529"/>
                      </a:cubicBezTo>
                      <a:cubicBezTo>
                        <a:pt x="-21547" y="2836926"/>
                        <a:pt x="18401" y="2691009"/>
                        <a:pt x="0" y="2552888"/>
                      </a:cubicBezTo>
                      <a:cubicBezTo>
                        <a:pt x="-18401" y="2414767"/>
                        <a:pt x="48403" y="2310047"/>
                        <a:pt x="0" y="2069185"/>
                      </a:cubicBezTo>
                      <a:cubicBezTo>
                        <a:pt x="-48403" y="1828323"/>
                        <a:pt x="20408" y="1717318"/>
                        <a:pt x="0" y="1543422"/>
                      </a:cubicBezTo>
                      <a:cubicBezTo>
                        <a:pt x="-20408" y="1369526"/>
                        <a:pt x="33844" y="1249763"/>
                        <a:pt x="0" y="1059720"/>
                      </a:cubicBezTo>
                      <a:cubicBezTo>
                        <a:pt x="-33844" y="869677"/>
                        <a:pt x="47002" y="440325"/>
                        <a:pt x="0" y="281590"/>
                      </a:cubicBezTo>
                      <a:cubicBezTo>
                        <a:pt x="-36822" y="161811"/>
                        <a:pt x="151533" y="-17782"/>
                        <a:pt x="327012" y="0"/>
                      </a:cubicBezTo>
                    </a:path>
                  </a:pathLst>
                </a:custGeom>
                <a:ln w="12700">
                  <a:solidFill>
                    <a:schemeClr val="tx1"/>
                  </a:solidFill>
                  <a:extLst>
                    <a:ext uri="{C807C97D-BFC1-408E-A445-0C87EB9F89A2}">
                      <ask:lineSketchStyleProps xmlns:ask="http://schemas.microsoft.com/office/drawing/2018/sketchyshapes" sd="1019750279">
                        <a:prstGeom prst="leftBracket">
                          <a:avLst>
                            <a:gd name="adj" fmla="val 86110"/>
                          </a:avLst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66832B8-FFFA-B4B3-ED5A-49DDA82DADEA}"/>
                </a:ext>
              </a:extLst>
            </p:cNvPr>
            <p:cNvSpPr/>
            <p:nvPr/>
          </p:nvSpPr>
          <p:spPr>
            <a:xfrm>
              <a:off x="3267075" y="4211063"/>
              <a:ext cx="28575" cy="1682750"/>
            </a:xfrm>
            <a:custGeom>
              <a:avLst/>
              <a:gdLst>
                <a:gd name="connsiteX0" fmla="*/ 28575 w 28575"/>
                <a:gd name="connsiteY0" fmla="*/ 1682750 h 1682750"/>
                <a:gd name="connsiteX1" fmla="*/ 0 w 28575"/>
                <a:gd name="connsiteY1" fmla="*/ 0 h 168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682750" extrusionOk="0">
                  <a:moveTo>
                    <a:pt x="28575" y="1682750"/>
                  </a:moveTo>
                  <a:cubicBezTo>
                    <a:pt x="17142" y="1024789"/>
                    <a:pt x="-22426" y="629918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15918826">
                    <a:custGeom>
                      <a:avLst/>
                      <a:gdLst>
                        <a:gd name="connsiteX0" fmla="*/ 28575 w 28575"/>
                        <a:gd name="connsiteY0" fmla="*/ 1682750 h 1682750"/>
                        <a:gd name="connsiteX1" fmla="*/ 0 w 28575"/>
                        <a:gd name="connsiteY1" fmla="*/ 0 h 1682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8575" h="1682750">
                          <a:moveTo>
                            <a:pt x="28575" y="168275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Marcador de Posição de Conteúdo 2">
                <a:extLst>
                  <a:ext uri="{FF2B5EF4-FFF2-40B4-BE49-F238E27FC236}">
                    <a16:creationId xmlns:a16="http://schemas.microsoft.com/office/drawing/2014/main" id="{AE027066-0703-11B3-FDAC-488FD05D6F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100" y="3368992"/>
                <a:ext cx="5421899" cy="1873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008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2296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584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700" b="1" dirty="0"/>
                  <a:t>Underperformance</a:t>
                </a:r>
                <a:r>
                  <a:rPr lang="en-US" sz="1700" dirty="0"/>
                  <a:t> due to the </a:t>
                </a:r>
                <a14:m>
                  <m:oMath xmlns:m="http://schemas.openxmlformats.org/officeDocument/2006/math">
                    <m:r>
                      <a:rPr lang="pt-PT" sz="1700" b="1" i="1"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pt-PT" sz="1700" b="1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1700" dirty="0"/>
                  <a:t> overlap between pairs of sub-lists: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700"/>
                      <m:t>Overlap</m:t>
                    </m:r>
                    <m:r>
                      <a:rPr lang="en-US" sz="1700" i="1"/>
                      <m:t>=</m:t>
                    </m:r>
                    <m:f>
                      <m:fPr>
                        <m:ctrlPr>
                          <a:rPr lang="pt-PT" sz="1700" i="1"/>
                        </m:ctrlPr>
                      </m:fPr>
                      <m:num>
                        <m:sSup>
                          <m:sSupPr>
                            <m:ctrlPr>
                              <a:rPr lang="pt-PT" sz="1700" i="1"/>
                            </m:ctrlPr>
                          </m:sSupPr>
                          <m:e>
                            <m:r>
                              <a:rPr lang="en-US" sz="1700" i="1"/>
                              <m:t>2×2</m:t>
                            </m:r>
                          </m:e>
                          <m:sup>
                            <m:r>
                              <a:rPr lang="pt-PT" sz="1700" i="1"/>
                              <m:t>𝑛</m:t>
                            </m:r>
                            <m:r>
                              <a:rPr lang="en-US" sz="1700" i="1"/>
                              <m:t>−</m:t>
                            </m:r>
                            <m:r>
                              <a:rPr lang="pt-PT" sz="1700" i="1"/>
                              <m:t>𝑘</m:t>
                            </m:r>
                            <m:r>
                              <a:rPr lang="en-US" sz="1700" i="1"/>
                              <m:t>−1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t-PT" sz="1700" i="1"/>
                            </m:ctrlPr>
                          </m:sSupPr>
                          <m:e>
                            <m:r>
                              <a:rPr lang="en-US" sz="1700" i="1"/>
                              <m:t>2×2</m:t>
                            </m:r>
                          </m:e>
                          <m:sup>
                            <m:r>
                              <a:rPr lang="pt-PT" sz="1700" i="1"/>
                              <m:t>𝑛</m:t>
                            </m:r>
                            <m:r>
                              <a:rPr lang="en-US" sz="1700" i="1"/>
                              <m:t>−</m:t>
                            </m:r>
                            <m:r>
                              <a:rPr lang="pt-PT" sz="1700" i="1"/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1700" i="1"/>
                      <m:t>=</m:t>
                    </m:r>
                    <m:sSup>
                      <m:sSupPr>
                        <m:ctrlPr>
                          <a:rPr lang="pt-PT" sz="1700" i="1"/>
                        </m:ctrlPr>
                      </m:sSupPr>
                      <m:e>
                        <m:r>
                          <a:rPr lang="en-US" sz="1700" i="1"/>
                          <m:t>2</m:t>
                        </m:r>
                      </m:e>
                      <m:sup>
                        <m:r>
                          <a:rPr lang="en-US" sz="1700" i="1"/>
                          <m:t>−1</m:t>
                        </m:r>
                      </m:sup>
                    </m:sSup>
                    <m:r>
                      <a:rPr lang="en-US" sz="1700" i="1"/>
                      <m:t>=50%</m:t>
                    </m:r>
                  </m:oMath>
                </a14:m>
                <a:r>
                  <a:rPr lang="en-US" sz="1700" dirty="0"/>
                  <a:t>.</a:t>
                </a:r>
              </a:p>
              <a:p>
                <a:r>
                  <a:rPr lang="en-US" sz="1700" dirty="0"/>
                  <a:t>Excessive overlap makes it hard to adjust one node’s probability without affecting other nodes’ probabilities. </a:t>
                </a:r>
              </a:p>
              <a:p>
                <a:pPr marL="228600" lvl="1" indent="0">
                  <a:buFont typeface="Consolas" panose="020B0609020204030204" pitchFamily="49" charset="0"/>
                  <a:buNone/>
                </a:pPr>
                <a:endParaRPr lang="en-US" sz="1700" dirty="0"/>
              </a:p>
            </p:txBody>
          </p:sp>
        </mc:Choice>
        <mc:Fallback>
          <p:sp>
            <p:nvSpPr>
              <p:cNvPr id="39" name="Marcador de Posição de Conteúdo 2">
                <a:extLst>
                  <a:ext uri="{FF2B5EF4-FFF2-40B4-BE49-F238E27FC236}">
                    <a16:creationId xmlns:a16="http://schemas.microsoft.com/office/drawing/2014/main" id="{AE027066-0703-11B3-FDAC-488FD05D6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00" y="3368992"/>
                <a:ext cx="5421899" cy="1873509"/>
              </a:xfrm>
              <a:prstGeom prst="rect">
                <a:avLst/>
              </a:prstGeom>
              <a:blipFill>
                <a:blip r:embed="rId11"/>
                <a:stretch>
                  <a:fillRect l="-562" r="-562" b="-2801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Marcador de Posição de Conteúdo 2">
                <a:extLst>
                  <a:ext uri="{FF2B5EF4-FFF2-40B4-BE49-F238E27FC236}">
                    <a16:creationId xmlns:a16="http://schemas.microsoft.com/office/drawing/2014/main" id="{97661724-F98B-B901-839C-D2A52A905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101" y="2303471"/>
                <a:ext cx="5421899" cy="259686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17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Fix</a:t>
                </a:r>
                <a:r>
                  <a:rPr lang="en-US" sz="1700" b="1" dirty="0"/>
                  <a:t> </a:t>
                </a:r>
                <a14:m>
                  <m:oMath xmlns:m="http://schemas.openxmlformats.org/officeDocument/2006/math">
                    <m:r>
                      <a:rPr lang="pt-PT" sz="1700" b="1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sz="17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qubits to</a:t>
                </a:r>
                <a:r>
                  <a:rPr lang="pt-PT" sz="17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PT" sz="1700" b="1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7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pt-PT" sz="1700" b="1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700" dirty="0"/>
                  <a:t> ⟹ polynomial reduction of order </a:t>
                </a:r>
                <a14:m>
                  <m:oMath xmlns:m="http://schemas.openxmlformats.org/officeDocument/2006/math">
                    <m:r>
                      <a:rPr lang="pt-PT" sz="17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1700" dirty="0"/>
                  <a:t> in the number of qubits (</a:t>
                </a:r>
                <a14:m>
                  <m:oMath xmlns:m="http://schemas.openxmlformats.org/officeDocument/2006/math">
                    <m:r>
                      <a:rPr lang="pt-PT" sz="17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pt-PT" sz="17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PT" sz="1700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pt-PT" sz="17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PT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7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PT" sz="17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pt-PT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/>
                  <a:t>);</a:t>
                </a:r>
              </a:p>
              <a:p>
                <a:r>
                  <a:rPr lang="en-US" sz="1700" dirty="0"/>
                  <a:t>Example “</a:t>
                </a:r>
                <a:r>
                  <a:rPr lang="en-US" sz="1700" b="1" dirty="0"/>
                  <a:t>mapping</a:t>
                </a:r>
                <a:r>
                  <a:rPr lang="en-US" sz="1700" dirty="0"/>
                  <a:t>” - </a:t>
                </a:r>
                <a14:m>
                  <m:oMath xmlns:m="http://schemas.openxmlformats.org/officeDocument/2006/math">
                    <m:r>
                      <a:rPr lang="pt-PT" sz="1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pt-PT" sz="17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pt-PT" sz="1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PT" sz="1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sz="1700" dirty="0"/>
                  <a:t> (“</a:t>
                </a:r>
                <a14:m>
                  <m:oMath xmlns:m="http://schemas.openxmlformats.org/officeDocument/2006/math">
                    <m:r>
                      <a:rPr lang="pt-PT" sz="1700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en-US" sz="1700" dirty="0"/>
                  <a:t>” can be anything – </a:t>
                </a:r>
                <a14:m>
                  <m:oMath xmlns:m="http://schemas.openxmlformats.org/officeDocument/2006/math">
                    <m:r>
                      <a:rPr lang="pt-PT" sz="17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700" dirty="0"/>
                  <a:t> or </a:t>
                </a:r>
                <a14:m>
                  <m:oMath xmlns:m="http://schemas.openxmlformats.org/officeDocument/2006/math">
                    <m:r>
                      <a:rPr lang="pt-PT" sz="17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700" dirty="0"/>
                  <a:t>): (</a:t>
                </a:r>
                <a14:m>
                  <m:oMath xmlns:m="http://schemas.openxmlformats.org/officeDocument/2006/math">
                    <m:r>
                      <a:rPr lang="pt-PT" sz="1700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𝒄</m:t>
                    </m:r>
                    <m:r>
                      <a:rPr lang="pt-PT" sz="1700" b="1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PT" sz="1700" b="1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pt-PT" sz="17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PT" sz="17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pt-PT" sz="17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pt-PT" sz="17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pt-PT" sz="17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pt-PT" sz="17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pt-PT" sz="17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1700" dirty="0"/>
                  <a:t>.)</a:t>
                </a:r>
              </a:p>
              <a:p>
                <a:pPr marL="2286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5" name="Marcador de Posição de Conteúdo 2">
                <a:extLst>
                  <a:ext uri="{FF2B5EF4-FFF2-40B4-BE49-F238E27FC236}">
                    <a16:creationId xmlns:a16="http://schemas.microsoft.com/office/drawing/2014/main" id="{97661724-F98B-B901-839C-D2A52A905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101" y="2303471"/>
                <a:ext cx="5421899" cy="2596869"/>
              </a:xfrm>
              <a:blipFill>
                <a:blip r:embed="rId12"/>
                <a:stretch>
                  <a:fillRect l="-56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64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94A7A4-3F4E-414B-97FB-E4C862AD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63" y="0"/>
            <a:ext cx="8606754" cy="1542197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46439 w 9288370"/>
              <a:gd name="connsiteY6" fmla="*/ 1440261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44869 w 9288370"/>
              <a:gd name="connsiteY0" fmla="*/ 1742117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44869 w 9288370"/>
              <a:gd name="connsiteY62" fmla="*/ 1742117 h 1857909"/>
              <a:gd name="connsiteX0" fmla="*/ 8158 w 9288370"/>
              <a:gd name="connsiteY0" fmla="*/ 1671666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8158 w 9288370"/>
              <a:gd name="connsiteY62" fmla="*/ 1671666 h 1857909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70426 w 9288370"/>
              <a:gd name="connsiteY2" fmla="*/ 1702965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411216 w 9288370"/>
              <a:gd name="connsiteY2" fmla="*/ 1628370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04575"/>
              <a:gd name="connsiteX1" fmla="*/ 66313 w 9288370"/>
              <a:gd name="connsiteY1" fmla="*/ 1704575 h 1704575"/>
              <a:gd name="connsiteX2" fmla="*/ 411216 w 9288370"/>
              <a:gd name="connsiteY2" fmla="*/ 1628370 h 1704575"/>
              <a:gd name="connsiteX3" fmla="*/ 766051 w 9288370"/>
              <a:gd name="connsiteY3" fmla="*/ 1569826 h 1704575"/>
              <a:gd name="connsiteX4" fmla="*/ 971617 w 9288370"/>
              <a:gd name="connsiteY4" fmla="*/ 1522494 h 1704575"/>
              <a:gd name="connsiteX5" fmla="*/ 1186668 w 9288370"/>
              <a:gd name="connsiteY5" fmla="*/ 1521861 h 1704575"/>
              <a:gd name="connsiteX6" fmla="*/ 1339078 w 9288370"/>
              <a:gd name="connsiteY6" fmla="*/ 1494730 h 1704575"/>
              <a:gd name="connsiteX7" fmla="*/ 1492452 w 9288370"/>
              <a:gd name="connsiteY7" fmla="*/ 1519061 h 1704575"/>
              <a:gd name="connsiteX8" fmla="*/ 1604999 w 9288370"/>
              <a:gd name="connsiteY8" fmla="*/ 1513599 h 1704575"/>
              <a:gd name="connsiteX9" fmla="*/ 1717911 w 9288370"/>
              <a:gd name="connsiteY9" fmla="*/ 1497764 h 1704575"/>
              <a:gd name="connsiteX10" fmla="*/ 1794234 w 9288370"/>
              <a:gd name="connsiteY10" fmla="*/ 1464331 h 1704575"/>
              <a:gd name="connsiteX11" fmla="*/ 2101780 w 9288370"/>
              <a:gd name="connsiteY11" fmla="*/ 1409907 h 1704575"/>
              <a:gd name="connsiteX12" fmla="*/ 2244830 w 9288370"/>
              <a:gd name="connsiteY12" fmla="*/ 1388540 h 1704575"/>
              <a:gd name="connsiteX13" fmla="*/ 2428648 w 9288370"/>
              <a:gd name="connsiteY13" fmla="*/ 1372736 h 1704575"/>
              <a:gd name="connsiteX14" fmla="*/ 2645882 w 9288370"/>
              <a:gd name="connsiteY14" fmla="*/ 1341971 h 1704575"/>
              <a:gd name="connsiteX15" fmla="*/ 2707413 w 9288370"/>
              <a:gd name="connsiteY15" fmla="*/ 1347156 h 1704575"/>
              <a:gd name="connsiteX16" fmla="*/ 2843134 w 9288370"/>
              <a:gd name="connsiteY16" fmla="*/ 1323561 h 1704575"/>
              <a:gd name="connsiteX17" fmla="*/ 2923804 w 9288370"/>
              <a:gd name="connsiteY17" fmla="*/ 1314224 h 1704575"/>
              <a:gd name="connsiteX18" fmla="*/ 2953618 w 9288370"/>
              <a:gd name="connsiteY18" fmla="*/ 1318186 h 1704575"/>
              <a:gd name="connsiteX19" fmla="*/ 2995816 w 9288370"/>
              <a:gd name="connsiteY19" fmla="*/ 1318670 h 1704575"/>
              <a:gd name="connsiteX20" fmla="*/ 3352700 w 9288370"/>
              <a:gd name="connsiteY20" fmla="*/ 1264183 h 1704575"/>
              <a:gd name="connsiteX21" fmla="*/ 3444611 w 9288370"/>
              <a:gd name="connsiteY21" fmla="*/ 1236739 h 1704575"/>
              <a:gd name="connsiteX22" fmla="*/ 3650072 w 9288370"/>
              <a:gd name="connsiteY22" fmla="*/ 1217421 h 1704575"/>
              <a:gd name="connsiteX23" fmla="*/ 3707853 w 9288370"/>
              <a:gd name="connsiteY23" fmla="*/ 1241722 h 1704575"/>
              <a:gd name="connsiteX24" fmla="*/ 3925616 w 9288370"/>
              <a:gd name="connsiteY24" fmla="*/ 1253751 h 1704575"/>
              <a:gd name="connsiteX25" fmla="*/ 3954387 w 9288370"/>
              <a:gd name="connsiteY25" fmla="*/ 1263789 h 1704575"/>
              <a:gd name="connsiteX26" fmla="*/ 3995849 w 9288370"/>
              <a:gd name="connsiteY26" fmla="*/ 1272939 h 1704575"/>
              <a:gd name="connsiteX27" fmla="*/ 4067546 w 9288370"/>
              <a:gd name="connsiteY27" fmla="*/ 1294697 h 1704575"/>
              <a:gd name="connsiteX28" fmla="*/ 4190310 w 9288370"/>
              <a:gd name="connsiteY28" fmla="*/ 1307786 h 1704575"/>
              <a:gd name="connsiteX29" fmla="*/ 4230008 w 9288370"/>
              <a:gd name="connsiteY29" fmla="*/ 1303546 h 1704575"/>
              <a:gd name="connsiteX30" fmla="*/ 4575478 w 9288370"/>
              <a:gd name="connsiteY30" fmla="*/ 1261726 h 1704575"/>
              <a:gd name="connsiteX31" fmla="*/ 4650026 w 9288370"/>
              <a:gd name="connsiteY31" fmla="*/ 1265798 h 1704575"/>
              <a:gd name="connsiteX32" fmla="*/ 4792008 w 9288370"/>
              <a:gd name="connsiteY32" fmla="*/ 1243899 h 1704575"/>
              <a:gd name="connsiteX33" fmla="*/ 4954126 w 9288370"/>
              <a:gd name="connsiteY33" fmla="*/ 1204617 h 1704575"/>
              <a:gd name="connsiteX34" fmla="*/ 5309678 w 9288370"/>
              <a:gd name="connsiteY34" fmla="*/ 1128278 h 1704575"/>
              <a:gd name="connsiteX35" fmla="*/ 5474724 w 9288370"/>
              <a:gd name="connsiteY35" fmla="*/ 1091167 h 1704575"/>
              <a:gd name="connsiteX36" fmla="*/ 5612132 w 9288370"/>
              <a:gd name="connsiteY36" fmla="*/ 1051509 h 1704575"/>
              <a:gd name="connsiteX37" fmla="*/ 5776618 w 9288370"/>
              <a:gd name="connsiteY37" fmla="*/ 1053037 h 1704575"/>
              <a:gd name="connsiteX38" fmla="*/ 5785786 w 9288370"/>
              <a:gd name="connsiteY38" fmla="*/ 1051213 h 1704575"/>
              <a:gd name="connsiteX39" fmla="*/ 5829381 w 9288370"/>
              <a:gd name="connsiteY39" fmla="*/ 1046878 h 1704575"/>
              <a:gd name="connsiteX40" fmla="*/ 5943596 w 9288370"/>
              <a:gd name="connsiteY40" fmla="*/ 1043237 h 1704575"/>
              <a:gd name="connsiteX41" fmla="*/ 5985730 w 9288370"/>
              <a:gd name="connsiteY41" fmla="*/ 1035396 h 1704575"/>
              <a:gd name="connsiteX42" fmla="*/ 6103109 w 9288370"/>
              <a:gd name="connsiteY42" fmla="*/ 1019019 h 1704575"/>
              <a:gd name="connsiteX43" fmla="*/ 6222406 w 9288370"/>
              <a:gd name="connsiteY43" fmla="*/ 985341 h 1704575"/>
              <a:gd name="connsiteX44" fmla="*/ 6598672 w 9288370"/>
              <a:gd name="connsiteY44" fmla="*/ 902062 h 1704575"/>
              <a:gd name="connsiteX45" fmla="*/ 6766149 w 9288370"/>
              <a:gd name="connsiteY45" fmla="*/ 846132 h 1704575"/>
              <a:gd name="connsiteX46" fmla="*/ 6886312 w 9288370"/>
              <a:gd name="connsiteY46" fmla="*/ 781877 h 1704575"/>
              <a:gd name="connsiteX47" fmla="*/ 7006457 w 9288370"/>
              <a:gd name="connsiteY47" fmla="*/ 699758 h 1704575"/>
              <a:gd name="connsiteX48" fmla="*/ 7231643 w 9288370"/>
              <a:gd name="connsiteY48" fmla="*/ 640778 h 1704575"/>
              <a:gd name="connsiteX49" fmla="*/ 7363123 w 9288370"/>
              <a:gd name="connsiteY49" fmla="*/ 593682 h 1704575"/>
              <a:gd name="connsiteX50" fmla="*/ 7588368 w 9288370"/>
              <a:gd name="connsiteY50" fmla="*/ 531129 h 1704575"/>
              <a:gd name="connsiteX51" fmla="*/ 7782741 w 9288370"/>
              <a:gd name="connsiteY51" fmla="*/ 455936 h 1704575"/>
              <a:gd name="connsiteX52" fmla="*/ 7952094 w 9288370"/>
              <a:gd name="connsiteY52" fmla="*/ 409302 h 1704575"/>
              <a:gd name="connsiteX53" fmla="*/ 8231938 w 9288370"/>
              <a:gd name="connsiteY53" fmla="*/ 259259 h 1704575"/>
              <a:gd name="connsiteX54" fmla="*/ 8428864 w 9288370"/>
              <a:gd name="connsiteY54" fmla="*/ 208471 h 1704575"/>
              <a:gd name="connsiteX55" fmla="*/ 8616510 w 9288370"/>
              <a:gd name="connsiteY55" fmla="*/ 161973 h 1704575"/>
              <a:gd name="connsiteX56" fmla="*/ 8826766 w 9288370"/>
              <a:gd name="connsiteY56" fmla="*/ 152111 h 1704575"/>
              <a:gd name="connsiteX57" fmla="*/ 8917647 w 9288370"/>
              <a:gd name="connsiteY57" fmla="*/ 112232 h 1704575"/>
              <a:gd name="connsiteX58" fmla="*/ 9182272 w 9288370"/>
              <a:gd name="connsiteY58" fmla="*/ 37171 h 1704575"/>
              <a:gd name="connsiteX59" fmla="*/ 9232990 w 9288370"/>
              <a:gd name="connsiteY59" fmla="*/ 24074 h 1704575"/>
              <a:gd name="connsiteX60" fmla="*/ 9288370 w 9288370"/>
              <a:gd name="connsiteY60" fmla="*/ 0 h 1704575"/>
              <a:gd name="connsiteX61" fmla="*/ 0 w 9288370"/>
              <a:gd name="connsiteY61" fmla="*/ 0 h 1704575"/>
              <a:gd name="connsiteX62" fmla="*/ 8158 w 9288370"/>
              <a:gd name="connsiteY62" fmla="*/ 1671666 h 1704575"/>
              <a:gd name="connsiteX0" fmla="*/ 8158 w 9288370"/>
              <a:gd name="connsiteY0" fmla="*/ 1671666 h 1785306"/>
              <a:gd name="connsiteX1" fmla="*/ 411216 w 9288370"/>
              <a:gd name="connsiteY1" fmla="*/ 1628370 h 1785306"/>
              <a:gd name="connsiteX2" fmla="*/ 766051 w 9288370"/>
              <a:gd name="connsiteY2" fmla="*/ 1569826 h 1785306"/>
              <a:gd name="connsiteX3" fmla="*/ 971617 w 9288370"/>
              <a:gd name="connsiteY3" fmla="*/ 1522494 h 1785306"/>
              <a:gd name="connsiteX4" fmla="*/ 1186668 w 9288370"/>
              <a:gd name="connsiteY4" fmla="*/ 1521861 h 1785306"/>
              <a:gd name="connsiteX5" fmla="*/ 1339078 w 9288370"/>
              <a:gd name="connsiteY5" fmla="*/ 1494730 h 1785306"/>
              <a:gd name="connsiteX6" fmla="*/ 1492452 w 9288370"/>
              <a:gd name="connsiteY6" fmla="*/ 1519061 h 1785306"/>
              <a:gd name="connsiteX7" fmla="*/ 1604999 w 9288370"/>
              <a:gd name="connsiteY7" fmla="*/ 1513599 h 1785306"/>
              <a:gd name="connsiteX8" fmla="*/ 1717911 w 9288370"/>
              <a:gd name="connsiteY8" fmla="*/ 1497764 h 1785306"/>
              <a:gd name="connsiteX9" fmla="*/ 1794234 w 9288370"/>
              <a:gd name="connsiteY9" fmla="*/ 1464331 h 1785306"/>
              <a:gd name="connsiteX10" fmla="*/ 2101780 w 9288370"/>
              <a:gd name="connsiteY10" fmla="*/ 1409907 h 1785306"/>
              <a:gd name="connsiteX11" fmla="*/ 2244830 w 9288370"/>
              <a:gd name="connsiteY11" fmla="*/ 1388540 h 1785306"/>
              <a:gd name="connsiteX12" fmla="*/ 2428648 w 9288370"/>
              <a:gd name="connsiteY12" fmla="*/ 1372736 h 1785306"/>
              <a:gd name="connsiteX13" fmla="*/ 2645882 w 9288370"/>
              <a:gd name="connsiteY13" fmla="*/ 1341971 h 1785306"/>
              <a:gd name="connsiteX14" fmla="*/ 2707413 w 9288370"/>
              <a:gd name="connsiteY14" fmla="*/ 1347156 h 1785306"/>
              <a:gd name="connsiteX15" fmla="*/ 2843134 w 9288370"/>
              <a:gd name="connsiteY15" fmla="*/ 1323561 h 1785306"/>
              <a:gd name="connsiteX16" fmla="*/ 2923804 w 9288370"/>
              <a:gd name="connsiteY16" fmla="*/ 1314224 h 1785306"/>
              <a:gd name="connsiteX17" fmla="*/ 2953618 w 9288370"/>
              <a:gd name="connsiteY17" fmla="*/ 1318186 h 1785306"/>
              <a:gd name="connsiteX18" fmla="*/ 2995816 w 9288370"/>
              <a:gd name="connsiteY18" fmla="*/ 1318670 h 1785306"/>
              <a:gd name="connsiteX19" fmla="*/ 3352700 w 9288370"/>
              <a:gd name="connsiteY19" fmla="*/ 1264183 h 1785306"/>
              <a:gd name="connsiteX20" fmla="*/ 3444611 w 9288370"/>
              <a:gd name="connsiteY20" fmla="*/ 1236739 h 1785306"/>
              <a:gd name="connsiteX21" fmla="*/ 3650072 w 9288370"/>
              <a:gd name="connsiteY21" fmla="*/ 1217421 h 1785306"/>
              <a:gd name="connsiteX22" fmla="*/ 3707853 w 9288370"/>
              <a:gd name="connsiteY22" fmla="*/ 1241722 h 1785306"/>
              <a:gd name="connsiteX23" fmla="*/ 3925616 w 9288370"/>
              <a:gd name="connsiteY23" fmla="*/ 1253751 h 1785306"/>
              <a:gd name="connsiteX24" fmla="*/ 3954387 w 9288370"/>
              <a:gd name="connsiteY24" fmla="*/ 1263789 h 1785306"/>
              <a:gd name="connsiteX25" fmla="*/ 3995849 w 9288370"/>
              <a:gd name="connsiteY25" fmla="*/ 1272939 h 1785306"/>
              <a:gd name="connsiteX26" fmla="*/ 4067546 w 9288370"/>
              <a:gd name="connsiteY26" fmla="*/ 1294697 h 1785306"/>
              <a:gd name="connsiteX27" fmla="*/ 4190310 w 9288370"/>
              <a:gd name="connsiteY27" fmla="*/ 1307786 h 1785306"/>
              <a:gd name="connsiteX28" fmla="*/ 4230008 w 9288370"/>
              <a:gd name="connsiteY28" fmla="*/ 1303546 h 1785306"/>
              <a:gd name="connsiteX29" fmla="*/ 4575478 w 9288370"/>
              <a:gd name="connsiteY29" fmla="*/ 1261726 h 1785306"/>
              <a:gd name="connsiteX30" fmla="*/ 4650026 w 9288370"/>
              <a:gd name="connsiteY30" fmla="*/ 1265798 h 1785306"/>
              <a:gd name="connsiteX31" fmla="*/ 4792008 w 9288370"/>
              <a:gd name="connsiteY31" fmla="*/ 1243899 h 1785306"/>
              <a:gd name="connsiteX32" fmla="*/ 4954126 w 9288370"/>
              <a:gd name="connsiteY32" fmla="*/ 1204617 h 1785306"/>
              <a:gd name="connsiteX33" fmla="*/ 5309678 w 9288370"/>
              <a:gd name="connsiteY33" fmla="*/ 1128278 h 1785306"/>
              <a:gd name="connsiteX34" fmla="*/ 5474724 w 9288370"/>
              <a:gd name="connsiteY34" fmla="*/ 1091167 h 1785306"/>
              <a:gd name="connsiteX35" fmla="*/ 5612132 w 9288370"/>
              <a:gd name="connsiteY35" fmla="*/ 1051509 h 1785306"/>
              <a:gd name="connsiteX36" fmla="*/ 5776618 w 9288370"/>
              <a:gd name="connsiteY36" fmla="*/ 1053037 h 1785306"/>
              <a:gd name="connsiteX37" fmla="*/ 5785786 w 9288370"/>
              <a:gd name="connsiteY37" fmla="*/ 1051213 h 1785306"/>
              <a:gd name="connsiteX38" fmla="*/ 5829381 w 9288370"/>
              <a:gd name="connsiteY38" fmla="*/ 1046878 h 1785306"/>
              <a:gd name="connsiteX39" fmla="*/ 5943596 w 9288370"/>
              <a:gd name="connsiteY39" fmla="*/ 1043237 h 1785306"/>
              <a:gd name="connsiteX40" fmla="*/ 5985730 w 9288370"/>
              <a:gd name="connsiteY40" fmla="*/ 1035396 h 1785306"/>
              <a:gd name="connsiteX41" fmla="*/ 6103109 w 9288370"/>
              <a:gd name="connsiteY41" fmla="*/ 1019019 h 1785306"/>
              <a:gd name="connsiteX42" fmla="*/ 6222406 w 9288370"/>
              <a:gd name="connsiteY42" fmla="*/ 985341 h 1785306"/>
              <a:gd name="connsiteX43" fmla="*/ 6598672 w 9288370"/>
              <a:gd name="connsiteY43" fmla="*/ 902062 h 1785306"/>
              <a:gd name="connsiteX44" fmla="*/ 6766149 w 9288370"/>
              <a:gd name="connsiteY44" fmla="*/ 846132 h 1785306"/>
              <a:gd name="connsiteX45" fmla="*/ 6886312 w 9288370"/>
              <a:gd name="connsiteY45" fmla="*/ 781877 h 1785306"/>
              <a:gd name="connsiteX46" fmla="*/ 7006457 w 9288370"/>
              <a:gd name="connsiteY46" fmla="*/ 699758 h 1785306"/>
              <a:gd name="connsiteX47" fmla="*/ 7231643 w 9288370"/>
              <a:gd name="connsiteY47" fmla="*/ 640778 h 1785306"/>
              <a:gd name="connsiteX48" fmla="*/ 7363123 w 9288370"/>
              <a:gd name="connsiteY48" fmla="*/ 593682 h 1785306"/>
              <a:gd name="connsiteX49" fmla="*/ 7588368 w 9288370"/>
              <a:gd name="connsiteY49" fmla="*/ 531129 h 1785306"/>
              <a:gd name="connsiteX50" fmla="*/ 7782741 w 9288370"/>
              <a:gd name="connsiteY50" fmla="*/ 455936 h 1785306"/>
              <a:gd name="connsiteX51" fmla="*/ 7952094 w 9288370"/>
              <a:gd name="connsiteY51" fmla="*/ 409302 h 1785306"/>
              <a:gd name="connsiteX52" fmla="*/ 8231938 w 9288370"/>
              <a:gd name="connsiteY52" fmla="*/ 259259 h 1785306"/>
              <a:gd name="connsiteX53" fmla="*/ 8428864 w 9288370"/>
              <a:gd name="connsiteY53" fmla="*/ 208471 h 1785306"/>
              <a:gd name="connsiteX54" fmla="*/ 8616510 w 9288370"/>
              <a:gd name="connsiteY54" fmla="*/ 161973 h 1785306"/>
              <a:gd name="connsiteX55" fmla="*/ 8826766 w 9288370"/>
              <a:gd name="connsiteY55" fmla="*/ 152111 h 1785306"/>
              <a:gd name="connsiteX56" fmla="*/ 8917647 w 9288370"/>
              <a:gd name="connsiteY56" fmla="*/ 112232 h 1785306"/>
              <a:gd name="connsiteX57" fmla="*/ 9182272 w 9288370"/>
              <a:gd name="connsiteY57" fmla="*/ 37171 h 1785306"/>
              <a:gd name="connsiteX58" fmla="*/ 9232990 w 9288370"/>
              <a:gd name="connsiteY58" fmla="*/ 24074 h 1785306"/>
              <a:gd name="connsiteX59" fmla="*/ 9288370 w 9288370"/>
              <a:gd name="connsiteY59" fmla="*/ 0 h 1785306"/>
              <a:gd name="connsiteX60" fmla="*/ 0 w 9288370"/>
              <a:gd name="connsiteY60" fmla="*/ 0 h 1785306"/>
              <a:gd name="connsiteX61" fmla="*/ 8158 w 9288370"/>
              <a:gd name="connsiteY61" fmla="*/ 1671666 h 1785306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190310 w 9288370"/>
              <a:gd name="connsiteY27" fmla="*/ 1307786 h 1686480"/>
              <a:gd name="connsiteX28" fmla="*/ 4230008 w 9288370"/>
              <a:gd name="connsiteY28" fmla="*/ 1303546 h 1686480"/>
              <a:gd name="connsiteX29" fmla="*/ 4575478 w 9288370"/>
              <a:gd name="connsiteY29" fmla="*/ 1261726 h 1686480"/>
              <a:gd name="connsiteX30" fmla="*/ 4650026 w 9288370"/>
              <a:gd name="connsiteY30" fmla="*/ 1265798 h 1686480"/>
              <a:gd name="connsiteX31" fmla="*/ 4792008 w 9288370"/>
              <a:gd name="connsiteY31" fmla="*/ 1243899 h 1686480"/>
              <a:gd name="connsiteX32" fmla="*/ 4954126 w 9288370"/>
              <a:gd name="connsiteY32" fmla="*/ 1204617 h 1686480"/>
              <a:gd name="connsiteX33" fmla="*/ 5309678 w 9288370"/>
              <a:gd name="connsiteY33" fmla="*/ 1128278 h 1686480"/>
              <a:gd name="connsiteX34" fmla="*/ 5474724 w 9288370"/>
              <a:gd name="connsiteY34" fmla="*/ 1091167 h 1686480"/>
              <a:gd name="connsiteX35" fmla="*/ 5612132 w 9288370"/>
              <a:gd name="connsiteY35" fmla="*/ 1051509 h 1686480"/>
              <a:gd name="connsiteX36" fmla="*/ 5776618 w 9288370"/>
              <a:gd name="connsiteY36" fmla="*/ 1053037 h 1686480"/>
              <a:gd name="connsiteX37" fmla="*/ 5785786 w 9288370"/>
              <a:gd name="connsiteY37" fmla="*/ 1051213 h 1686480"/>
              <a:gd name="connsiteX38" fmla="*/ 5829381 w 9288370"/>
              <a:gd name="connsiteY38" fmla="*/ 1046878 h 1686480"/>
              <a:gd name="connsiteX39" fmla="*/ 5943596 w 9288370"/>
              <a:gd name="connsiteY39" fmla="*/ 1043237 h 1686480"/>
              <a:gd name="connsiteX40" fmla="*/ 5985730 w 9288370"/>
              <a:gd name="connsiteY40" fmla="*/ 1035396 h 1686480"/>
              <a:gd name="connsiteX41" fmla="*/ 6103109 w 9288370"/>
              <a:gd name="connsiteY41" fmla="*/ 1019019 h 1686480"/>
              <a:gd name="connsiteX42" fmla="*/ 6222406 w 9288370"/>
              <a:gd name="connsiteY42" fmla="*/ 985341 h 1686480"/>
              <a:gd name="connsiteX43" fmla="*/ 6598672 w 9288370"/>
              <a:gd name="connsiteY43" fmla="*/ 902062 h 1686480"/>
              <a:gd name="connsiteX44" fmla="*/ 6766149 w 9288370"/>
              <a:gd name="connsiteY44" fmla="*/ 846132 h 1686480"/>
              <a:gd name="connsiteX45" fmla="*/ 6886312 w 9288370"/>
              <a:gd name="connsiteY45" fmla="*/ 781877 h 1686480"/>
              <a:gd name="connsiteX46" fmla="*/ 7006457 w 9288370"/>
              <a:gd name="connsiteY46" fmla="*/ 699758 h 1686480"/>
              <a:gd name="connsiteX47" fmla="*/ 7231643 w 9288370"/>
              <a:gd name="connsiteY47" fmla="*/ 640778 h 1686480"/>
              <a:gd name="connsiteX48" fmla="*/ 7363123 w 9288370"/>
              <a:gd name="connsiteY48" fmla="*/ 593682 h 1686480"/>
              <a:gd name="connsiteX49" fmla="*/ 7588368 w 9288370"/>
              <a:gd name="connsiteY49" fmla="*/ 531129 h 1686480"/>
              <a:gd name="connsiteX50" fmla="*/ 7782741 w 9288370"/>
              <a:gd name="connsiteY50" fmla="*/ 455936 h 1686480"/>
              <a:gd name="connsiteX51" fmla="*/ 7952094 w 9288370"/>
              <a:gd name="connsiteY51" fmla="*/ 409302 h 1686480"/>
              <a:gd name="connsiteX52" fmla="*/ 8231938 w 9288370"/>
              <a:gd name="connsiteY52" fmla="*/ 259259 h 1686480"/>
              <a:gd name="connsiteX53" fmla="*/ 8428864 w 9288370"/>
              <a:gd name="connsiteY53" fmla="*/ 208471 h 1686480"/>
              <a:gd name="connsiteX54" fmla="*/ 8616510 w 9288370"/>
              <a:gd name="connsiteY54" fmla="*/ 161973 h 1686480"/>
              <a:gd name="connsiteX55" fmla="*/ 8826766 w 9288370"/>
              <a:gd name="connsiteY55" fmla="*/ 152111 h 1686480"/>
              <a:gd name="connsiteX56" fmla="*/ 8917647 w 9288370"/>
              <a:gd name="connsiteY56" fmla="*/ 112232 h 1686480"/>
              <a:gd name="connsiteX57" fmla="*/ 9182272 w 9288370"/>
              <a:gd name="connsiteY57" fmla="*/ 37171 h 1686480"/>
              <a:gd name="connsiteX58" fmla="*/ 9232990 w 9288370"/>
              <a:gd name="connsiteY58" fmla="*/ 24074 h 1686480"/>
              <a:gd name="connsiteX59" fmla="*/ 9288370 w 9288370"/>
              <a:gd name="connsiteY59" fmla="*/ 0 h 1686480"/>
              <a:gd name="connsiteX60" fmla="*/ 0 w 9288370"/>
              <a:gd name="connsiteY60" fmla="*/ 0 h 1686480"/>
              <a:gd name="connsiteX61" fmla="*/ 8158 w 9288370"/>
              <a:gd name="connsiteY61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88946 w 9288370"/>
              <a:gd name="connsiteY6" fmla="*/ 1508375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57420 h 1674498"/>
              <a:gd name="connsiteX1" fmla="*/ 411216 w 9288370"/>
              <a:gd name="connsiteY1" fmla="*/ 1628370 h 1674498"/>
              <a:gd name="connsiteX2" fmla="*/ 766051 w 9288370"/>
              <a:gd name="connsiteY2" fmla="*/ 1569826 h 1674498"/>
              <a:gd name="connsiteX3" fmla="*/ 971617 w 9288370"/>
              <a:gd name="connsiteY3" fmla="*/ 1522494 h 1674498"/>
              <a:gd name="connsiteX4" fmla="*/ 1186668 w 9288370"/>
              <a:gd name="connsiteY4" fmla="*/ 1514737 h 1674498"/>
              <a:gd name="connsiteX5" fmla="*/ 1339078 w 9288370"/>
              <a:gd name="connsiteY5" fmla="*/ 1494730 h 1674498"/>
              <a:gd name="connsiteX6" fmla="*/ 1488946 w 9288370"/>
              <a:gd name="connsiteY6" fmla="*/ 1508375 h 1674498"/>
              <a:gd name="connsiteX7" fmla="*/ 1604999 w 9288370"/>
              <a:gd name="connsiteY7" fmla="*/ 1513599 h 1674498"/>
              <a:gd name="connsiteX8" fmla="*/ 1717911 w 9288370"/>
              <a:gd name="connsiteY8" fmla="*/ 1497764 h 1674498"/>
              <a:gd name="connsiteX9" fmla="*/ 1794234 w 9288370"/>
              <a:gd name="connsiteY9" fmla="*/ 1464331 h 1674498"/>
              <a:gd name="connsiteX10" fmla="*/ 2101780 w 9288370"/>
              <a:gd name="connsiteY10" fmla="*/ 1409907 h 1674498"/>
              <a:gd name="connsiteX11" fmla="*/ 2244830 w 9288370"/>
              <a:gd name="connsiteY11" fmla="*/ 1388540 h 1674498"/>
              <a:gd name="connsiteX12" fmla="*/ 2428648 w 9288370"/>
              <a:gd name="connsiteY12" fmla="*/ 1372736 h 1674498"/>
              <a:gd name="connsiteX13" fmla="*/ 2645882 w 9288370"/>
              <a:gd name="connsiteY13" fmla="*/ 1341971 h 1674498"/>
              <a:gd name="connsiteX14" fmla="*/ 2707413 w 9288370"/>
              <a:gd name="connsiteY14" fmla="*/ 1347156 h 1674498"/>
              <a:gd name="connsiteX15" fmla="*/ 2843134 w 9288370"/>
              <a:gd name="connsiteY15" fmla="*/ 1323561 h 1674498"/>
              <a:gd name="connsiteX16" fmla="*/ 2923804 w 9288370"/>
              <a:gd name="connsiteY16" fmla="*/ 1314224 h 1674498"/>
              <a:gd name="connsiteX17" fmla="*/ 2953618 w 9288370"/>
              <a:gd name="connsiteY17" fmla="*/ 1318186 h 1674498"/>
              <a:gd name="connsiteX18" fmla="*/ 2995816 w 9288370"/>
              <a:gd name="connsiteY18" fmla="*/ 1318670 h 1674498"/>
              <a:gd name="connsiteX19" fmla="*/ 3261550 w 9288370"/>
              <a:gd name="connsiteY19" fmla="*/ 1289117 h 1674498"/>
              <a:gd name="connsiteX20" fmla="*/ 3409554 w 9288370"/>
              <a:gd name="connsiteY20" fmla="*/ 1258110 h 1674498"/>
              <a:gd name="connsiteX21" fmla="*/ 3534382 w 9288370"/>
              <a:gd name="connsiteY21" fmla="*/ 1245916 h 1674498"/>
              <a:gd name="connsiteX22" fmla="*/ 3707853 w 9288370"/>
              <a:gd name="connsiteY22" fmla="*/ 1241722 h 1674498"/>
              <a:gd name="connsiteX23" fmla="*/ 3925616 w 9288370"/>
              <a:gd name="connsiteY23" fmla="*/ 1253751 h 1674498"/>
              <a:gd name="connsiteX24" fmla="*/ 3954387 w 9288370"/>
              <a:gd name="connsiteY24" fmla="*/ 1263789 h 1674498"/>
              <a:gd name="connsiteX25" fmla="*/ 3995849 w 9288370"/>
              <a:gd name="connsiteY25" fmla="*/ 1272939 h 1674498"/>
              <a:gd name="connsiteX26" fmla="*/ 4060534 w 9288370"/>
              <a:gd name="connsiteY26" fmla="*/ 1273326 h 1674498"/>
              <a:gd name="connsiteX27" fmla="*/ 4575478 w 9288370"/>
              <a:gd name="connsiteY27" fmla="*/ 1261726 h 1674498"/>
              <a:gd name="connsiteX28" fmla="*/ 4650026 w 9288370"/>
              <a:gd name="connsiteY28" fmla="*/ 1265798 h 1674498"/>
              <a:gd name="connsiteX29" fmla="*/ 4792008 w 9288370"/>
              <a:gd name="connsiteY29" fmla="*/ 1243899 h 1674498"/>
              <a:gd name="connsiteX30" fmla="*/ 4954126 w 9288370"/>
              <a:gd name="connsiteY30" fmla="*/ 1204617 h 1674498"/>
              <a:gd name="connsiteX31" fmla="*/ 5309678 w 9288370"/>
              <a:gd name="connsiteY31" fmla="*/ 1128278 h 1674498"/>
              <a:gd name="connsiteX32" fmla="*/ 5474724 w 9288370"/>
              <a:gd name="connsiteY32" fmla="*/ 1091167 h 1674498"/>
              <a:gd name="connsiteX33" fmla="*/ 5612132 w 9288370"/>
              <a:gd name="connsiteY33" fmla="*/ 1051509 h 1674498"/>
              <a:gd name="connsiteX34" fmla="*/ 5776618 w 9288370"/>
              <a:gd name="connsiteY34" fmla="*/ 1053037 h 1674498"/>
              <a:gd name="connsiteX35" fmla="*/ 5785786 w 9288370"/>
              <a:gd name="connsiteY35" fmla="*/ 1051213 h 1674498"/>
              <a:gd name="connsiteX36" fmla="*/ 5829381 w 9288370"/>
              <a:gd name="connsiteY36" fmla="*/ 1046878 h 1674498"/>
              <a:gd name="connsiteX37" fmla="*/ 5943596 w 9288370"/>
              <a:gd name="connsiteY37" fmla="*/ 1043237 h 1674498"/>
              <a:gd name="connsiteX38" fmla="*/ 5985730 w 9288370"/>
              <a:gd name="connsiteY38" fmla="*/ 1035396 h 1674498"/>
              <a:gd name="connsiteX39" fmla="*/ 6103109 w 9288370"/>
              <a:gd name="connsiteY39" fmla="*/ 1019019 h 1674498"/>
              <a:gd name="connsiteX40" fmla="*/ 6222406 w 9288370"/>
              <a:gd name="connsiteY40" fmla="*/ 985341 h 1674498"/>
              <a:gd name="connsiteX41" fmla="*/ 6598672 w 9288370"/>
              <a:gd name="connsiteY41" fmla="*/ 902062 h 1674498"/>
              <a:gd name="connsiteX42" fmla="*/ 6766149 w 9288370"/>
              <a:gd name="connsiteY42" fmla="*/ 846132 h 1674498"/>
              <a:gd name="connsiteX43" fmla="*/ 6886312 w 9288370"/>
              <a:gd name="connsiteY43" fmla="*/ 781877 h 1674498"/>
              <a:gd name="connsiteX44" fmla="*/ 7006457 w 9288370"/>
              <a:gd name="connsiteY44" fmla="*/ 699758 h 1674498"/>
              <a:gd name="connsiteX45" fmla="*/ 7231643 w 9288370"/>
              <a:gd name="connsiteY45" fmla="*/ 640778 h 1674498"/>
              <a:gd name="connsiteX46" fmla="*/ 7363123 w 9288370"/>
              <a:gd name="connsiteY46" fmla="*/ 593682 h 1674498"/>
              <a:gd name="connsiteX47" fmla="*/ 7588368 w 9288370"/>
              <a:gd name="connsiteY47" fmla="*/ 531129 h 1674498"/>
              <a:gd name="connsiteX48" fmla="*/ 7782741 w 9288370"/>
              <a:gd name="connsiteY48" fmla="*/ 455936 h 1674498"/>
              <a:gd name="connsiteX49" fmla="*/ 7952094 w 9288370"/>
              <a:gd name="connsiteY49" fmla="*/ 409302 h 1674498"/>
              <a:gd name="connsiteX50" fmla="*/ 8231938 w 9288370"/>
              <a:gd name="connsiteY50" fmla="*/ 259259 h 1674498"/>
              <a:gd name="connsiteX51" fmla="*/ 8428864 w 9288370"/>
              <a:gd name="connsiteY51" fmla="*/ 208471 h 1674498"/>
              <a:gd name="connsiteX52" fmla="*/ 8616510 w 9288370"/>
              <a:gd name="connsiteY52" fmla="*/ 161973 h 1674498"/>
              <a:gd name="connsiteX53" fmla="*/ 8826766 w 9288370"/>
              <a:gd name="connsiteY53" fmla="*/ 152111 h 1674498"/>
              <a:gd name="connsiteX54" fmla="*/ 8917647 w 9288370"/>
              <a:gd name="connsiteY54" fmla="*/ 112232 h 1674498"/>
              <a:gd name="connsiteX55" fmla="*/ 9182272 w 9288370"/>
              <a:gd name="connsiteY55" fmla="*/ 37171 h 1674498"/>
              <a:gd name="connsiteX56" fmla="*/ 9232990 w 9288370"/>
              <a:gd name="connsiteY56" fmla="*/ 24074 h 1674498"/>
              <a:gd name="connsiteX57" fmla="*/ 9288370 w 9288370"/>
              <a:gd name="connsiteY57" fmla="*/ 0 h 1674498"/>
              <a:gd name="connsiteX58" fmla="*/ 0 w 9288370"/>
              <a:gd name="connsiteY58" fmla="*/ 0 h 1674498"/>
              <a:gd name="connsiteX59" fmla="*/ 8158 w 9288370"/>
              <a:gd name="connsiteY59" fmla="*/ 1657420 h 1674498"/>
              <a:gd name="connsiteX0" fmla="*/ 8158 w 9288370"/>
              <a:gd name="connsiteY0" fmla="*/ 1657420 h 1657420"/>
              <a:gd name="connsiteX1" fmla="*/ 411216 w 9288370"/>
              <a:gd name="connsiteY1" fmla="*/ 1628370 h 1657420"/>
              <a:gd name="connsiteX2" fmla="*/ 766051 w 9288370"/>
              <a:gd name="connsiteY2" fmla="*/ 1569826 h 1657420"/>
              <a:gd name="connsiteX3" fmla="*/ 971617 w 9288370"/>
              <a:gd name="connsiteY3" fmla="*/ 1522494 h 1657420"/>
              <a:gd name="connsiteX4" fmla="*/ 1186668 w 9288370"/>
              <a:gd name="connsiteY4" fmla="*/ 1514737 h 1657420"/>
              <a:gd name="connsiteX5" fmla="*/ 1339078 w 9288370"/>
              <a:gd name="connsiteY5" fmla="*/ 1494730 h 1657420"/>
              <a:gd name="connsiteX6" fmla="*/ 1488946 w 9288370"/>
              <a:gd name="connsiteY6" fmla="*/ 1508375 h 1657420"/>
              <a:gd name="connsiteX7" fmla="*/ 1604999 w 9288370"/>
              <a:gd name="connsiteY7" fmla="*/ 1513599 h 1657420"/>
              <a:gd name="connsiteX8" fmla="*/ 1717911 w 9288370"/>
              <a:gd name="connsiteY8" fmla="*/ 1497764 h 1657420"/>
              <a:gd name="connsiteX9" fmla="*/ 1794234 w 9288370"/>
              <a:gd name="connsiteY9" fmla="*/ 1464331 h 1657420"/>
              <a:gd name="connsiteX10" fmla="*/ 2101780 w 9288370"/>
              <a:gd name="connsiteY10" fmla="*/ 1409907 h 1657420"/>
              <a:gd name="connsiteX11" fmla="*/ 2244830 w 9288370"/>
              <a:gd name="connsiteY11" fmla="*/ 1388540 h 1657420"/>
              <a:gd name="connsiteX12" fmla="*/ 2428648 w 9288370"/>
              <a:gd name="connsiteY12" fmla="*/ 1372736 h 1657420"/>
              <a:gd name="connsiteX13" fmla="*/ 2645882 w 9288370"/>
              <a:gd name="connsiteY13" fmla="*/ 1341971 h 1657420"/>
              <a:gd name="connsiteX14" fmla="*/ 2707413 w 9288370"/>
              <a:gd name="connsiteY14" fmla="*/ 1347156 h 1657420"/>
              <a:gd name="connsiteX15" fmla="*/ 2843134 w 9288370"/>
              <a:gd name="connsiteY15" fmla="*/ 1323561 h 1657420"/>
              <a:gd name="connsiteX16" fmla="*/ 2923804 w 9288370"/>
              <a:gd name="connsiteY16" fmla="*/ 1314224 h 1657420"/>
              <a:gd name="connsiteX17" fmla="*/ 2953618 w 9288370"/>
              <a:gd name="connsiteY17" fmla="*/ 1318186 h 1657420"/>
              <a:gd name="connsiteX18" fmla="*/ 2995816 w 9288370"/>
              <a:gd name="connsiteY18" fmla="*/ 1318670 h 1657420"/>
              <a:gd name="connsiteX19" fmla="*/ 3261550 w 9288370"/>
              <a:gd name="connsiteY19" fmla="*/ 1289117 h 1657420"/>
              <a:gd name="connsiteX20" fmla="*/ 3409554 w 9288370"/>
              <a:gd name="connsiteY20" fmla="*/ 1258110 h 1657420"/>
              <a:gd name="connsiteX21" fmla="*/ 3534382 w 9288370"/>
              <a:gd name="connsiteY21" fmla="*/ 1245916 h 1657420"/>
              <a:gd name="connsiteX22" fmla="*/ 3707853 w 9288370"/>
              <a:gd name="connsiteY22" fmla="*/ 1241722 h 1657420"/>
              <a:gd name="connsiteX23" fmla="*/ 3925616 w 9288370"/>
              <a:gd name="connsiteY23" fmla="*/ 1253751 h 1657420"/>
              <a:gd name="connsiteX24" fmla="*/ 3954387 w 9288370"/>
              <a:gd name="connsiteY24" fmla="*/ 1263789 h 1657420"/>
              <a:gd name="connsiteX25" fmla="*/ 3995849 w 9288370"/>
              <a:gd name="connsiteY25" fmla="*/ 1272939 h 1657420"/>
              <a:gd name="connsiteX26" fmla="*/ 4060534 w 9288370"/>
              <a:gd name="connsiteY26" fmla="*/ 1273326 h 1657420"/>
              <a:gd name="connsiteX27" fmla="*/ 4575478 w 9288370"/>
              <a:gd name="connsiteY27" fmla="*/ 1261726 h 1657420"/>
              <a:gd name="connsiteX28" fmla="*/ 4650026 w 9288370"/>
              <a:gd name="connsiteY28" fmla="*/ 1265798 h 1657420"/>
              <a:gd name="connsiteX29" fmla="*/ 4792008 w 9288370"/>
              <a:gd name="connsiteY29" fmla="*/ 1243899 h 1657420"/>
              <a:gd name="connsiteX30" fmla="*/ 4954126 w 9288370"/>
              <a:gd name="connsiteY30" fmla="*/ 1204617 h 1657420"/>
              <a:gd name="connsiteX31" fmla="*/ 5309678 w 9288370"/>
              <a:gd name="connsiteY31" fmla="*/ 1128278 h 1657420"/>
              <a:gd name="connsiteX32" fmla="*/ 5474724 w 9288370"/>
              <a:gd name="connsiteY32" fmla="*/ 1091167 h 1657420"/>
              <a:gd name="connsiteX33" fmla="*/ 5612132 w 9288370"/>
              <a:gd name="connsiteY33" fmla="*/ 1051509 h 1657420"/>
              <a:gd name="connsiteX34" fmla="*/ 5776618 w 9288370"/>
              <a:gd name="connsiteY34" fmla="*/ 1053037 h 1657420"/>
              <a:gd name="connsiteX35" fmla="*/ 5785786 w 9288370"/>
              <a:gd name="connsiteY35" fmla="*/ 1051213 h 1657420"/>
              <a:gd name="connsiteX36" fmla="*/ 5829381 w 9288370"/>
              <a:gd name="connsiteY36" fmla="*/ 1046878 h 1657420"/>
              <a:gd name="connsiteX37" fmla="*/ 5943596 w 9288370"/>
              <a:gd name="connsiteY37" fmla="*/ 1043237 h 1657420"/>
              <a:gd name="connsiteX38" fmla="*/ 5985730 w 9288370"/>
              <a:gd name="connsiteY38" fmla="*/ 1035396 h 1657420"/>
              <a:gd name="connsiteX39" fmla="*/ 6103109 w 9288370"/>
              <a:gd name="connsiteY39" fmla="*/ 1019019 h 1657420"/>
              <a:gd name="connsiteX40" fmla="*/ 6222406 w 9288370"/>
              <a:gd name="connsiteY40" fmla="*/ 985341 h 1657420"/>
              <a:gd name="connsiteX41" fmla="*/ 6598672 w 9288370"/>
              <a:gd name="connsiteY41" fmla="*/ 902062 h 1657420"/>
              <a:gd name="connsiteX42" fmla="*/ 6766149 w 9288370"/>
              <a:gd name="connsiteY42" fmla="*/ 846132 h 1657420"/>
              <a:gd name="connsiteX43" fmla="*/ 6886312 w 9288370"/>
              <a:gd name="connsiteY43" fmla="*/ 781877 h 1657420"/>
              <a:gd name="connsiteX44" fmla="*/ 7006457 w 9288370"/>
              <a:gd name="connsiteY44" fmla="*/ 699758 h 1657420"/>
              <a:gd name="connsiteX45" fmla="*/ 7231643 w 9288370"/>
              <a:gd name="connsiteY45" fmla="*/ 640778 h 1657420"/>
              <a:gd name="connsiteX46" fmla="*/ 7363123 w 9288370"/>
              <a:gd name="connsiteY46" fmla="*/ 593682 h 1657420"/>
              <a:gd name="connsiteX47" fmla="*/ 7588368 w 9288370"/>
              <a:gd name="connsiteY47" fmla="*/ 531129 h 1657420"/>
              <a:gd name="connsiteX48" fmla="*/ 7782741 w 9288370"/>
              <a:gd name="connsiteY48" fmla="*/ 455936 h 1657420"/>
              <a:gd name="connsiteX49" fmla="*/ 7952094 w 9288370"/>
              <a:gd name="connsiteY49" fmla="*/ 409302 h 1657420"/>
              <a:gd name="connsiteX50" fmla="*/ 8231938 w 9288370"/>
              <a:gd name="connsiteY50" fmla="*/ 259259 h 1657420"/>
              <a:gd name="connsiteX51" fmla="*/ 8428864 w 9288370"/>
              <a:gd name="connsiteY51" fmla="*/ 208471 h 1657420"/>
              <a:gd name="connsiteX52" fmla="*/ 8616510 w 9288370"/>
              <a:gd name="connsiteY52" fmla="*/ 161973 h 1657420"/>
              <a:gd name="connsiteX53" fmla="*/ 8826766 w 9288370"/>
              <a:gd name="connsiteY53" fmla="*/ 152111 h 1657420"/>
              <a:gd name="connsiteX54" fmla="*/ 8917647 w 9288370"/>
              <a:gd name="connsiteY54" fmla="*/ 112232 h 1657420"/>
              <a:gd name="connsiteX55" fmla="*/ 9182272 w 9288370"/>
              <a:gd name="connsiteY55" fmla="*/ 37171 h 1657420"/>
              <a:gd name="connsiteX56" fmla="*/ 9232990 w 9288370"/>
              <a:gd name="connsiteY56" fmla="*/ 24074 h 1657420"/>
              <a:gd name="connsiteX57" fmla="*/ 9288370 w 9288370"/>
              <a:gd name="connsiteY57" fmla="*/ 0 h 1657420"/>
              <a:gd name="connsiteX58" fmla="*/ 0 w 9288370"/>
              <a:gd name="connsiteY58" fmla="*/ 0 h 1657420"/>
              <a:gd name="connsiteX59" fmla="*/ 8158 w 9288370"/>
              <a:gd name="connsiteY59" fmla="*/ 1657420 h 165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288370" h="1657420">
                <a:moveTo>
                  <a:pt x="8158" y="1657420"/>
                </a:moveTo>
                <a:cubicBezTo>
                  <a:pt x="61478" y="1649348"/>
                  <a:pt x="284901" y="1645343"/>
                  <a:pt x="411216" y="1628370"/>
                </a:cubicBezTo>
                <a:cubicBezTo>
                  <a:pt x="480417" y="1633188"/>
                  <a:pt x="558470" y="1603899"/>
                  <a:pt x="766051" y="1569826"/>
                </a:cubicBezTo>
                <a:cubicBezTo>
                  <a:pt x="812488" y="1564422"/>
                  <a:pt x="953443" y="1560007"/>
                  <a:pt x="971617" y="1522494"/>
                </a:cubicBezTo>
                <a:cubicBezTo>
                  <a:pt x="1020161" y="1501878"/>
                  <a:pt x="1097347" y="1533665"/>
                  <a:pt x="1186668" y="1514737"/>
                </a:cubicBezTo>
                <a:lnTo>
                  <a:pt x="1339078" y="1494730"/>
                </a:lnTo>
                <a:lnTo>
                  <a:pt x="1488946" y="1508375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152963" y="1319665"/>
                  <a:pt x="3261550" y="1289117"/>
                </a:cubicBezTo>
                <a:lnTo>
                  <a:pt x="3409554" y="1258110"/>
                </a:lnTo>
                <a:cubicBezTo>
                  <a:pt x="3478041" y="1234777"/>
                  <a:pt x="3465895" y="1252355"/>
                  <a:pt x="3534382" y="1245916"/>
                </a:cubicBezTo>
                <a:cubicBezTo>
                  <a:pt x="3568027" y="1248143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37687" y="1266099"/>
                  <a:pt x="4060534" y="1273326"/>
                </a:cubicBezTo>
                <a:cubicBezTo>
                  <a:pt x="4222834" y="1244527"/>
                  <a:pt x="4406167" y="1272716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751303" y="824906"/>
                  <a:pt x="6844288" y="800250"/>
                  <a:pt x="6886312" y="781877"/>
                </a:cubicBezTo>
                <a:cubicBezTo>
                  <a:pt x="6904346" y="796722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46060" y="516035"/>
                  <a:pt x="7588368" y="531129"/>
                </a:cubicBezTo>
                <a:cubicBezTo>
                  <a:pt x="7589802" y="511039"/>
                  <a:pt x="7775022" y="480542"/>
                  <a:pt x="7782741" y="455936"/>
                </a:cubicBezTo>
                <a:cubicBezTo>
                  <a:pt x="7843362" y="435631"/>
                  <a:pt x="7898455" y="431261"/>
                  <a:pt x="7952094" y="409302"/>
                </a:cubicBezTo>
                <a:cubicBezTo>
                  <a:pt x="8005733" y="387343"/>
                  <a:pt x="8146910" y="289023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ubicBezTo>
                  <a:pt x="2719" y="557222"/>
                  <a:pt x="5439" y="1100198"/>
                  <a:pt x="8158" y="1657420"/>
                </a:cubicBez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Marcador de Posição de Conteúdo 2">
                <a:extLst>
                  <a:ext uri="{FF2B5EF4-FFF2-40B4-BE49-F238E27FC236}">
                    <a16:creationId xmlns:a16="http://schemas.microsoft.com/office/drawing/2014/main" id="{97661724-F98B-B901-839C-D2A52A905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101" y="2303471"/>
                <a:ext cx="5421899" cy="3923376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17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Fix the parity of </a:t>
                </a:r>
                <a14:m>
                  <m:oMath xmlns:m="http://schemas.openxmlformats.org/officeDocument/2006/math">
                    <m:r>
                      <a:rPr lang="pt-PT" sz="1700" b="1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en-US" sz="17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qubits to be even</a:t>
                </a:r>
                <a:r>
                  <a:rPr lang="en-US" sz="17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700" dirty="0"/>
                  <a:t>⟹ polynomial reduction of order </a:t>
                </a:r>
                <a14:m>
                  <m:oMath xmlns:m="http://schemas.openxmlformats.org/officeDocument/2006/math">
                    <m:r>
                      <a:rPr lang="pt-PT" sz="17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1700" dirty="0"/>
                  <a:t> in the number of qubits (</a:t>
                </a:r>
                <a14:m>
                  <m:oMath xmlns:m="http://schemas.openxmlformats.org/officeDocument/2006/math">
                    <m:r>
                      <a:rPr lang="pt-PT" sz="17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pt-PT" sz="17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PT" sz="1700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pt-PT" sz="17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PT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7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PT" sz="17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pt-PT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/>
                  <a:t>);</a:t>
                </a:r>
              </a:p>
              <a:p>
                <a:r>
                  <a:rPr lang="en-US" sz="1700" dirty="0"/>
                  <a:t>Example “</a:t>
                </a:r>
                <a:r>
                  <a:rPr lang="en-US" sz="1700" b="1" dirty="0"/>
                  <a:t>mapping</a:t>
                </a:r>
                <a:r>
                  <a:rPr lang="en-US" sz="1700" dirty="0"/>
                  <a:t>” - </a:t>
                </a:r>
                <a14:m>
                  <m:oMath xmlns:m="http://schemas.openxmlformats.org/officeDocument/2006/math">
                    <m:r>
                      <a:rPr lang="pt-PT" sz="1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pt-PT" sz="17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PT" sz="17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pt-PT" sz="1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PT" sz="1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en-US" sz="1700" dirty="0"/>
                  <a:t> (“</a:t>
                </a:r>
                <a14:m>
                  <m:oMath xmlns:m="http://schemas.openxmlformats.org/officeDocument/2006/math">
                    <m:r>
                      <a:rPr lang="pt-PT" sz="1700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en-US" sz="1700" dirty="0"/>
                  <a:t>” can be anything – </a:t>
                </a:r>
                <a14:m>
                  <m:oMath xmlns:m="http://schemas.openxmlformats.org/officeDocument/2006/math">
                    <m:r>
                      <a:rPr lang="pt-PT" sz="17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700" dirty="0"/>
                  <a:t> or </a:t>
                </a:r>
                <a14:m>
                  <m:oMath xmlns:m="http://schemas.openxmlformats.org/officeDocument/2006/math">
                    <m:r>
                      <a:rPr lang="pt-PT" sz="17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700" dirty="0"/>
                  <a:t>): (</a:t>
                </a:r>
                <a14:m>
                  <m:oMath xmlns:m="http://schemas.openxmlformats.org/officeDocument/2006/math">
                    <m:r>
                      <a:rPr lang="pt-PT" b="1" i="1"/>
                      <m:t>𝒄</m:t>
                    </m:r>
                    <m:r>
                      <a:rPr lang="pt-PT" b="1" i="1"/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pt-PT" b="1" i="1"/>
                        </m:ctrlPr>
                      </m:naryPr>
                      <m:sub>
                        <m:r>
                          <a:rPr lang="pt-PT" b="1" i="1"/>
                          <m:t>𝒊</m:t>
                        </m:r>
                        <m:r>
                          <a:rPr lang="pt-PT" b="1" i="1"/>
                          <m:t>=</m:t>
                        </m:r>
                        <m:r>
                          <a:rPr lang="pt-PT" b="1" i="1"/>
                          <m:t>𝟎</m:t>
                        </m:r>
                      </m:sub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pt-PT" b="1" i="1"/>
                            </m:ctrlPr>
                          </m:dPr>
                          <m:e>
                            <m:r>
                              <a:rPr lang="pt-PT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PT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pt-PT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  <m:e>
                        <m:d>
                          <m:dPr>
                            <m:ctrlPr>
                              <a:rPr lang="pt-PT" b="1" i="1"/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PT" b="1" i="1"/>
                                </m:ctrlPr>
                              </m:fPr>
                              <m:num>
                                <m:r>
                                  <a:rPr lang="pt-PT" b="1" i="1"/>
                                  <m:t>𝒌</m:t>
                                </m:r>
                              </m:num>
                              <m:den>
                                <m:r>
                                  <a:rPr lang="pt-PT" b="1" i="1"/>
                                  <m:t>𝟐</m:t>
                                </m:r>
                                <m:r>
                                  <a:rPr lang="pt-PT" b="1" i="1"/>
                                  <m:t>𝒊</m:t>
                                </m:r>
                              </m:den>
                            </m:f>
                          </m:e>
                        </m:d>
                        <m:r>
                          <a:rPr lang="pt-PT" b="1" i="1"/>
                          <m:t>×</m:t>
                        </m:r>
                        <m:sSup>
                          <m:sSupPr>
                            <m:ctrlPr>
                              <a:rPr lang="pt-PT" b="1" i="1"/>
                            </m:ctrlPr>
                          </m:sSupPr>
                          <m:e>
                            <m:r>
                              <a:rPr lang="pt-PT" b="1" i="1"/>
                              <m:t>𝟐</m:t>
                            </m:r>
                          </m:e>
                          <m:sup>
                            <m:r>
                              <a:rPr lang="pt-PT" b="1" i="1"/>
                              <m:t>𝒏</m:t>
                            </m:r>
                            <m:r>
                              <a:rPr lang="pt-PT" b="1" i="1"/>
                              <m:t>−</m:t>
                            </m:r>
                            <m:r>
                              <a:rPr lang="pt-PT" b="1" i="1"/>
                              <m:t>𝒌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700" dirty="0"/>
                  <a:t>.)</a:t>
                </a: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000∙ ∙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011∙ ∙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101∙ ∙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110∙ ∙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pt-PT" sz="16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00∙ ∙0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01∙ ∙1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10∙ ∙1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11∙ ∙0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pt-PT" sz="16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0∙ ∙00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0∙ ∙11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1∙ ∙01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1∙ ∙10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pt-PT" sz="16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 ∙000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 ∙011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 ∙101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pt-PT" sz="16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600" i="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 ∙110</m:t>
                        </m:r>
                      </m:e>
                    </m:d>
                    <m:r>
                      <a:rPr lang="pt-PT" sz="1600" i="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pt-PT" sz="16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, etc.</a:t>
                </a:r>
              </a:p>
              <a:p>
                <a:pPr lvl="1"/>
                <a:endParaRPr lang="pt-PT" sz="1600" kern="100" dirty="0"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pt-PT" sz="1600" kern="100" dirty="0"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pt-PT" sz="1600" kern="100" dirty="0"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1500" b="1" dirty="0"/>
              </a:p>
              <a:p>
                <a:pPr lvl="1"/>
                <a:endParaRPr lang="en-US" sz="1500" b="1" dirty="0"/>
              </a:p>
              <a:p>
                <a:pPr marL="2286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5" name="Marcador de Posição de Conteúdo 2">
                <a:extLst>
                  <a:ext uri="{FF2B5EF4-FFF2-40B4-BE49-F238E27FC236}">
                    <a16:creationId xmlns:a16="http://schemas.microsoft.com/office/drawing/2014/main" id="{97661724-F98B-B901-839C-D2A52A905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101" y="2303471"/>
                <a:ext cx="5421899" cy="3923376"/>
              </a:xfrm>
              <a:blipFill>
                <a:blip r:embed="rId4"/>
                <a:stretch>
                  <a:fillRect l="-562" r="-45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Marcador de Posição da Data 3">
            <a:extLst>
              <a:ext uri="{FF2B5EF4-FFF2-40B4-BE49-F238E27FC236}">
                <a16:creationId xmlns:a16="http://schemas.microsoft.com/office/drawing/2014/main" id="{36B14C24-40F6-D02C-E2B2-03DD4BB7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/>
          <a:lstStyle/>
          <a:p>
            <a:fld id="{76FD8831-F20B-489B-86E4-734A3E31ABF4}" type="datetime1">
              <a:rPr lang="en-US" smtClean="0"/>
              <a:t>6/13/2024</a:t>
            </a:fld>
            <a:endParaRPr lang="en-US"/>
          </a:p>
        </p:txBody>
      </p:sp>
      <p:sp>
        <p:nvSpPr>
          <p:cNvPr id="47" name="Marcador de Posição do Rodapé 4">
            <a:extLst>
              <a:ext uri="{FF2B5EF4-FFF2-40B4-BE49-F238E27FC236}">
                <a16:creationId xmlns:a16="http://schemas.microsoft.com/office/drawing/2014/main" id="{FD62E115-D20C-C988-AE58-C7E61A3F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48" name="Marcador de Posição do Número do Diapositivo 5">
            <a:extLst>
              <a:ext uri="{FF2B5EF4-FFF2-40B4-BE49-F238E27FC236}">
                <a16:creationId xmlns:a16="http://schemas.microsoft.com/office/drawing/2014/main" id="{337F659A-EE0E-DC7C-FFF2-4AC0F71A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24</a:t>
            </a:fld>
            <a:endParaRPr lang="en-US"/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6991A892-4D48-99E7-A4E5-20104E3F8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442" y="1284121"/>
            <a:ext cx="5326455" cy="3994841"/>
          </a:xfrm>
          <a:custGeom>
            <a:avLst/>
            <a:gdLst>
              <a:gd name="connsiteX0" fmla="*/ 0 w 5326455"/>
              <a:gd name="connsiteY0" fmla="*/ 0 h 3994841"/>
              <a:gd name="connsiteX1" fmla="*/ 645093 w 5326455"/>
              <a:gd name="connsiteY1" fmla="*/ 0 h 3994841"/>
              <a:gd name="connsiteX2" fmla="*/ 1077128 w 5326455"/>
              <a:gd name="connsiteY2" fmla="*/ 0 h 3994841"/>
              <a:gd name="connsiteX3" fmla="*/ 1509162 w 5326455"/>
              <a:gd name="connsiteY3" fmla="*/ 0 h 3994841"/>
              <a:gd name="connsiteX4" fmla="*/ 2100991 w 5326455"/>
              <a:gd name="connsiteY4" fmla="*/ 0 h 3994841"/>
              <a:gd name="connsiteX5" fmla="*/ 2692819 w 5326455"/>
              <a:gd name="connsiteY5" fmla="*/ 0 h 3994841"/>
              <a:gd name="connsiteX6" fmla="*/ 3178118 w 5326455"/>
              <a:gd name="connsiteY6" fmla="*/ 0 h 3994841"/>
              <a:gd name="connsiteX7" fmla="*/ 3663417 w 5326455"/>
              <a:gd name="connsiteY7" fmla="*/ 0 h 3994841"/>
              <a:gd name="connsiteX8" fmla="*/ 4148717 w 5326455"/>
              <a:gd name="connsiteY8" fmla="*/ 0 h 3994841"/>
              <a:gd name="connsiteX9" fmla="*/ 5326455 w 5326455"/>
              <a:gd name="connsiteY9" fmla="*/ 0 h 3994841"/>
              <a:gd name="connsiteX10" fmla="*/ 5326455 w 5326455"/>
              <a:gd name="connsiteY10" fmla="*/ 570692 h 3994841"/>
              <a:gd name="connsiteX11" fmla="*/ 5326455 w 5326455"/>
              <a:gd name="connsiteY11" fmla="*/ 1221280 h 3994841"/>
              <a:gd name="connsiteX12" fmla="*/ 5326455 w 5326455"/>
              <a:gd name="connsiteY12" fmla="*/ 1712075 h 3994841"/>
              <a:gd name="connsiteX13" fmla="*/ 5326455 w 5326455"/>
              <a:gd name="connsiteY13" fmla="*/ 2282766 h 3994841"/>
              <a:gd name="connsiteX14" fmla="*/ 5326455 w 5326455"/>
              <a:gd name="connsiteY14" fmla="*/ 2853458 h 3994841"/>
              <a:gd name="connsiteX15" fmla="*/ 5326455 w 5326455"/>
              <a:gd name="connsiteY15" fmla="*/ 3424149 h 3994841"/>
              <a:gd name="connsiteX16" fmla="*/ 5326455 w 5326455"/>
              <a:gd name="connsiteY16" fmla="*/ 3994841 h 3994841"/>
              <a:gd name="connsiteX17" fmla="*/ 4734627 w 5326455"/>
              <a:gd name="connsiteY17" fmla="*/ 3994841 h 3994841"/>
              <a:gd name="connsiteX18" fmla="*/ 4142798 w 5326455"/>
              <a:gd name="connsiteY18" fmla="*/ 3994841 h 3994841"/>
              <a:gd name="connsiteX19" fmla="*/ 3710764 w 5326455"/>
              <a:gd name="connsiteY19" fmla="*/ 3994841 h 3994841"/>
              <a:gd name="connsiteX20" fmla="*/ 3118935 w 5326455"/>
              <a:gd name="connsiteY20" fmla="*/ 3994841 h 3994841"/>
              <a:gd name="connsiteX21" fmla="*/ 2580372 w 5326455"/>
              <a:gd name="connsiteY21" fmla="*/ 3994841 h 3994841"/>
              <a:gd name="connsiteX22" fmla="*/ 1882014 w 5326455"/>
              <a:gd name="connsiteY22" fmla="*/ 3994841 h 3994841"/>
              <a:gd name="connsiteX23" fmla="*/ 1290186 w 5326455"/>
              <a:gd name="connsiteY23" fmla="*/ 3994841 h 3994841"/>
              <a:gd name="connsiteX24" fmla="*/ 751622 w 5326455"/>
              <a:gd name="connsiteY24" fmla="*/ 3994841 h 3994841"/>
              <a:gd name="connsiteX25" fmla="*/ 0 w 5326455"/>
              <a:gd name="connsiteY25" fmla="*/ 3994841 h 3994841"/>
              <a:gd name="connsiteX26" fmla="*/ 0 w 5326455"/>
              <a:gd name="connsiteY26" fmla="*/ 3344253 h 3994841"/>
              <a:gd name="connsiteX27" fmla="*/ 0 w 5326455"/>
              <a:gd name="connsiteY27" fmla="*/ 2853458 h 3994841"/>
              <a:gd name="connsiteX28" fmla="*/ 0 w 5326455"/>
              <a:gd name="connsiteY28" fmla="*/ 2362663 h 3994841"/>
              <a:gd name="connsiteX29" fmla="*/ 0 w 5326455"/>
              <a:gd name="connsiteY29" fmla="*/ 1752023 h 3994841"/>
              <a:gd name="connsiteX30" fmla="*/ 0 w 5326455"/>
              <a:gd name="connsiteY30" fmla="*/ 1101435 h 3994841"/>
              <a:gd name="connsiteX31" fmla="*/ 0 w 5326455"/>
              <a:gd name="connsiteY31" fmla="*/ 610640 h 3994841"/>
              <a:gd name="connsiteX32" fmla="*/ 0 w 5326455"/>
              <a:gd name="connsiteY32" fmla="*/ 0 h 399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26455" h="3994841" fill="none" extrusionOk="0">
                <a:moveTo>
                  <a:pt x="0" y="0"/>
                </a:moveTo>
                <a:cubicBezTo>
                  <a:pt x="258819" y="-55180"/>
                  <a:pt x="507353" y="57864"/>
                  <a:pt x="645093" y="0"/>
                </a:cubicBezTo>
                <a:cubicBezTo>
                  <a:pt x="782833" y="-57864"/>
                  <a:pt x="913335" y="43448"/>
                  <a:pt x="1077128" y="0"/>
                </a:cubicBezTo>
                <a:cubicBezTo>
                  <a:pt x="1240921" y="-43448"/>
                  <a:pt x="1398375" y="19210"/>
                  <a:pt x="1509162" y="0"/>
                </a:cubicBezTo>
                <a:cubicBezTo>
                  <a:pt x="1619949" y="-19210"/>
                  <a:pt x="1971897" y="34228"/>
                  <a:pt x="2100991" y="0"/>
                </a:cubicBezTo>
                <a:cubicBezTo>
                  <a:pt x="2230085" y="-34228"/>
                  <a:pt x="2446713" y="55382"/>
                  <a:pt x="2692819" y="0"/>
                </a:cubicBezTo>
                <a:cubicBezTo>
                  <a:pt x="2938925" y="-55382"/>
                  <a:pt x="3031305" y="5277"/>
                  <a:pt x="3178118" y="0"/>
                </a:cubicBezTo>
                <a:cubicBezTo>
                  <a:pt x="3324931" y="-5277"/>
                  <a:pt x="3421369" y="10142"/>
                  <a:pt x="3663417" y="0"/>
                </a:cubicBezTo>
                <a:cubicBezTo>
                  <a:pt x="3905465" y="-10142"/>
                  <a:pt x="3953461" y="27474"/>
                  <a:pt x="4148717" y="0"/>
                </a:cubicBezTo>
                <a:cubicBezTo>
                  <a:pt x="4343973" y="-27474"/>
                  <a:pt x="4975382" y="11276"/>
                  <a:pt x="5326455" y="0"/>
                </a:cubicBezTo>
                <a:cubicBezTo>
                  <a:pt x="5361617" y="275348"/>
                  <a:pt x="5302657" y="437222"/>
                  <a:pt x="5326455" y="570692"/>
                </a:cubicBezTo>
                <a:cubicBezTo>
                  <a:pt x="5350253" y="704162"/>
                  <a:pt x="5316192" y="1081337"/>
                  <a:pt x="5326455" y="1221280"/>
                </a:cubicBezTo>
                <a:cubicBezTo>
                  <a:pt x="5336718" y="1361223"/>
                  <a:pt x="5314015" y="1613399"/>
                  <a:pt x="5326455" y="1712075"/>
                </a:cubicBezTo>
                <a:cubicBezTo>
                  <a:pt x="5338895" y="1810752"/>
                  <a:pt x="5271198" y="2148101"/>
                  <a:pt x="5326455" y="2282766"/>
                </a:cubicBezTo>
                <a:cubicBezTo>
                  <a:pt x="5381712" y="2417431"/>
                  <a:pt x="5317378" y="2606015"/>
                  <a:pt x="5326455" y="2853458"/>
                </a:cubicBezTo>
                <a:cubicBezTo>
                  <a:pt x="5335532" y="3100901"/>
                  <a:pt x="5309463" y="3230415"/>
                  <a:pt x="5326455" y="3424149"/>
                </a:cubicBezTo>
                <a:cubicBezTo>
                  <a:pt x="5343447" y="3617883"/>
                  <a:pt x="5283715" y="3827649"/>
                  <a:pt x="5326455" y="3994841"/>
                </a:cubicBezTo>
                <a:cubicBezTo>
                  <a:pt x="5044129" y="4020712"/>
                  <a:pt x="4995216" y="3941306"/>
                  <a:pt x="4734627" y="3994841"/>
                </a:cubicBezTo>
                <a:cubicBezTo>
                  <a:pt x="4474038" y="4048376"/>
                  <a:pt x="4302342" y="3936123"/>
                  <a:pt x="4142798" y="3994841"/>
                </a:cubicBezTo>
                <a:cubicBezTo>
                  <a:pt x="3983254" y="4053559"/>
                  <a:pt x="3923808" y="3973528"/>
                  <a:pt x="3710764" y="3994841"/>
                </a:cubicBezTo>
                <a:cubicBezTo>
                  <a:pt x="3497720" y="4016154"/>
                  <a:pt x="3311070" y="3988266"/>
                  <a:pt x="3118935" y="3994841"/>
                </a:cubicBezTo>
                <a:cubicBezTo>
                  <a:pt x="2926800" y="4001416"/>
                  <a:pt x="2840053" y="3933024"/>
                  <a:pt x="2580372" y="3994841"/>
                </a:cubicBezTo>
                <a:cubicBezTo>
                  <a:pt x="2320691" y="4056658"/>
                  <a:pt x="2195466" y="3969569"/>
                  <a:pt x="1882014" y="3994841"/>
                </a:cubicBezTo>
                <a:cubicBezTo>
                  <a:pt x="1568562" y="4020113"/>
                  <a:pt x="1544138" y="3960145"/>
                  <a:pt x="1290186" y="3994841"/>
                </a:cubicBezTo>
                <a:cubicBezTo>
                  <a:pt x="1036234" y="4029537"/>
                  <a:pt x="1007086" y="3983494"/>
                  <a:pt x="751622" y="3994841"/>
                </a:cubicBezTo>
                <a:cubicBezTo>
                  <a:pt x="496158" y="4006188"/>
                  <a:pt x="278171" y="3974344"/>
                  <a:pt x="0" y="3994841"/>
                </a:cubicBezTo>
                <a:cubicBezTo>
                  <a:pt x="-24004" y="3861164"/>
                  <a:pt x="9252" y="3501021"/>
                  <a:pt x="0" y="3344253"/>
                </a:cubicBezTo>
                <a:cubicBezTo>
                  <a:pt x="-9252" y="3187485"/>
                  <a:pt x="58704" y="2997814"/>
                  <a:pt x="0" y="2853458"/>
                </a:cubicBezTo>
                <a:cubicBezTo>
                  <a:pt x="-58704" y="2709103"/>
                  <a:pt x="47768" y="2521229"/>
                  <a:pt x="0" y="2362663"/>
                </a:cubicBezTo>
                <a:cubicBezTo>
                  <a:pt x="-47768" y="2204098"/>
                  <a:pt x="52877" y="2004875"/>
                  <a:pt x="0" y="1752023"/>
                </a:cubicBezTo>
                <a:cubicBezTo>
                  <a:pt x="-52877" y="1499171"/>
                  <a:pt x="70802" y="1270537"/>
                  <a:pt x="0" y="1101435"/>
                </a:cubicBezTo>
                <a:cubicBezTo>
                  <a:pt x="-70802" y="932333"/>
                  <a:pt x="11373" y="726292"/>
                  <a:pt x="0" y="610640"/>
                </a:cubicBezTo>
                <a:cubicBezTo>
                  <a:pt x="-11373" y="494988"/>
                  <a:pt x="11635" y="176019"/>
                  <a:pt x="0" y="0"/>
                </a:cubicBezTo>
                <a:close/>
              </a:path>
              <a:path w="5326455" h="3994841" stroke="0" extrusionOk="0">
                <a:moveTo>
                  <a:pt x="0" y="0"/>
                </a:moveTo>
                <a:cubicBezTo>
                  <a:pt x="222864" y="-30507"/>
                  <a:pt x="512330" y="52493"/>
                  <a:pt x="645093" y="0"/>
                </a:cubicBezTo>
                <a:cubicBezTo>
                  <a:pt x="777856" y="-52493"/>
                  <a:pt x="1160675" y="15121"/>
                  <a:pt x="1343450" y="0"/>
                </a:cubicBezTo>
                <a:cubicBezTo>
                  <a:pt x="1526225" y="-15121"/>
                  <a:pt x="1672897" y="54178"/>
                  <a:pt x="1935279" y="0"/>
                </a:cubicBezTo>
                <a:cubicBezTo>
                  <a:pt x="2197661" y="-54178"/>
                  <a:pt x="2181604" y="16101"/>
                  <a:pt x="2367313" y="0"/>
                </a:cubicBezTo>
                <a:cubicBezTo>
                  <a:pt x="2553022" y="-16101"/>
                  <a:pt x="2697513" y="8156"/>
                  <a:pt x="3012406" y="0"/>
                </a:cubicBezTo>
                <a:cubicBezTo>
                  <a:pt x="3327299" y="-8156"/>
                  <a:pt x="3483236" y="7241"/>
                  <a:pt x="3710764" y="0"/>
                </a:cubicBezTo>
                <a:cubicBezTo>
                  <a:pt x="3938292" y="-7241"/>
                  <a:pt x="4015236" y="43724"/>
                  <a:pt x="4142798" y="0"/>
                </a:cubicBezTo>
                <a:cubicBezTo>
                  <a:pt x="4270360" y="-43724"/>
                  <a:pt x="4613691" y="64051"/>
                  <a:pt x="4734627" y="0"/>
                </a:cubicBezTo>
                <a:cubicBezTo>
                  <a:pt x="4855563" y="-64051"/>
                  <a:pt x="5032292" y="67197"/>
                  <a:pt x="5326455" y="0"/>
                </a:cubicBezTo>
                <a:cubicBezTo>
                  <a:pt x="5357136" y="233321"/>
                  <a:pt x="5301191" y="331198"/>
                  <a:pt x="5326455" y="650588"/>
                </a:cubicBezTo>
                <a:cubicBezTo>
                  <a:pt x="5351719" y="969978"/>
                  <a:pt x="5311292" y="949313"/>
                  <a:pt x="5326455" y="1101435"/>
                </a:cubicBezTo>
                <a:cubicBezTo>
                  <a:pt x="5341618" y="1253557"/>
                  <a:pt x="5289983" y="1367570"/>
                  <a:pt x="5326455" y="1632178"/>
                </a:cubicBezTo>
                <a:cubicBezTo>
                  <a:pt x="5362927" y="1896786"/>
                  <a:pt x="5290991" y="1945885"/>
                  <a:pt x="5326455" y="2083024"/>
                </a:cubicBezTo>
                <a:cubicBezTo>
                  <a:pt x="5361919" y="2220163"/>
                  <a:pt x="5270841" y="2468633"/>
                  <a:pt x="5326455" y="2573819"/>
                </a:cubicBezTo>
                <a:cubicBezTo>
                  <a:pt x="5382069" y="2679006"/>
                  <a:pt x="5270692" y="2957630"/>
                  <a:pt x="5326455" y="3064614"/>
                </a:cubicBezTo>
                <a:cubicBezTo>
                  <a:pt x="5382218" y="3171599"/>
                  <a:pt x="5296700" y="3669147"/>
                  <a:pt x="5326455" y="3994841"/>
                </a:cubicBezTo>
                <a:cubicBezTo>
                  <a:pt x="5090873" y="4037412"/>
                  <a:pt x="4998853" y="3956789"/>
                  <a:pt x="4841156" y="3994841"/>
                </a:cubicBezTo>
                <a:cubicBezTo>
                  <a:pt x="4683459" y="4032893"/>
                  <a:pt x="4373232" y="3969387"/>
                  <a:pt x="4142798" y="3994841"/>
                </a:cubicBezTo>
                <a:cubicBezTo>
                  <a:pt x="3912364" y="4020295"/>
                  <a:pt x="3728716" y="3932896"/>
                  <a:pt x="3497705" y="3994841"/>
                </a:cubicBezTo>
                <a:cubicBezTo>
                  <a:pt x="3266694" y="4056786"/>
                  <a:pt x="3098800" y="3963444"/>
                  <a:pt x="2905877" y="3994841"/>
                </a:cubicBezTo>
                <a:cubicBezTo>
                  <a:pt x="2712954" y="4026238"/>
                  <a:pt x="2432169" y="3989724"/>
                  <a:pt x="2207520" y="3994841"/>
                </a:cubicBezTo>
                <a:cubicBezTo>
                  <a:pt x="1982871" y="3999958"/>
                  <a:pt x="1798027" y="3980823"/>
                  <a:pt x="1668956" y="3994841"/>
                </a:cubicBezTo>
                <a:cubicBezTo>
                  <a:pt x="1539885" y="4008859"/>
                  <a:pt x="1405987" y="3993648"/>
                  <a:pt x="1183657" y="3994841"/>
                </a:cubicBezTo>
                <a:cubicBezTo>
                  <a:pt x="961327" y="3996034"/>
                  <a:pt x="272856" y="3956629"/>
                  <a:pt x="0" y="3994841"/>
                </a:cubicBezTo>
                <a:cubicBezTo>
                  <a:pt x="-62770" y="3830596"/>
                  <a:pt x="28903" y="3676122"/>
                  <a:pt x="0" y="3424149"/>
                </a:cubicBezTo>
                <a:cubicBezTo>
                  <a:pt x="-28903" y="3172176"/>
                  <a:pt x="61483" y="3103242"/>
                  <a:pt x="0" y="2813509"/>
                </a:cubicBezTo>
                <a:cubicBezTo>
                  <a:pt x="-61483" y="2523776"/>
                  <a:pt x="12601" y="2473153"/>
                  <a:pt x="0" y="2322715"/>
                </a:cubicBezTo>
                <a:cubicBezTo>
                  <a:pt x="-12601" y="2172277"/>
                  <a:pt x="41201" y="1900638"/>
                  <a:pt x="0" y="1791972"/>
                </a:cubicBezTo>
                <a:cubicBezTo>
                  <a:pt x="-41201" y="1683306"/>
                  <a:pt x="42791" y="1430802"/>
                  <a:pt x="0" y="1181332"/>
                </a:cubicBezTo>
                <a:cubicBezTo>
                  <a:pt x="-42791" y="931862"/>
                  <a:pt x="2406" y="896039"/>
                  <a:pt x="0" y="730485"/>
                </a:cubicBezTo>
                <a:cubicBezTo>
                  <a:pt x="-2406" y="564931"/>
                  <a:pt x="73286" y="228378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7282279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53" name="Imagem 52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15928758-C6B0-E2BE-0942-94343FCF0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54" name="Imagem 53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D8EF83EC-4798-7CFA-287F-E60DE686D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55" name="Imagem 54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1B01B499-B578-9174-A636-536C45A1A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0A796E7A-CF40-98A2-5F6F-5655B256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02" y="365125"/>
            <a:ext cx="5500841" cy="157797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Fixed-parity </a:t>
            </a:r>
            <a:r>
              <a:rPr lang="en-US" dirty="0" err="1">
                <a:solidFill>
                  <a:schemeClr val="accent1"/>
                </a:solidFill>
              </a:rPr>
              <a:t>iQAQE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ECAC3E38-C4B2-3859-58D6-7443B77341C6}"/>
                  </a:ext>
                </a:extLst>
              </p:cNvPr>
              <p:cNvSpPr txBox="1"/>
              <p:nvPr/>
            </p:nvSpPr>
            <p:spPr>
              <a:xfrm>
                <a:off x="6443077" y="5580516"/>
                <a:ext cx="4823183" cy="646331"/>
              </a:xfrm>
              <a:custGeom>
                <a:avLst/>
                <a:gdLst>
                  <a:gd name="connsiteX0" fmla="*/ 0 w 4823183"/>
                  <a:gd name="connsiteY0" fmla="*/ 0 h 646331"/>
                  <a:gd name="connsiteX1" fmla="*/ 535909 w 4823183"/>
                  <a:gd name="connsiteY1" fmla="*/ 0 h 646331"/>
                  <a:gd name="connsiteX2" fmla="*/ 1120050 w 4823183"/>
                  <a:gd name="connsiteY2" fmla="*/ 0 h 646331"/>
                  <a:gd name="connsiteX3" fmla="*/ 1752423 w 4823183"/>
                  <a:gd name="connsiteY3" fmla="*/ 0 h 646331"/>
                  <a:gd name="connsiteX4" fmla="*/ 2336564 w 4823183"/>
                  <a:gd name="connsiteY4" fmla="*/ 0 h 646331"/>
                  <a:gd name="connsiteX5" fmla="*/ 2872473 w 4823183"/>
                  <a:gd name="connsiteY5" fmla="*/ 0 h 646331"/>
                  <a:gd name="connsiteX6" fmla="*/ 3504846 w 4823183"/>
                  <a:gd name="connsiteY6" fmla="*/ 0 h 646331"/>
                  <a:gd name="connsiteX7" fmla="*/ 4137219 w 4823183"/>
                  <a:gd name="connsiteY7" fmla="*/ 0 h 646331"/>
                  <a:gd name="connsiteX8" fmla="*/ 4823183 w 4823183"/>
                  <a:gd name="connsiteY8" fmla="*/ 0 h 646331"/>
                  <a:gd name="connsiteX9" fmla="*/ 4823183 w 4823183"/>
                  <a:gd name="connsiteY9" fmla="*/ 336092 h 646331"/>
                  <a:gd name="connsiteX10" fmla="*/ 4823183 w 4823183"/>
                  <a:gd name="connsiteY10" fmla="*/ 646331 h 646331"/>
                  <a:gd name="connsiteX11" fmla="*/ 4239042 w 4823183"/>
                  <a:gd name="connsiteY11" fmla="*/ 646331 h 646331"/>
                  <a:gd name="connsiteX12" fmla="*/ 3847828 w 4823183"/>
                  <a:gd name="connsiteY12" fmla="*/ 646331 h 646331"/>
                  <a:gd name="connsiteX13" fmla="*/ 3263687 w 4823183"/>
                  <a:gd name="connsiteY13" fmla="*/ 646331 h 646331"/>
                  <a:gd name="connsiteX14" fmla="*/ 2727778 w 4823183"/>
                  <a:gd name="connsiteY14" fmla="*/ 646331 h 646331"/>
                  <a:gd name="connsiteX15" fmla="*/ 2288332 w 4823183"/>
                  <a:gd name="connsiteY15" fmla="*/ 646331 h 646331"/>
                  <a:gd name="connsiteX16" fmla="*/ 1848887 w 4823183"/>
                  <a:gd name="connsiteY16" fmla="*/ 646331 h 646331"/>
                  <a:gd name="connsiteX17" fmla="*/ 1409441 w 4823183"/>
                  <a:gd name="connsiteY17" fmla="*/ 646331 h 646331"/>
                  <a:gd name="connsiteX18" fmla="*/ 1018228 w 4823183"/>
                  <a:gd name="connsiteY18" fmla="*/ 646331 h 646331"/>
                  <a:gd name="connsiteX19" fmla="*/ 482318 w 4823183"/>
                  <a:gd name="connsiteY19" fmla="*/ 646331 h 646331"/>
                  <a:gd name="connsiteX20" fmla="*/ 0 w 4823183"/>
                  <a:gd name="connsiteY20" fmla="*/ 646331 h 646331"/>
                  <a:gd name="connsiteX21" fmla="*/ 0 w 4823183"/>
                  <a:gd name="connsiteY21" fmla="*/ 342555 h 646331"/>
                  <a:gd name="connsiteX22" fmla="*/ 0 w 4823183"/>
                  <a:gd name="connsiteY22" fmla="*/ 0 h 64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23183" h="646331" fill="none" extrusionOk="0">
                    <a:moveTo>
                      <a:pt x="0" y="0"/>
                    </a:moveTo>
                    <a:cubicBezTo>
                      <a:pt x="252062" y="-19047"/>
                      <a:pt x="350973" y="3452"/>
                      <a:pt x="535909" y="0"/>
                    </a:cubicBezTo>
                    <a:cubicBezTo>
                      <a:pt x="720845" y="-3452"/>
                      <a:pt x="887620" y="68495"/>
                      <a:pt x="1120050" y="0"/>
                    </a:cubicBezTo>
                    <a:cubicBezTo>
                      <a:pt x="1352480" y="-68495"/>
                      <a:pt x="1484158" y="42719"/>
                      <a:pt x="1752423" y="0"/>
                    </a:cubicBezTo>
                    <a:cubicBezTo>
                      <a:pt x="2020688" y="-42719"/>
                      <a:pt x="2081154" y="61555"/>
                      <a:pt x="2336564" y="0"/>
                    </a:cubicBezTo>
                    <a:cubicBezTo>
                      <a:pt x="2591974" y="-61555"/>
                      <a:pt x="2684202" y="51032"/>
                      <a:pt x="2872473" y="0"/>
                    </a:cubicBezTo>
                    <a:cubicBezTo>
                      <a:pt x="3060744" y="-51032"/>
                      <a:pt x="3369685" y="71235"/>
                      <a:pt x="3504846" y="0"/>
                    </a:cubicBezTo>
                    <a:cubicBezTo>
                      <a:pt x="3640007" y="-71235"/>
                      <a:pt x="3911082" y="70568"/>
                      <a:pt x="4137219" y="0"/>
                    </a:cubicBezTo>
                    <a:cubicBezTo>
                      <a:pt x="4363356" y="-70568"/>
                      <a:pt x="4558380" y="23944"/>
                      <a:pt x="4823183" y="0"/>
                    </a:cubicBezTo>
                    <a:cubicBezTo>
                      <a:pt x="4825233" y="125621"/>
                      <a:pt x="4783115" y="251239"/>
                      <a:pt x="4823183" y="336092"/>
                    </a:cubicBezTo>
                    <a:cubicBezTo>
                      <a:pt x="4863251" y="420945"/>
                      <a:pt x="4815689" y="514433"/>
                      <a:pt x="4823183" y="646331"/>
                    </a:cubicBezTo>
                    <a:cubicBezTo>
                      <a:pt x="4640427" y="714478"/>
                      <a:pt x="4478539" y="594642"/>
                      <a:pt x="4239042" y="646331"/>
                    </a:cubicBezTo>
                    <a:cubicBezTo>
                      <a:pt x="3999545" y="698020"/>
                      <a:pt x="4042535" y="622119"/>
                      <a:pt x="3847828" y="646331"/>
                    </a:cubicBezTo>
                    <a:cubicBezTo>
                      <a:pt x="3653121" y="670543"/>
                      <a:pt x="3519091" y="631426"/>
                      <a:pt x="3263687" y="646331"/>
                    </a:cubicBezTo>
                    <a:cubicBezTo>
                      <a:pt x="3008283" y="661236"/>
                      <a:pt x="2855345" y="614073"/>
                      <a:pt x="2727778" y="646331"/>
                    </a:cubicBezTo>
                    <a:cubicBezTo>
                      <a:pt x="2600211" y="678589"/>
                      <a:pt x="2382050" y="608218"/>
                      <a:pt x="2288332" y="646331"/>
                    </a:cubicBezTo>
                    <a:cubicBezTo>
                      <a:pt x="2194614" y="684444"/>
                      <a:pt x="2063321" y="612807"/>
                      <a:pt x="1848887" y="646331"/>
                    </a:cubicBezTo>
                    <a:cubicBezTo>
                      <a:pt x="1634454" y="679855"/>
                      <a:pt x="1619982" y="603665"/>
                      <a:pt x="1409441" y="646331"/>
                    </a:cubicBezTo>
                    <a:cubicBezTo>
                      <a:pt x="1198900" y="688997"/>
                      <a:pt x="1116108" y="599518"/>
                      <a:pt x="1018228" y="646331"/>
                    </a:cubicBezTo>
                    <a:cubicBezTo>
                      <a:pt x="920348" y="693144"/>
                      <a:pt x="642493" y="641340"/>
                      <a:pt x="482318" y="646331"/>
                    </a:cubicBezTo>
                    <a:cubicBezTo>
                      <a:pt x="322143" y="651322"/>
                      <a:pt x="141936" y="635490"/>
                      <a:pt x="0" y="646331"/>
                    </a:cubicBezTo>
                    <a:cubicBezTo>
                      <a:pt x="-8513" y="575586"/>
                      <a:pt x="29211" y="444256"/>
                      <a:pt x="0" y="342555"/>
                    </a:cubicBezTo>
                    <a:cubicBezTo>
                      <a:pt x="-29211" y="240854"/>
                      <a:pt x="6009" y="150430"/>
                      <a:pt x="0" y="0"/>
                    </a:cubicBezTo>
                    <a:close/>
                  </a:path>
                  <a:path w="4823183" h="646331" stroke="0" extrusionOk="0">
                    <a:moveTo>
                      <a:pt x="0" y="0"/>
                    </a:moveTo>
                    <a:cubicBezTo>
                      <a:pt x="214088" y="-46697"/>
                      <a:pt x="302324" y="19599"/>
                      <a:pt x="439446" y="0"/>
                    </a:cubicBezTo>
                    <a:cubicBezTo>
                      <a:pt x="576568" y="-19599"/>
                      <a:pt x="819677" y="17817"/>
                      <a:pt x="1071818" y="0"/>
                    </a:cubicBezTo>
                    <a:cubicBezTo>
                      <a:pt x="1323959" y="-17817"/>
                      <a:pt x="1396979" y="28328"/>
                      <a:pt x="1607728" y="0"/>
                    </a:cubicBezTo>
                    <a:cubicBezTo>
                      <a:pt x="1818477" y="-28328"/>
                      <a:pt x="1877950" y="33081"/>
                      <a:pt x="2095405" y="0"/>
                    </a:cubicBezTo>
                    <a:cubicBezTo>
                      <a:pt x="2312860" y="-33081"/>
                      <a:pt x="2556628" y="61512"/>
                      <a:pt x="2679546" y="0"/>
                    </a:cubicBezTo>
                    <a:cubicBezTo>
                      <a:pt x="2802464" y="-61512"/>
                      <a:pt x="3005465" y="31448"/>
                      <a:pt x="3118992" y="0"/>
                    </a:cubicBezTo>
                    <a:cubicBezTo>
                      <a:pt x="3232519" y="-31448"/>
                      <a:pt x="3489116" y="66603"/>
                      <a:pt x="3703133" y="0"/>
                    </a:cubicBezTo>
                    <a:cubicBezTo>
                      <a:pt x="3917150" y="-66603"/>
                      <a:pt x="3973845" y="10119"/>
                      <a:pt x="4094346" y="0"/>
                    </a:cubicBezTo>
                    <a:cubicBezTo>
                      <a:pt x="4214847" y="-10119"/>
                      <a:pt x="4517111" y="70827"/>
                      <a:pt x="4823183" y="0"/>
                    </a:cubicBezTo>
                    <a:cubicBezTo>
                      <a:pt x="4842312" y="68730"/>
                      <a:pt x="4809960" y="177621"/>
                      <a:pt x="4823183" y="336092"/>
                    </a:cubicBezTo>
                    <a:cubicBezTo>
                      <a:pt x="4836406" y="494563"/>
                      <a:pt x="4812875" y="504352"/>
                      <a:pt x="4823183" y="646331"/>
                    </a:cubicBezTo>
                    <a:cubicBezTo>
                      <a:pt x="4600011" y="684583"/>
                      <a:pt x="4350479" y="608431"/>
                      <a:pt x="4190810" y="646331"/>
                    </a:cubicBezTo>
                    <a:cubicBezTo>
                      <a:pt x="4031141" y="684231"/>
                      <a:pt x="3908829" y="613117"/>
                      <a:pt x="3799596" y="646331"/>
                    </a:cubicBezTo>
                    <a:cubicBezTo>
                      <a:pt x="3690363" y="679545"/>
                      <a:pt x="3471521" y="638052"/>
                      <a:pt x="3360151" y="646331"/>
                    </a:cubicBezTo>
                    <a:cubicBezTo>
                      <a:pt x="3248781" y="654610"/>
                      <a:pt x="2950364" y="594763"/>
                      <a:pt x="2776010" y="646331"/>
                    </a:cubicBezTo>
                    <a:cubicBezTo>
                      <a:pt x="2601656" y="697899"/>
                      <a:pt x="2381620" y="637053"/>
                      <a:pt x="2143637" y="646331"/>
                    </a:cubicBezTo>
                    <a:cubicBezTo>
                      <a:pt x="1905654" y="655609"/>
                      <a:pt x="1760283" y="634632"/>
                      <a:pt x="1607728" y="646331"/>
                    </a:cubicBezTo>
                    <a:cubicBezTo>
                      <a:pt x="1455173" y="658030"/>
                      <a:pt x="1245212" y="637151"/>
                      <a:pt x="1120050" y="646331"/>
                    </a:cubicBezTo>
                    <a:cubicBezTo>
                      <a:pt x="994888" y="655511"/>
                      <a:pt x="645005" y="595887"/>
                      <a:pt x="487677" y="646331"/>
                    </a:cubicBezTo>
                    <a:cubicBezTo>
                      <a:pt x="330349" y="696775"/>
                      <a:pt x="196069" y="595774"/>
                      <a:pt x="0" y="646331"/>
                    </a:cubicBezTo>
                    <a:cubicBezTo>
                      <a:pt x="-32915" y="559699"/>
                      <a:pt x="20201" y="391821"/>
                      <a:pt x="0" y="323166"/>
                    </a:cubicBezTo>
                    <a:cubicBezTo>
                      <a:pt x="-20201" y="254511"/>
                      <a:pt x="16245" y="159433"/>
                      <a:pt x="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Average (</a:t>
                </a:r>
                <a14:m>
                  <m:oMath xmlns:m="http://schemas.openxmlformats.org/officeDocument/2006/math">
                    <m:r>
                      <a:rPr lang="pt-PT" sz="12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200" dirty="0"/>
                  <a:t> runs) approximation ratio </a:t>
                </a:r>
                <a:r>
                  <a:rPr lang="en-US" sz="1200" i="1" dirty="0"/>
                  <a:t>vs.</a:t>
                </a:r>
                <a:r>
                  <a:rPr lang="en-US" sz="1200" dirty="0"/>
                  <a:t> iteration number: </a:t>
                </a:r>
                <a14:m>
                  <m:oMath xmlns:m="http://schemas.openxmlformats.org/officeDocument/2006/math"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/>
                  <a:t> layers were used, with an Adam learning rate of </a:t>
                </a:r>
                <a14:m>
                  <m:oMath xmlns:m="http://schemas.openxmlformats.org/officeDocument/2006/math">
                    <m:r>
                      <a:rPr lang="pt-PT" sz="1200" i="1">
                        <a:latin typeface="Cambria Math" panose="02040503050406030204" pitchFamily="18" charset="0"/>
                      </a:rPr>
                      <m:t>0.9</m:t>
                    </m:r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/>
                  <a:t>.   </a:t>
                </a:r>
              </a:p>
            </p:txBody>
          </p:sp>
        </mc:Choice>
        <mc:Fallback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ECAC3E38-C4B2-3859-58D6-7443B7734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77" y="5580516"/>
                <a:ext cx="4823183" cy="646331"/>
              </a:xfrm>
              <a:prstGeom prst="rect">
                <a:avLst/>
              </a:prstGeom>
              <a:blipFill>
                <a:blip r:embed="rId9"/>
                <a:stretch>
                  <a:fillRect r="-125" b="-1709"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custGeom>
                        <a:avLst/>
                        <a:gdLst>
                          <a:gd name="connsiteX0" fmla="*/ 0 w 4823183"/>
                          <a:gd name="connsiteY0" fmla="*/ 0 h 646331"/>
                          <a:gd name="connsiteX1" fmla="*/ 535909 w 4823183"/>
                          <a:gd name="connsiteY1" fmla="*/ 0 h 646331"/>
                          <a:gd name="connsiteX2" fmla="*/ 1120050 w 4823183"/>
                          <a:gd name="connsiteY2" fmla="*/ 0 h 646331"/>
                          <a:gd name="connsiteX3" fmla="*/ 1752423 w 4823183"/>
                          <a:gd name="connsiteY3" fmla="*/ 0 h 646331"/>
                          <a:gd name="connsiteX4" fmla="*/ 2336564 w 4823183"/>
                          <a:gd name="connsiteY4" fmla="*/ 0 h 646331"/>
                          <a:gd name="connsiteX5" fmla="*/ 2872473 w 4823183"/>
                          <a:gd name="connsiteY5" fmla="*/ 0 h 646331"/>
                          <a:gd name="connsiteX6" fmla="*/ 3504846 w 4823183"/>
                          <a:gd name="connsiteY6" fmla="*/ 0 h 646331"/>
                          <a:gd name="connsiteX7" fmla="*/ 4137219 w 4823183"/>
                          <a:gd name="connsiteY7" fmla="*/ 0 h 646331"/>
                          <a:gd name="connsiteX8" fmla="*/ 4823183 w 4823183"/>
                          <a:gd name="connsiteY8" fmla="*/ 0 h 646331"/>
                          <a:gd name="connsiteX9" fmla="*/ 4823183 w 4823183"/>
                          <a:gd name="connsiteY9" fmla="*/ 336092 h 646331"/>
                          <a:gd name="connsiteX10" fmla="*/ 4823183 w 4823183"/>
                          <a:gd name="connsiteY10" fmla="*/ 646331 h 646331"/>
                          <a:gd name="connsiteX11" fmla="*/ 4239042 w 4823183"/>
                          <a:gd name="connsiteY11" fmla="*/ 646331 h 646331"/>
                          <a:gd name="connsiteX12" fmla="*/ 3847828 w 4823183"/>
                          <a:gd name="connsiteY12" fmla="*/ 646331 h 646331"/>
                          <a:gd name="connsiteX13" fmla="*/ 3263687 w 4823183"/>
                          <a:gd name="connsiteY13" fmla="*/ 646331 h 646331"/>
                          <a:gd name="connsiteX14" fmla="*/ 2727778 w 4823183"/>
                          <a:gd name="connsiteY14" fmla="*/ 646331 h 646331"/>
                          <a:gd name="connsiteX15" fmla="*/ 2288332 w 4823183"/>
                          <a:gd name="connsiteY15" fmla="*/ 646331 h 646331"/>
                          <a:gd name="connsiteX16" fmla="*/ 1848887 w 4823183"/>
                          <a:gd name="connsiteY16" fmla="*/ 646331 h 646331"/>
                          <a:gd name="connsiteX17" fmla="*/ 1409441 w 4823183"/>
                          <a:gd name="connsiteY17" fmla="*/ 646331 h 646331"/>
                          <a:gd name="connsiteX18" fmla="*/ 1018228 w 4823183"/>
                          <a:gd name="connsiteY18" fmla="*/ 646331 h 646331"/>
                          <a:gd name="connsiteX19" fmla="*/ 482318 w 4823183"/>
                          <a:gd name="connsiteY19" fmla="*/ 646331 h 646331"/>
                          <a:gd name="connsiteX20" fmla="*/ 0 w 4823183"/>
                          <a:gd name="connsiteY20" fmla="*/ 646331 h 646331"/>
                          <a:gd name="connsiteX21" fmla="*/ 0 w 4823183"/>
                          <a:gd name="connsiteY21" fmla="*/ 342555 h 646331"/>
                          <a:gd name="connsiteX22" fmla="*/ 0 w 4823183"/>
                          <a:gd name="connsiteY22" fmla="*/ 0 h 6463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4823183" h="646331" fill="none" extrusionOk="0">
                            <a:moveTo>
                              <a:pt x="0" y="0"/>
                            </a:moveTo>
                            <a:cubicBezTo>
                              <a:pt x="252062" y="-19047"/>
                              <a:pt x="350973" y="3452"/>
                              <a:pt x="535909" y="0"/>
                            </a:cubicBezTo>
                            <a:cubicBezTo>
                              <a:pt x="720845" y="-3452"/>
                              <a:pt x="887620" y="68495"/>
                              <a:pt x="1120050" y="0"/>
                            </a:cubicBezTo>
                            <a:cubicBezTo>
                              <a:pt x="1352480" y="-68495"/>
                              <a:pt x="1484158" y="42719"/>
                              <a:pt x="1752423" y="0"/>
                            </a:cubicBezTo>
                            <a:cubicBezTo>
                              <a:pt x="2020688" y="-42719"/>
                              <a:pt x="2081154" y="61555"/>
                              <a:pt x="2336564" y="0"/>
                            </a:cubicBezTo>
                            <a:cubicBezTo>
                              <a:pt x="2591974" y="-61555"/>
                              <a:pt x="2684202" y="51032"/>
                              <a:pt x="2872473" y="0"/>
                            </a:cubicBezTo>
                            <a:cubicBezTo>
                              <a:pt x="3060744" y="-51032"/>
                              <a:pt x="3369685" y="71235"/>
                              <a:pt x="3504846" y="0"/>
                            </a:cubicBezTo>
                            <a:cubicBezTo>
                              <a:pt x="3640007" y="-71235"/>
                              <a:pt x="3911082" y="70568"/>
                              <a:pt x="4137219" y="0"/>
                            </a:cubicBezTo>
                            <a:cubicBezTo>
                              <a:pt x="4363356" y="-70568"/>
                              <a:pt x="4558380" y="23944"/>
                              <a:pt x="4823183" y="0"/>
                            </a:cubicBezTo>
                            <a:cubicBezTo>
                              <a:pt x="4825233" y="125621"/>
                              <a:pt x="4783115" y="251239"/>
                              <a:pt x="4823183" y="336092"/>
                            </a:cubicBezTo>
                            <a:cubicBezTo>
                              <a:pt x="4863251" y="420945"/>
                              <a:pt x="4815689" y="514433"/>
                              <a:pt x="4823183" y="646331"/>
                            </a:cubicBezTo>
                            <a:cubicBezTo>
                              <a:pt x="4640427" y="714478"/>
                              <a:pt x="4478539" y="594642"/>
                              <a:pt x="4239042" y="646331"/>
                            </a:cubicBezTo>
                            <a:cubicBezTo>
                              <a:pt x="3999545" y="698020"/>
                              <a:pt x="4042535" y="622119"/>
                              <a:pt x="3847828" y="646331"/>
                            </a:cubicBezTo>
                            <a:cubicBezTo>
                              <a:pt x="3653121" y="670543"/>
                              <a:pt x="3519091" y="631426"/>
                              <a:pt x="3263687" y="646331"/>
                            </a:cubicBezTo>
                            <a:cubicBezTo>
                              <a:pt x="3008283" y="661236"/>
                              <a:pt x="2855345" y="614073"/>
                              <a:pt x="2727778" y="646331"/>
                            </a:cubicBezTo>
                            <a:cubicBezTo>
                              <a:pt x="2600211" y="678589"/>
                              <a:pt x="2382050" y="608218"/>
                              <a:pt x="2288332" y="646331"/>
                            </a:cubicBezTo>
                            <a:cubicBezTo>
                              <a:pt x="2194614" y="684444"/>
                              <a:pt x="2063321" y="612807"/>
                              <a:pt x="1848887" y="646331"/>
                            </a:cubicBezTo>
                            <a:cubicBezTo>
                              <a:pt x="1634454" y="679855"/>
                              <a:pt x="1619982" y="603665"/>
                              <a:pt x="1409441" y="646331"/>
                            </a:cubicBezTo>
                            <a:cubicBezTo>
                              <a:pt x="1198900" y="688997"/>
                              <a:pt x="1116108" y="599518"/>
                              <a:pt x="1018228" y="646331"/>
                            </a:cubicBezTo>
                            <a:cubicBezTo>
                              <a:pt x="920348" y="693144"/>
                              <a:pt x="642493" y="641340"/>
                              <a:pt x="482318" y="646331"/>
                            </a:cubicBezTo>
                            <a:cubicBezTo>
                              <a:pt x="322143" y="651322"/>
                              <a:pt x="141936" y="635490"/>
                              <a:pt x="0" y="646331"/>
                            </a:cubicBezTo>
                            <a:cubicBezTo>
                              <a:pt x="-8513" y="575586"/>
                              <a:pt x="29211" y="444256"/>
                              <a:pt x="0" y="342555"/>
                            </a:cubicBezTo>
                            <a:cubicBezTo>
                              <a:pt x="-29211" y="240854"/>
                              <a:pt x="6009" y="150430"/>
                              <a:pt x="0" y="0"/>
                            </a:cubicBezTo>
                            <a:close/>
                          </a:path>
                          <a:path w="4823183" h="646331" stroke="0" extrusionOk="0">
                            <a:moveTo>
                              <a:pt x="0" y="0"/>
                            </a:moveTo>
                            <a:cubicBezTo>
                              <a:pt x="214088" y="-46697"/>
                              <a:pt x="302324" y="19599"/>
                              <a:pt x="439446" y="0"/>
                            </a:cubicBezTo>
                            <a:cubicBezTo>
                              <a:pt x="576568" y="-19599"/>
                              <a:pt x="819677" y="17817"/>
                              <a:pt x="1071818" y="0"/>
                            </a:cubicBezTo>
                            <a:cubicBezTo>
                              <a:pt x="1323959" y="-17817"/>
                              <a:pt x="1396979" y="28328"/>
                              <a:pt x="1607728" y="0"/>
                            </a:cubicBezTo>
                            <a:cubicBezTo>
                              <a:pt x="1818477" y="-28328"/>
                              <a:pt x="1877950" y="33081"/>
                              <a:pt x="2095405" y="0"/>
                            </a:cubicBezTo>
                            <a:cubicBezTo>
                              <a:pt x="2312860" y="-33081"/>
                              <a:pt x="2556628" y="61512"/>
                              <a:pt x="2679546" y="0"/>
                            </a:cubicBezTo>
                            <a:cubicBezTo>
                              <a:pt x="2802464" y="-61512"/>
                              <a:pt x="3005465" y="31448"/>
                              <a:pt x="3118992" y="0"/>
                            </a:cubicBezTo>
                            <a:cubicBezTo>
                              <a:pt x="3232519" y="-31448"/>
                              <a:pt x="3489116" y="66603"/>
                              <a:pt x="3703133" y="0"/>
                            </a:cubicBezTo>
                            <a:cubicBezTo>
                              <a:pt x="3917150" y="-66603"/>
                              <a:pt x="3973845" y="10119"/>
                              <a:pt x="4094346" y="0"/>
                            </a:cubicBezTo>
                            <a:cubicBezTo>
                              <a:pt x="4214847" y="-10119"/>
                              <a:pt x="4517111" y="70827"/>
                              <a:pt x="4823183" y="0"/>
                            </a:cubicBezTo>
                            <a:cubicBezTo>
                              <a:pt x="4842312" y="68730"/>
                              <a:pt x="4809960" y="177621"/>
                              <a:pt x="4823183" y="336092"/>
                            </a:cubicBezTo>
                            <a:cubicBezTo>
                              <a:pt x="4836406" y="494563"/>
                              <a:pt x="4812875" y="504352"/>
                              <a:pt x="4823183" y="646331"/>
                            </a:cubicBezTo>
                            <a:cubicBezTo>
                              <a:pt x="4600011" y="684583"/>
                              <a:pt x="4350479" y="608431"/>
                              <a:pt x="4190810" y="646331"/>
                            </a:cubicBezTo>
                            <a:cubicBezTo>
                              <a:pt x="4031141" y="684231"/>
                              <a:pt x="3908829" y="613117"/>
                              <a:pt x="3799596" y="646331"/>
                            </a:cubicBezTo>
                            <a:cubicBezTo>
                              <a:pt x="3690363" y="679545"/>
                              <a:pt x="3471521" y="638052"/>
                              <a:pt x="3360151" y="646331"/>
                            </a:cubicBezTo>
                            <a:cubicBezTo>
                              <a:pt x="3248781" y="654610"/>
                              <a:pt x="2950364" y="594763"/>
                              <a:pt x="2776010" y="646331"/>
                            </a:cubicBezTo>
                            <a:cubicBezTo>
                              <a:pt x="2601656" y="697899"/>
                              <a:pt x="2381620" y="637053"/>
                              <a:pt x="2143637" y="646331"/>
                            </a:cubicBezTo>
                            <a:cubicBezTo>
                              <a:pt x="1905654" y="655609"/>
                              <a:pt x="1760283" y="634632"/>
                              <a:pt x="1607728" y="646331"/>
                            </a:cubicBezTo>
                            <a:cubicBezTo>
                              <a:pt x="1455173" y="658030"/>
                              <a:pt x="1245212" y="637151"/>
                              <a:pt x="1120050" y="646331"/>
                            </a:cubicBezTo>
                            <a:cubicBezTo>
                              <a:pt x="994888" y="655511"/>
                              <a:pt x="645005" y="595887"/>
                              <a:pt x="487677" y="646331"/>
                            </a:cubicBezTo>
                            <a:cubicBezTo>
                              <a:pt x="330349" y="696775"/>
                              <a:pt x="196069" y="595774"/>
                              <a:pt x="0" y="646331"/>
                            </a:cubicBezTo>
                            <a:cubicBezTo>
                              <a:pt x="-32915" y="559699"/>
                              <a:pt x="20201" y="391821"/>
                              <a:pt x="0" y="323166"/>
                            </a:cubicBezTo>
                            <a:cubicBezTo>
                              <a:pt x="-20201" y="254511"/>
                              <a:pt x="16245" y="15943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FE62AF0D-BA32-42E1-199A-C433D9217128}"/>
              </a:ext>
            </a:extLst>
          </p:cNvPr>
          <p:cNvSpPr txBox="1"/>
          <p:nvPr/>
        </p:nvSpPr>
        <p:spPr>
          <a:xfrm rot="21000000">
            <a:off x="6055942" y="984835"/>
            <a:ext cx="1097007" cy="338554"/>
          </a:xfrm>
          <a:custGeom>
            <a:avLst/>
            <a:gdLst>
              <a:gd name="connsiteX0" fmla="*/ 0 w 1097007"/>
              <a:gd name="connsiteY0" fmla="*/ 0 h 338554"/>
              <a:gd name="connsiteX1" fmla="*/ 570444 w 1097007"/>
              <a:gd name="connsiteY1" fmla="*/ 0 h 338554"/>
              <a:gd name="connsiteX2" fmla="*/ 1097007 w 1097007"/>
              <a:gd name="connsiteY2" fmla="*/ 0 h 338554"/>
              <a:gd name="connsiteX3" fmla="*/ 1097007 w 1097007"/>
              <a:gd name="connsiteY3" fmla="*/ 338554 h 338554"/>
              <a:gd name="connsiteX4" fmla="*/ 559474 w 1097007"/>
              <a:gd name="connsiteY4" fmla="*/ 338554 h 338554"/>
              <a:gd name="connsiteX5" fmla="*/ 0 w 1097007"/>
              <a:gd name="connsiteY5" fmla="*/ 338554 h 338554"/>
              <a:gd name="connsiteX6" fmla="*/ 0 w 1097007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7007" h="338554" fill="none" extrusionOk="0">
                <a:moveTo>
                  <a:pt x="0" y="0"/>
                </a:moveTo>
                <a:cubicBezTo>
                  <a:pt x="274032" y="-36992"/>
                  <a:pt x="426971" y="18260"/>
                  <a:pt x="570444" y="0"/>
                </a:cubicBezTo>
                <a:cubicBezTo>
                  <a:pt x="713917" y="-18260"/>
                  <a:pt x="851351" y="62313"/>
                  <a:pt x="1097007" y="0"/>
                </a:cubicBezTo>
                <a:cubicBezTo>
                  <a:pt x="1112932" y="122390"/>
                  <a:pt x="1058191" y="179214"/>
                  <a:pt x="1097007" y="338554"/>
                </a:cubicBezTo>
                <a:cubicBezTo>
                  <a:pt x="847293" y="359785"/>
                  <a:pt x="759646" y="303766"/>
                  <a:pt x="559474" y="338554"/>
                </a:cubicBezTo>
                <a:cubicBezTo>
                  <a:pt x="359302" y="373342"/>
                  <a:pt x="199106" y="296629"/>
                  <a:pt x="0" y="338554"/>
                </a:cubicBezTo>
                <a:cubicBezTo>
                  <a:pt x="-21919" y="170856"/>
                  <a:pt x="13771" y="119431"/>
                  <a:pt x="0" y="0"/>
                </a:cubicBezTo>
                <a:close/>
              </a:path>
              <a:path w="1097007" h="338554" stroke="0" extrusionOk="0">
                <a:moveTo>
                  <a:pt x="0" y="0"/>
                </a:moveTo>
                <a:cubicBezTo>
                  <a:pt x="141309" y="-56177"/>
                  <a:pt x="417515" y="13975"/>
                  <a:pt x="526563" y="0"/>
                </a:cubicBezTo>
                <a:cubicBezTo>
                  <a:pt x="635611" y="-13975"/>
                  <a:pt x="904990" y="24249"/>
                  <a:pt x="1097007" y="0"/>
                </a:cubicBezTo>
                <a:cubicBezTo>
                  <a:pt x="1125202" y="150314"/>
                  <a:pt x="1059781" y="237302"/>
                  <a:pt x="1097007" y="338554"/>
                </a:cubicBezTo>
                <a:cubicBezTo>
                  <a:pt x="844505" y="352085"/>
                  <a:pt x="774737" y="322595"/>
                  <a:pt x="526563" y="338554"/>
                </a:cubicBezTo>
                <a:cubicBezTo>
                  <a:pt x="278389" y="354513"/>
                  <a:pt x="142289" y="284571"/>
                  <a:pt x="0" y="338554"/>
                </a:cubicBezTo>
                <a:cubicBezTo>
                  <a:pt x="-9841" y="245449"/>
                  <a:pt x="22981" y="92449"/>
                  <a:pt x="0" y="0"/>
                </a:cubicBezTo>
                <a:close/>
              </a:path>
            </a:pathLst>
          </a:custGeom>
          <a:solidFill>
            <a:srgbClr val="262626">
              <a:alpha val="75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296767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Results: 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0D8433FE-05AB-57A1-08D4-A463890C06C3}"/>
                  </a:ext>
                </a:extLst>
              </p:cNvPr>
              <p:cNvSpPr txBox="1"/>
              <p:nvPr/>
            </p:nvSpPr>
            <p:spPr>
              <a:xfrm>
                <a:off x="2347711" y="6028286"/>
                <a:ext cx="1992179" cy="645561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PT" sz="160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pt-PT" sz="16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1600" b="0" i="1" kern="10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pt-PT" sz="1600" b="0" i="1" kern="10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PT" sz="1600" b="0" i="0" kern="1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=10</m:t>
                      </m:r>
                      <m:r>
                        <a:rPr lang="pt-PT" sz="1600" b="0" i="0" kern="1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0D8433FE-05AB-57A1-08D4-A463890C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11" y="6028286"/>
                <a:ext cx="1992179" cy="6455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haveta à direita 12">
            <a:extLst>
              <a:ext uri="{FF2B5EF4-FFF2-40B4-BE49-F238E27FC236}">
                <a16:creationId xmlns:a16="http://schemas.microsoft.com/office/drawing/2014/main" id="{93F99024-CE40-458B-535B-AAFA04F0F93E}"/>
              </a:ext>
            </a:extLst>
          </p:cNvPr>
          <p:cNvSpPr/>
          <p:nvPr/>
        </p:nvSpPr>
        <p:spPr>
          <a:xfrm rot="5400000">
            <a:off x="2969151" y="2989218"/>
            <a:ext cx="749300" cy="5339400"/>
          </a:xfrm>
          <a:custGeom>
            <a:avLst/>
            <a:gdLst>
              <a:gd name="connsiteX0" fmla="*/ 0 w 749300"/>
              <a:gd name="connsiteY0" fmla="*/ 0 h 5339400"/>
              <a:gd name="connsiteX1" fmla="*/ 374650 w 749300"/>
              <a:gd name="connsiteY1" fmla="*/ 574368 h 5339400"/>
              <a:gd name="connsiteX2" fmla="*/ 374650 w 749300"/>
              <a:gd name="connsiteY2" fmla="*/ 1066146 h 5339400"/>
              <a:gd name="connsiteX3" fmla="*/ 374650 w 749300"/>
              <a:gd name="connsiteY3" fmla="*/ 1603554 h 5339400"/>
              <a:gd name="connsiteX4" fmla="*/ 374650 w 749300"/>
              <a:gd name="connsiteY4" fmla="*/ 2095332 h 5339400"/>
              <a:gd name="connsiteX5" fmla="*/ 749300 w 749300"/>
              <a:gd name="connsiteY5" fmla="*/ 2669700 h 5339400"/>
              <a:gd name="connsiteX6" fmla="*/ 374650 w 749300"/>
              <a:gd name="connsiteY6" fmla="*/ 3244068 h 5339400"/>
              <a:gd name="connsiteX7" fmla="*/ 374650 w 749300"/>
              <a:gd name="connsiteY7" fmla="*/ 3735846 h 5339400"/>
              <a:gd name="connsiteX8" fmla="*/ 374650 w 749300"/>
              <a:gd name="connsiteY8" fmla="*/ 4273254 h 5339400"/>
              <a:gd name="connsiteX9" fmla="*/ 374650 w 749300"/>
              <a:gd name="connsiteY9" fmla="*/ 4765032 h 5339400"/>
              <a:gd name="connsiteX10" fmla="*/ 0 w 749300"/>
              <a:gd name="connsiteY10" fmla="*/ 5339400 h 5339400"/>
              <a:gd name="connsiteX11" fmla="*/ 0 w 749300"/>
              <a:gd name="connsiteY11" fmla="*/ 4639345 h 5339400"/>
              <a:gd name="connsiteX12" fmla="*/ 0 w 749300"/>
              <a:gd name="connsiteY12" fmla="*/ 3992685 h 5339400"/>
              <a:gd name="connsiteX13" fmla="*/ 0 w 749300"/>
              <a:gd name="connsiteY13" fmla="*/ 3452812 h 5339400"/>
              <a:gd name="connsiteX14" fmla="*/ 0 w 749300"/>
              <a:gd name="connsiteY14" fmla="*/ 2966333 h 5339400"/>
              <a:gd name="connsiteX15" fmla="*/ 0 w 749300"/>
              <a:gd name="connsiteY15" fmla="*/ 2266279 h 5339400"/>
              <a:gd name="connsiteX16" fmla="*/ 0 w 749300"/>
              <a:gd name="connsiteY16" fmla="*/ 1779800 h 5339400"/>
              <a:gd name="connsiteX17" fmla="*/ 0 w 749300"/>
              <a:gd name="connsiteY17" fmla="*/ 1133139 h 5339400"/>
              <a:gd name="connsiteX18" fmla="*/ 0 w 749300"/>
              <a:gd name="connsiteY18" fmla="*/ 539873 h 5339400"/>
              <a:gd name="connsiteX19" fmla="*/ 0 w 749300"/>
              <a:gd name="connsiteY19" fmla="*/ 0 h 5339400"/>
              <a:gd name="connsiteX0" fmla="*/ 0 w 749300"/>
              <a:gd name="connsiteY0" fmla="*/ 0 h 5339400"/>
              <a:gd name="connsiteX1" fmla="*/ 374650 w 749300"/>
              <a:gd name="connsiteY1" fmla="*/ 574368 h 5339400"/>
              <a:gd name="connsiteX2" fmla="*/ 374650 w 749300"/>
              <a:gd name="connsiteY2" fmla="*/ 1035727 h 5339400"/>
              <a:gd name="connsiteX3" fmla="*/ 374650 w 749300"/>
              <a:gd name="connsiteY3" fmla="*/ 1527505 h 5339400"/>
              <a:gd name="connsiteX4" fmla="*/ 374650 w 749300"/>
              <a:gd name="connsiteY4" fmla="*/ 2095332 h 5339400"/>
              <a:gd name="connsiteX5" fmla="*/ 749300 w 749300"/>
              <a:gd name="connsiteY5" fmla="*/ 2669700 h 5339400"/>
              <a:gd name="connsiteX6" fmla="*/ 374650 w 749300"/>
              <a:gd name="connsiteY6" fmla="*/ 3244068 h 5339400"/>
              <a:gd name="connsiteX7" fmla="*/ 374650 w 749300"/>
              <a:gd name="connsiteY7" fmla="*/ 3781475 h 5339400"/>
              <a:gd name="connsiteX8" fmla="*/ 374650 w 749300"/>
              <a:gd name="connsiteY8" fmla="*/ 4258044 h 5339400"/>
              <a:gd name="connsiteX9" fmla="*/ 374650 w 749300"/>
              <a:gd name="connsiteY9" fmla="*/ 4765032 h 5339400"/>
              <a:gd name="connsiteX10" fmla="*/ 0 w 749300"/>
              <a:gd name="connsiteY10" fmla="*/ 5339400 h 533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9300" h="5339400" stroke="0" extrusionOk="0">
                <a:moveTo>
                  <a:pt x="0" y="0"/>
                </a:moveTo>
                <a:cubicBezTo>
                  <a:pt x="156069" y="-23903"/>
                  <a:pt x="399457" y="183844"/>
                  <a:pt x="374650" y="574368"/>
                </a:cubicBezTo>
                <a:cubicBezTo>
                  <a:pt x="389776" y="802280"/>
                  <a:pt x="338570" y="949974"/>
                  <a:pt x="374650" y="1066146"/>
                </a:cubicBezTo>
                <a:cubicBezTo>
                  <a:pt x="410730" y="1182318"/>
                  <a:pt x="335688" y="1339743"/>
                  <a:pt x="374650" y="1603554"/>
                </a:cubicBezTo>
                <a:cubicBezTo>
                  <a:pt x="413612" y="1867365"/>
                  <a:pt x="338213" y="1941393"/>
                  <a:pt x="374650" y="2095332"/>
                </a:cubicBezTo>
                <a:cubicBezTo>
                  <a:pt x="346453" y="2409571"/>
                  <a:pt x="518672" y="2648182"/>
                  <a:pt x="749300" y="2669700"/>
                </a:cubicBezTo>
                <a:cubicBezTo>
                  <a:pt x="562342" y="2680361"/>
                  <a:pt x="390344" y="2870673"/>
                  <a:pt x="374650" y="3244068"/>
                </a:cubicBezTo>
                <a:cubicBezTo>
                  <a:pt x="381943" y="3388348"/>
                  <a:pt x="326203" y="3579985"/>
                  <a:pt x="374650" y="3735846"/>
                </a:cubicBezTo>
                <a:cubicBezTo>
                  <a:pt x="423097" y="3891707"/>
                  <a:pt x="334372" y="4102802"/>
                  <a:pt x="374650" y="4273254"/>
                </a:cubicBezTo>
                <a:cubicBezTo>
                  <a:pt x="414928" y="4443706"/>
                  <a:pt x="332882" y="4665339"/>
                  <a:pt x="374650" y="4765032"/>
                </a:cubicBezTo>
                <a:cubicBezTo>
                  <a:pt x="383286" y="5096831"/>
                  <a:pt x="197566" y="5367923"/>
                  <a:pt x="0" y="5339400"/>
                </a:cubicBezTo>
                <a:cubicBezTo>
                  <a:pt x="-64615" y="5095536"/>
                  <a:pt x="39718" y="4910391"/>
                  <a:pt x="0" y="4639345"/>
                </a:cubicBezTo>
                <a:cubicBezTo>
                  <a:pt x="-39718" y="4368299"/>
                  <a:pt x="42697" y="4150150"/>
                  <a:pt x="0" y="3992685"/>
                </a:cubicBezTo>
                <a:cubicBezTo>
                  <a:pt x="-42697" y="3835220"/>
                  <a:pt x="47369" y="3588715"/>
                  <a:pt x="0" y="3452812"/>
                </a:cubicBezTo>
                <a:cubicBezTo>
                  <a:pt x="-47369" y="3316909"/>
                  <a:pt x="54710" y="3153761"/>
                  <a:pt x="0" y="2966333"/>
                </a:cubicBezTo>
                <a:cubicBezTo>
                  <a:pt x="-54710" y="2778905"/>
                  <a:pt x="55295" y="2445751"/>
                  <a:pt x="0" y="2266279"/>
                </a:cubicBezTo>
                <a:cubicBezTo>
                  <a:pt x="-55295" y="2086807"/>
                  <a:pt x="51139" y="2021527"/>
                  <a:pt x="0" y="1779800"/>
                </a:cubicBezTo>
                <a:cubicBezTo>
                  <a:pt x="-51139" y="1538073"/>
                  <a:pt x="76952" y="1292469"/>
                  <a:pt x="0" y="1133139"/>
                </a:cubicBezTo>
                <a:cubicBezTo>
                  <a:pt x="-76952" y="973809"/>
                  <a:pt x="47632" y="781990"/>
                  <a:pt x="0" y="539873"/>
                </a:cubicBezTo>
                <a:cubicBezTo>
                  <a:pt x="-47632" y="297756"/>
                  <a:pt x="63996" y="234278"/>
                  <a:pt x="0" y="0"/>
                </a:cubicBezTo>
                <a:close/>
              </a:path>
              <a:path w="749300" h="5339400" fill="none" extrusionOk="0">
                <a:moveTo>
                  <a:pt x="0" y="0"/>
                </a:moveTo>
                <a:cubicBezTo>
                  <a:pt x="198732" y="12432"/>
                  <a:pt x="323074" y="312901"/>
                  <a:pt x="374650" y="574368"/>
                </a:cubicBezTo>
                <a:cubicBezTo>
                  <a:pt x="395249" y="734137"/>
                  <a:pt x="331464" y="816698"/>
                  <a:pt x="374650" y="1035727"/>
                </a:cubicBezTo>
                <a:cubicBezTo>
                  <a:pt x="417836" y="1254756"/>
                  <a:pt x="333817" y="1354244"/>
                  <a:pt x="374650" y="1527505"/>
                </a:cubicBezTo>
                <a:cubicBezTo>
                  <a:pt x="415483" y="1700766"/>
                  <a:pt x="314967" y="1934781"/>
                  <a:pt x="374650" y="2095332"/>
                </a:cubicBezTo>
                <a:cubicBezTo>
                  <a:pt x="410385" y="2383837"/>
                  <a:pt x="545890" y="2686458"/>
                  <a:pt x="749300" y="2669700"/>
                </a:cubicBezTo>
                <a:cubicBezTo>
                  <a:pt x="529922" y="2685662"/>
                  <a:pt x="371723" y="2932686"/>
                  <a:pt x="374650" y="3244068"/>
                </a:cubicBezTo>
                <a:cubicBezTo>
                  <a:pt x="405600" y="3383618"/>
                  <a:pt x="345628" y="3671566"/>
                  <a:pt x="374650" y="3781475"/>
                </a:cubicBezTo>
                <a:cubicBezTo>
                  <a:pt x="403672" y="3891384"/>
                  <a:pt x="360440" y="4152685"/>
                  <a:pt x="374650" y="4258044"/>
                </a:cubicBezTo>
                <a:cubicBezTo>
                  <a:pt x="388860" y="4363403"/>
                  <a:pt x="319194" y="4528815"/>
                  <a:pt x="374650" y="4765032"/>
                </a:cubicBezTo>
                <a:cubicBezTo>
                  <a:pt x="410905" y="5049852"/>
                  <a:pt x="195920" y="5335652"/>
                  <a:pt x="0" y="5339400"/>
                </a:cubicBezTo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8487182">
                  <a:prstGeom prst="rightBrace">
                    <a:avLst>
                      <a:gd name="adj1" fmla="val 76654"/>
                      <a:gd name="adj2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7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33" grpId="0" animBg="1"/>
      <p:bldP spid="51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94A7A4-3F4E-414B-97FB-E4C862AD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63" y="0"/>
            <a:ext cx="8606754" cy="1542197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46439 w 9288370"/>
              <a:gd name="connsiteY6" fmla="*/ 1440261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44869 w 9288370"/>
              <a:gd name="connsiteY0" fmla="*/ 1742117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44869 w 9288370"/>
              <a:gd name="connsiteY62" fmla="*/ 1742117 h 1857909"/>
              <a:gd name="connsiteX0" fmla="*/ 8158 w 9288370"/>
              <a:gd name="connsiteY0" fmla="*/ 1671666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8158 w 9288370"/>
              <a:gd name="connsiteY62" fmla="*/ 1671666 h 1857909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70426 w 9288370"/>
              <a:gd name="connsiteY2" fmla="*/ 1702965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411216 w 9288370"/>
              <a:gd name="connsiteY2" fmla="*/ 1628370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04575"/>
              <a:gd name="connsiteX1" fmla="*/ 66313 w 9288370"/>
              <a:gd name="connsiteY1" fmla="*/ 1704575 h 1704575"/>
              <a:gd name="connsiteX2" fmla="*/ 411216 w 9288370"/>
              <a:gd name="connsiteY2" fmla="*/ 1628370 h 1704575"/>
              <a:gd name="connsiteX3" fmla="*/ 766051 w 9288370"/>
              <a:gd name="connsiteY3" fmla="*/ 1569826 h 1704575"/>
              <a:gd name="connsiteX4" fmla="*/ 971617 w 9288370"/>
              <a:gd name="connsiteY4" fmla="*/ 1522494 h 1704575"/>
              <a:gd name="connsiteX5" fmla="*/ 1186668 w 9288370"/>
              <a:gd name="connsiteY5" fmla="*/ 1521861 h 1704575"/>
              <a:gd name="connsiteX6" fmla="*/ 1339078 w 9288370"/>
              <a:gd name="connsiteY6" fmla="*/ 1494730 h 1704575"/>
              <a:gd name="connsiteX7" fmla="*/ 1492452 w 9288370"/>
              <a:gd name="connsiteY7" fmla="*/ 1519061 h 1704575"/>
              <a:gd name="connsiteX8" fmla="*/ 1604999 w 9288370"/>
              <a:gd name="connsiteY8" fmla="*/ 1513599 h 1704575"/>
              <a:gd name="connsiteX9" fmla="*/ 1717911 w 9288370"/>
              <a:gd name="connsiteY9" fmla="*/ 1497764 h 1704575"/>
              <a:gd name="connsiteX10" fmla="*/ 1794234 w 9288370"/>
              <a:gd name="connsiteY10" fmla="*/ 1464331 h 1704575"/>
              <a:gd name="connsiteX11" fmla="*/ 2101780 w 9288370"/>
              <a:gd name="connsiteY11" fmla="*/ 1409907 h 1704575"/>
              <a:gd name="connsiteX12" fmla="*/ 2244830 w 9288370"/>
              <a:gd name="connsiteY12" fmla="*/ 1388540 h 1704575"/>
              <a:gd name="connsiteX13" fmla="*/ 2428648 w 9288370"/>
              <a:gd name="connsiteY13" fmla="*/ 1372736 h 1704575"/>
              <a:gd name="connsiteX14" fmla="*/ 2645882 w 9288370"/>
              <a:gd name="connsiteY14" fmla="*/ 1341971 h 1704575"/>
              <a:gd name="connsiteX15" fmla="*/ 2707413 w 9288370"/>
              <a:gd name="connsiteY15" fmla="*/ 1347156 h 1704575"/>
              <a:gd name="connsiteX16" fmla="*/ 2843134 w 9288370"/>
              <a:gd name="connsiteY16" fmla="*/ 1323561 h 1704575"/>
              <a:gd name="connsiteX17" fmla="*/ 2923804 w 9288370"/>
              <a:gd name="connsiteY17" fmla="*/ 1314224 h 1704575"/>
              <a:gd name="connsiteX18" fmla="*/ 2953618 w 9288370"/>
              <a:gd name="connsiteY18" fmla="*/ 1318186 h 1704575"/>
              <a:gd name="connsiteX19" fmla="*/ 2995816 w 9288370"/>
              <a:gd name="connsiteY19" fmla="*/ 1318670 h 1704575"/>
              <a:gd name="connsiteX20" fmla="*/ 3352700 w 9288370"/>
              <a:gd name="connsiteY20" fmla="*/ 1264183 h 1704575"/>
              <a:gd name="connsiteX21" fmla="*/ 3444611 w 9288370"/>
              <a:gd name="connsiteY21" fmla="*/ 1236739 h 1704575"/>
              <a:gd name="connsiteX22" fmla="*/ 3650072 w 9288370"/>
              <a:gd name="connsiteY22" fmla="*/ 1217421 h 1704575"/>
              <a:gd name="connsiteX23" fmla="*/ 3707853 w 9288370"/>
              <a:gd name="connsiteY23" fmla="*/ 1241722 h 1704575"/>
              <a:gd name="connsiteX24" fmla="*/ 3925616 w 9288370"/>
              <a:gd name="connsiteY24" fmla="*/ 1253751 h 1704575"/>
              <a:gd name="connsiteX25" fmla="*/ 3954387 w 9288370"/>
              <a:gd name="connsiteY25" fmla="*/ 1263789 h 1704575"/>
              <a:gd name="connsiteX26" fmla="*/ 3995849 w 9288370"/>
              <a:gd name="connsiteY26" fmla="*/ 1272939 h 1704575"/>
              <a:gd name="connsiteX27" fmla="*/ 4067546 w 9288370"/>
              <a:gd name="connsiteY27" fmla="*/ 1294697 h 1704575"/>
              <a:gd name="connsiteX28" fmla="*/ 4190310 w 9288370"/>
              <a:gd name="connsiteY28" fmla="*/ 1307786 h 1704575"/>
              <a:gd name="connsiteX29" fmla="*/ 4230008 w 9288370"/>
              <a:gd name="connsiteY29" fmla="*/ 1303546 h 1704575"/>
              <a:gd name="connsiteX30" fmla="*/ 4575478 w 9288370"/>
              <a:gd name="connsiteY30" fmla="*/ 1261726 h 1704575"/>
              <a:gd name="connsiteX31" fmla="*/ 4650026 w 9288370"/>
              <a:gd name="connsiteY31" fmla="*/ 1265798 h 1704575"/>
              <a:gd name="connsiteX32" fmla="*/ 4792008 w 9288370"/>
              <a:gd name="connsiteY32" fmla="*/ 1243899 h 1704575"/>
              <a:gd name="connsiteX33" fmla="*/ 4954126 w 9288370"/>
              <a:gd name="connsiteY33" fmla="*/ 1204617 h 1704575"/>
              <a:gd name="connsiteX34" fmla="*/ 5309678 w 9288370"/>
              <a:gd name="connsiteY34" fmla="*/ 1128278 h 1704575"/>
              <a:gd name="connsiteX35" fmla="*/ 5474724 w 9288370"/>
              <a:gd name="connsiteY35" fmla="*/ 1091167 h 1704575"/>
              <a:gd name="connsiteX36" fmla="*/ 5612132 w 9288370"/>
              <a:gd name="connsiteY36" fmla="*/ 1051509 h 1704575"/>
              <a:gd name="connsiteX37" fmla="*/ 5776618 w 9288370"/>
              <a:gd name="connsiteY37" fmla="*/ 1053037 h 1704575"/>
              <a:gd name="connsiteX38" fmla="*/ 5785786 w 9288370"/>
              <a:gd name="connsiteY38" fmla="*/ 1051213 h 1704575"/>
              <a:gd name="connsiteX39" fmla="*/ 5829381 w 9288370"/>
              <a:gd name="connsiteY39" fmla="*/ 1046878 h 1704575"/>
              <a:gd name="connsiteX40" fmla="*/ 5943596 w 9288370"/>
              <a:gd name="connsiteY40" fmla="*/ 1043237 h 1704575"/>
              <a:gd name="connsiteX41" fmla="*/ 5985730 w 9288370"/>
              <a:gd name="connsiteY41" fmla="*/ 1035396 h 1704575"/>
              <a:gd name="connsiteX42" fmla="*/ 6103109 w 9288370"/>
              <a:gd name="connsiteY42" fmla="*/ 1019019 h 1704575"/>
              <a:gd name="connsiteX43" fmla="*/ 6222406 w 9288370"/>
              <a:gd name="connsiteY43" fmla="*/ 985341 h 1704575"/>
              <a:gd name="connsiteX44" fmla="*/ 6598672 w 9288370"/>
              <a:gd name="connsiteY44" fmla="*/ 902062 h 1704575"/>
              <a:gd name="connsiteX45" fmla="*/ 6766149 w 9288370"/>
              <a:gd name="connsiteY45" fmla="*/ 846132 h 1704575"/>
              <a:gd name="connsiteX46" fmla="*/ 6886312 w 9288370"/>
              <a:gd name="connsiteY46" fmla="*/ 781877 h 1704575"/>
              <a:gd name="connsiteX47" fmla="*/ 7006457 w 9288370"/>
              <a:gd name="connsiteY47" fmla="*/ 699758 h 1704575"/>
              <a:gd name="connsiteX48" fmla="*/ 7231643 w 9288370"/>
              <a:gd name="connsiteY48" fmla="*/ 640778 h 1704575"/>
              <a:gd name="connsiteX49" fmla="*/ 7363123 w 9288370"/>
              <a:gd name="connsiteY49" fmla="*/ 593682 h 1704575"/>
              <a:gd name="connsiteX50" fmla="*/ 7588368 w 9288370"/>
              <a:gd name="connsiteY50" fmla="*/ 531129 h 1704575"/>
              <a:gd name="connsiteX51" fmla="*/ 7782741 w 9288370"/>
              <a:gd name="connsiteY51" fmla="*/ 455936 h 1704575"/>
              <a:gd name="connsiteX52" fmla="*/ 7952094 w 9288370"/>
              <a:gd name="connsiteY52" fmla="*/ 409302 h 1704575"/>
              <a:gd name="connsiteX53" fmla="*/ 8231938 w 9288370"/>
              <a:gd name="connsiteY53" fmla="*/ 259259 h 1704575"/>
              <a:gd name="connsiteX54" fmla="*/ 8428864 w 9288370"/>
              <a:gd name="connsiteY54" fmla="*/ 208471 h 1704575"/>
              <a:gd name="connsiteX55" fmla="*/ 8616510 w 9288370"/>
              <a:gd name="connsiteY55" fmla="*/ 161973 h 1704575"/>
              <a:gd name="connsiteX56" fmla="*/ 8826766 w 9288370"/>
              <a:gd name="connsiteY56" fmla="*/ 152111 h 1704575"/>
              <a:gd name="connsiteX57" fmla="*/ 8917647 w 9288370"/>
              <a:gd name="connsiteY57" fmla="*/ 112232 h 1704575"/>
              <a:gd name="connsiteX58" fmla="*/ 9182272 w 9288370"/>
              <a:gd name="connsiteY58" fmla="*/ 37171 h 1704575"/>
              <a:gd name="connsiteX59" fmla="*/ 9232990 w 9288370"/>
              <a:gd name="connsiteY59" fmla="*/ 24074 h 1704575"/>
              <a:gd name="connsiteX60" fmla="*/ 9288370 w 9288370"/>
              <a:gd name="connsiteY60" fmla="*/ 0 h 1704575"/>
              <a:gd name="connsiteX61" fmla="*/ 0 w 9288370"/>
              <a:gd name="connsiteY61" fmla="*/ 0 h 1704575"/>
              <a:gd name="connsiteX62" fmla="*/ 8158 w 9288370"/>
              <a:gd name="connsiteY62" fmla="*/ 1671666 h 1704575"/>
              <a:gd name="connsiteX0" fmla="*/ 8158 w 9288370"/>
              <a:gd name="connsiteY0" fmla="*/ 1671666 h 1785306"/>
              <a:gd name="connsiteX1" fmla="*/ 411216 w 9288370"/>
              <a:gd name="connsiteY1" fmla="*/ 1628370 h 1785306"/>
              <a:gd name="connsiteX2" fmla="*/ 766051 w 9288370"/>
              <a:gd name="connsiteY2" fmla="*/ 1569826 h 1785306"/>
              <a:gd name="connsiteX3" fmla="*/ 971617 w 9288370"/>
              <a:gd name="connsiteY3" fmla="*/ 1522494 h 1785306"/>
              <a:gd name="connsiteX4" fmla="*/ 1186668 w 9288370"/>
              <a:gd name="connsiteY4" fmla="*/ 1521861 h 1785306"/>
              <a:gd name="connsiteX5" fmla="*/ 1339078 w 9288370"/>
              <a:gd name="connsiteY5" fmla="*/ 1494730 h 1785306"/>
              <a:gd name="connsiteX6" fmla="*/ 1492452 w 9288370"/>
              <a:gd name="connsiteY6" fmla="*/ 1519061 h 1785306"/>
              <a:gd name="connsiteX7" fmla="*/ 1604999 w 9288370"/>
              <a:gd name="connsiteY7" fmla="*/ 1513599 h 1785306"/>
              <a:gd name="connsiteX8" fmla="*/ 1717911 w 9288370"/>
              <a:gd name="connsiteY8" fmla="*/ 1497764 h 1785306"/>
              <a:gd name="connsiteX9" fmla="*/ 1794234 w 9288370"/>
              <a:gd name="connsiteY9" fmla="*/ 1464331 h 1785306"/>
              <a:gd name="connsiteX10" fmla="*/ 2101780 w 9288370"/>
              <a:gd name="connsiteY10" fmla="*/ 1409907 h 1785306"/>
              <a:gd name="connsiteX11" fmla="*/ 2244830 w 9288370"/>
              <a:gd name="connsiteY11" fmla="*/ 1388540 h 1785306"/>
              <a:gd name="connsiteX12" fmla="*/ 2428648 w 9288370"/>
              <a:gd name="connsiteY12" fmla="*/ 1372736 h 1785306"/>
              <a:gd name="connsiteX13" fmla="*/ 2645882 w 9288370"/>
              <a:gd name="connsiteY13" fmla="*/ 1341971 h 1785306"/>
              <a:gd name="connsiteX14" fmla="*/ 2707413 w 9288370"/>
              <a:gd name="connsiteY14" fmla="*/ 1347156 h 1785306"/>
              <a:gd name="connsiteX15" fmla="*/ 2843134 w 9288370"/>
              <a:gd name="connsiteY15" fmla="*/ 1323561 h 1785306"/>
              <a:gd name="connsiteX16" fmla="*/ 2923804 w 9288370"/>
              <a:gd name="connsiteY16" fmla="*/ 1314224 h 1785306"/>
              <a:gd name="connsiteX17" fmla="*/ 2953618 w 9288370"/>
              <a:gd name="connsiteY17" fmla="*/ 1318186 h 1785306"/>
              <a:gd name="connsiteX18" fmla="*/ 2995816 w 9288370"/>
              <a:gd name="connsiteY18" fmla="*/ 1318670 h 1785306"/>
              <a:gd name="connsiteX19" fmla="*/ 3352700 w 9288370"/>
              <a:gd name="connsiteY19" fmla="*/ 1264183 h 1785306"/>
              <a:gd name="connsiteX20" fmla="*/ 3444611 w 9288370"/>
              <a:gd name="connsiteY20" fmla="*/ 1236739 h 1785306"/>
              <a:gd name="connsiteX21" fmla="*/ 3650072 w 9288370"/>
              <a:gd name="connsiteY21" fmla="*/ 1217421 h 1785306"/>
              <a:gd name="connsiteX22" fmla="*/ 3707853 w 9288370"/>
              <a:gd name="connsiteY22" fmla="*/ 1241722 h 1785306"/>
              <a:gd name="connsiteX23" fmla="*/ 3925616 w 9288370"/>
              <a:gd name="connsiteY23" fmla="*/ 1253751 h 1785306"/>
              <a:gd name="connsiteX24" fmla="*/ 3954387 w 9288370"/>
              <a:gd name="connsiteY24" fmla="*/ 1263789 h 1785306"/>
              <a:gd name="connsiteX25" fmla="*/ 3995849 w 9288370"/>
              <a:gd name="connsiteY25" fmla="*/ 1272939 h 1785306"/>
              <a:gd name="connsiteX26" fmla="*/ 4067546 w 9288370"/>
              <a:gd name="connsiteY26" fmla="*/ 1294697 h 1785306"/>
              <a:gd name="connsiteX27" fmla="*/ 4190310 w 9288370"/>
              <a:gd name="connsiteY27" fmla="*/ 1307786 h 1785306"/>
              <a:gd name="connsiteX28" fmla="*/ 4230008 w 9288370"/>
              <a:gd name="connsiteY28" fmla="*/ 1303546 h 1785306"/>
              <a:gd name="connsiteX29" fmla="*/ 4575478 w 9288370"/>
              <a:gd name="connsiteY29" fmla="*/ 1261726 h 1785306"/>
              <a:gd name="connsiteX30" fmla="*/ 4650026 w 9288370"/>
              <a:gd name="connsiteY30" fmla="*/ 1265798 h 1785306"/>
              <a:gd name="connsiteX31" fmla="*/ 4792008 w 9288370"/>
              <a:gd name="connsiteY31" fmla="*/ 1243899 h 1785306"/>
              <a:gd name="connsiteX32" fmla="*/ 4954126 w 9288370"/>
              <a:gd name="connsiteY32" fmla="*/ 1204617 h 1785306"/>
              <a:gd name="connsiteX33" fmla="*/ 5309678 w 9288370"/>
              <a:gd name="connsiteY33" fmla="*/ 1128278 h 1785306"/>
              <a:gd name="connsiteX34" fmla="*/ 5474724 w 9288370"/>
              <a:gd name="connsiteY34" fmla="*/ 1091167 h 1785306"/>
              <a:gd name="connsiteX35" fmla="*/ 5612132 w 9288370"/>
              <a:gd name="connsiteY35" fmla="*/ 1051509 h 1785306"/>
              <a:gd name="connsiteX36" fmla="*/ 5776618 w 9288370"/>
              <a:gd name="connsiteY36" fmla="*/ 1053037 h 1785306"/>
              <a:gd name="connsiteX37" fmla="*/ 5785786 w 9288370"/>
              <a:gd name="connsiteY37" fmla="*/ 1051213 h 1785306"/>
              <a:gd name="connsiteX38" fmla="*/ 5829381 w 9288370"/>
              <a:gd name="connsiteY38" fmla="*/ 1046878 h 1785306"/>
              <a:gd name="connsiteX39" fmla="*/ 5943596 w 9288370"/>
              <a:gd name="connsiteY39" fmla="*/ 1043237 h 1785306"/>
              <a:gd name="connsiteX40" fmla="*/ 5985730 w 9288370"/>
              <a:gd name="connsiteY40" fmla="*/ 1035396 h 1785306"/>
              <a:gd name="connsiteX41" fmla="*/ 6103109 w 9288370"/>
              <a:gd name="connsiteY41" fmla="*/ 1019019 h 1785306"/>
              <a:gd name="connsiteX42" fmla="*/ 6222406 w 9288370"/>
              <a:gd name="connsiteY42" fmla="*/ 985341 h 1785306"/>
              <a:gd name="connsiteX43" fmla="*/ 6598672 w 9288370"/>
              <a:gd name="connsiteY43" fmla="*/ 902062 h 1785306"/>
              <a:gd name="connsiteX44" fmla="*/ 6766149 w 9288370"/>
              <a:gd name="connsiteY44" fmla="*/ 846132 h 1785306"/>
              <a:gd name="connsiteX45" fmla="*/ 6886312 w 9288370"/>
              <a:gd name="connsiteY45" fmla="*/ 781877 h 1785306"/>
              <a:gd name="connsiteX46" fmla="*/ 7006457 w 9288370"/>
              <a:gd name="connsiteY46" fmla="*/ 699758 h 1785306"/>
              <a:gd name="connsiteX47" fmla="*/ 7231643 w 9288370"/>
              <a:gd name="connsiteY47" fmla="*/ 640778 h 1785306"/>
              <a:gd name="connsiteX48" fmla="*/ 7363123 w 9288370"/>
              <a:gd name="connsiteY48" fmla="*/ 593682 h 1785306"/>
              <a:gd name="connsiteX49" fmla="*/ 7588368 w 9288370"/>
              <a:gd name="connsiteY49" fmla="*/ 531129 h 1785306"/>
              <a:gd name="connsiteX50" fmla="*/ 7782741 w 9288370"/>
              <a:gd name="connsiteY50" fmla="*/ 455936 h 1785306"/>
              <a:gd name="connsiteX51" fmla="*/ 7952094 w 9288370"/>
              <a:gd name="connsiteY51" fmla="*/ 409302 h 1785306"/>
              <a:gd name="connsiteX52" fmla="*/ 8231938 w 9288370"/>
              <a:gd name="connsiteY52" fmla="*/ 259259 h 1785306"/>
              <a:gd name="connsiteX53" fmla="*/ 8428864 w 9288370"/>
              <a:gd name="connsiteY53" fmla="*/ 208471 h 1785306"/>
              <a:gd name="connsiteX54" fmla="*/ 8616510 w 9288370"/>
              <a:gd name="connsiteY54" fmla="*/ 161973 h 1785306"/>
              <a:gd name="connsiteX55" fmla="*/ 8826766 w 9288370"/>
              <a:gd name="connsiteY55" fmla="*/ 152111 h 1785306"/>
              <a:gd name="connsiteX56" fmla="*/ 8917647 w 9288370"/>
              <a:gd name="connsiteY56" fmla="*/ 112232 h 1785306"/>
              <a:gd name="connsiteX57" fmla="*/ 9182272 w 9288370"/>
              <a:gd name="connsiteY57" fmla="*/ 37171 h 1785306"/>
              <a:gd name="connsiteX58" fmla="*/ 9232990 w 9288370"/>
              <a:gd name="connsiteY58" fmla="*/ 24074 h 1785306"/>
              <a:gd name="connsiteX59" fmla="*/ 9288370 w 9288370"/>
              <a:gd name="connsiteY59" fmla="*/ 0 h 1785306"/>
              <a:gd name="connsiteX60" fmla="*/ 0 w 9288370"/>
              <a:gd name="connsiteY60" fmla="*/ 0 h 1785306"/>
              <a:gd name="connsiteX61" fmla="*/ 8158 w 9288370"/>
              <a:gd name="connsiteY61" fmla="*/ 1671666 h 1785306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190310 w 9288370"/>
              <a:gd name="connsiteY27" fmla="*/ 1307786 h 1686480"/>
              <a:gd name="connsiteX28" fmla="*/ 4230008 w 9288370"/>
              <a:gd name="connsiteY28" fmla="*/ 1303546 h 1686480"/>
              <a:gd name="connsiteX29" fmla="*/ 4575478 w 9288370"/>
              <a:gd name="connsiteY29" fmla="*/ 1261726 h 1686480"/>
              <a:gd name="connsiteX30" fmla="*/ 4650026 w 9288370"/>
              <a:gd name="connsiteY30" fmla="*/ 1265798 h 1686480"/>
              <a:gd name="connsiteX31" fmla="*/ 4792008 w 9288370"/>
              <a:gd name="connsiteY31" fmla="*/ 1243899 h 1686480"/>
              <a:gd name="connsiteX32" fmla="*/ 4954126 w 9288370"/>
              <a:gd name="connsiteY32" fmla="*/ 1204617 h 1686480"/>
              <a:gd name="connsiteX33" fmla="*/ 5309678 w 9288370"/>
              <a:gd name="connsiteY33" fmla="*/ 1128278 h 1686480"/>
              <a:gd name="connsiteX34" fmla="*/ 5474724 w 9288370"/>
              <a:gd name="connsiteY34" fmla="*/ 1091167 h 1686480"/>
              <a:gd name="connsiteX35" fmla="*/ 5612132 w 9288370"/>
              <a:gd name="connsiteY35" fmla="*/ 1051509 h 1686480"/>
              <a:gd name="connsiteX36" fmla="*/ 5776618 w 9288370"/>
              <a:gd name="connsiteY36" fmla="*/ 1053037 h 1686480"/>
              <a:gd name="connsiteX37" fmla="*/ 5785786 w 9288370"/>
              <a:gd name="connsiteY37" fmla="*/ 1051213 h 1686480"/>
              <a:gd name="connsiteX38" fmla="*/ 5829381 w 9288370"/>
              <a:gd name="connsiteY38" fmla="*/ 1046878 h 1686480"/>
              <a:gd name="connsiteX39" fmla="*/ 5943596 w 9288370"/>
              <a:gd name="connsiteY39" fmla="*/ 1043237 h 1686480"/>
              <a:gd name="connsiteX40" fmla="*/ 5985730 w 9288370"/>
              <a:gd name="connsiteY40" fmla="*/ 1035396 h 1686480"/>
              <a:gd name="connsiteX41" fmla="*/ 6103109 w 9288370"/>
              <a:gd name="connsiteY41" fmla="*/ 1019019 h 1686480"/>
              <a:gd name="connsiteX42" fmla="*/ 6222406 w 9288370"/>
              <a:gd name="connsiteY42" fmla="*/ 985341 h 1686480"/>
              <a:gd name="connsiteX43" fmla="*/ 6598672 w 9288370"/>
              <a:gd name="connsiteY43" fmla="*/ 902062 h 1686480"/>
              <a:gd name="connsiteX44" fmla="*/ 6766149 w 9288370"/>
              <a:gd name="connsiteY44" fmla="*/ 846132 h 1686480"/>
              <a:gd name="connsiteX45" fmla="*/ 6886312 w 9288370"/>
              <a:gd name="connsiteY45" fmla="*/ 781877 h 1686480"/>
              <a:gd name="connsiteX46" fmla="*/ 7006457 w 9288370"/>
              <a:gd name="connsiteY46" fmla="*/ 699758 h 1686480"/>
              <a:gd name="connsiteX47" fmla="*/ 7231643 w 9288370"/>
              <a:gd name="connsiteY47" fmla="*/ 640778 h 1686480"/>
              <a:gd name="connsiteX48" fmla="*/ 7363123 w 9288370"/>
              <a:gd name="connsiteY48" fmla="*/ 593682 h 1686480"/>
              <a:gd name="connsiteX49" fmla="*/ 7588368 w 9288370"/>
              <a:gd name="connsiteY49" fmla="*/ 531129 h 1686480"/>
              <a:gd name="connsiteX50" fmla="*/ 7782741 w 9288370"/>
              <a:gd name="connsiteY50" fmla="*/ 455936 h 1686480"/>
              <a:gd name="connsiteX51" fmla="*/ 7952094 w 9288370"/>
              <a:gd name="connsiteY51" fmla="*/ 409302 h 1686480"/>
              <a:gd name="connsiteX52" fmla="*/ 8231938 w 9288370"/>
              <a:gd name="connsiteY52" fmla="*/ 259259 h 1686480"/>
              <a:gd name="connsiteX53" fmla="*/ 8428864 w 9288370"/>
              <a:gd name="connsiteY53" fmla="*/ 208471 h 1686480"/>
              <a:gd name="connsiteX54" fmla="*/ 8616510 w 9288370"/>
              <a:gd name="connsiteY54" fmla="*/ 161973 h 1686480"/>
              <a:gd name="connsiteX55" fmla="*/ 8826766 w 9288370"/>
              <a:gd name="connsiteY55" fmla="*/ 152111 h 1686480"/>
              <a:gd name="connsiteX56" fmla="*/ 8917647 w 9288370"/>
              <a:gd name="connsiteY56" fmla="*/ 112232 h 1686480"/>
              <a:gd name="connsiteX57" fmla="*/ 9182272 w 9288370"/>
              <a:gd name="connsiteY57" fmla="*/ 37171 h 1686480"/>
              <a:gd name="connsiteX58" fmla="*/ 9232990 w 9288370"/>
              <a:gd name="connsiteY58" fmla="*/ 24074 h 1686480"/>
              <a:gd name="connsiteX59" fmla="*/ 9288370 w 9288370"/>
              <a:gd name="connsiteY59" fmla="*/ 0 h 1686480"/>
              <a:gd name="connsiteX60" fmla="*/ 0 w 9288370"/>
              <a:gd name="connsiteY60" fmla="*/ 0 h 1686480"/>
              <a:gd name="connsiteX61" fmla="*/ 8158 w 9288370"/>
              <a:gd name="connsiteY61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88946 w 9288370"/>
              <a:gd name="connsiteY6" fmla="*/ 1508375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57420 h 1674498"/>
              <a:gd name="connsiteX1" fmla="*/ 411216 w 9288370"/>
              <a:gd name="connsiteY1" fmla="*/ 1628370 h 1674498"/>
              <a:gd name="connsiteX2" fmla="*/ 766051 w 9288370"/>
              <a:gd name="connsiteY2" fmla="*/ 1569826 h 1674498"/>
              <a:gd name="connsiteX3" fmla="*/ 971617 w 9288370"/>
              <a:gd name="connsiteY3" fmla="*/ 1522494 h 1674498"/>
              <a:gd name="connsiteX4" fmla="*/ 1186668 w 9288370"/>
              <a:gd name="connsiteY4" fmla="*/ 1514737 h 1674498"/>
              <a:gd name="connsiteX5" fmla="*/ 1339078 w 9288370"/>
              <a:gd name="connsiteY5" fmla="*/ 1494730 h 1674498"/>
              <a:gd name="connsiteX6" fmla="*/ 1488946 w 9288370"/>
              <a:gd name="connsiteY6" fmla="*/ 1508375 h 1674498"/>
              <a:gd name="connsiteX7" fmla="*/ 1604999 w 9288370"/>
              <a:gd name="connsiteY7" fmla="*/ 1513599 h 1674498"/>
              <a:gd name="connsiteX8" fmla="*/ 1717911 w 9288370"/>
              <a:gd name="connsiteY8" fmla="*/ 1497764 h 1674498"/>
              <a:gd name="connsiteX9" fmla="*/ 1794234 w 9288370"/>
              <a:gd name="connsiteY9" fmla="*/ 1464331 h 1674498"/>
              <a:gd name="connsiteX10" fmla="*/ 2101780 w 9288370"/>
              <a:gd name="connsiteY10" fmla="*/ 1409907 h 1674498"/>
              <a:gd name="connsiteX11" fmla="*/ 2244830 w 9288370"/>
              <a:gd name="connsiteY11" fmla="*/ 1388540 h 1674498"/>
              <a:gd name="connsiteX12" fmla="*/ 2428648 w 9288370"/>
              <a:gd name="connsiteY12" fmla="*/ 1372736 h 1674498"/>
              <a:gd name="connsiteX13" fmla="*/ 2645882 w 9288370"/>
              <a:gd name="connsiteY13" fmla="*/ 1341971 h 1674498"/>
              <a:gd name="connsiteX14" fmla="*/ 2707413 w 9288370"/>
              <a:gd name="connsiteY14" fmla="*/ 1347156 h 1674498"/>
              <a:gd name="connsiteX15" fmla="*/ 2843134 w 9288370"/>
              <a:gd name="connsiteY15" fmla="*/ 1323561 h 1674498"/>
              <a:gd name="connsiteX16" fmla="*/ 2923804 w 9288370"/>
              <a:gd name="connsiteY16" fmla="*/ 1314224 h 1674498"/>
              <a:gd name="connsiteX17" fmla="*/ 2953618 w 9288370"/>
              <a:gd name="connsiteY17" fmla="*/ 1318186 h 1674498"/>
              <a:gd name="connsiteX18" fmla="*/ 2995816 w 9288370"/>
              <a:gd name="connsiteY18" fmla="*/ 1318670 h 1674498"/>
              <a:gd name="connsiteX19" fmla="*/ 3261550 w 9288370"/>
              <a:gd name="connsiteY19" fmla="*/ 1289117 h 1674498"/>
              <a:gd name="connsiteX20" fmla="*/ 3409554 w 9288370"/>
              <a:gd name="connsiteY20" fmla="*/ 1258110 h 1674498"/>
              <a:gd name="connsiteX21" fmla="*/ 3534382 w 9288370"/>
              <a:gd name="connsiteY21" fmla="*/ 1245916 h 1674498"/>
              <a:gd name="connsiteX22" fmla="*/ 3707853 w 9288370"/>
              <a:gd name="connsiteY22" fmla="*/ 1241722 h 1674498"/>
              <a:gd name="connsiteX23" fmla="*/ 3925616 w 9288370"/>
              <a:gd name="connsiteY23" fmla="*/ 1253751 h 1674498"/>
              <a:gd name="connsiteX24" fmla="*/ 3954387 w 9288370"/>
              <a:gd name="connsiteY24" fmla="*/ 1263789 h 1674498"/>
              <a:gd name="connsiteX25" fmla="*/ 3995849 w 9288370"/>
              <a:gd name="connsiteY25" fmla="*/ 1272939 h 1674498"/>
              <a:gd name="connsiteX26" fmla="*/ 4060534 w 9288370"/>
              <a:gd name="connsiteY26" fmla="*/ 1273326 h 1674498"/>
              <a:gd name="connsiteX27" fmla="*/ 4575478 w 9288370"/>
              <a:gd name="connsiteY27" fmla="*/ 1261726 h 1674498"/>
              <a:gd name="connsiteX28" fmla="*/ 4650026 w 9288370"/>
              <a:gd name="connsiteY28" fmla="*/ 1265798 h 1674498"/>
              <a:gd name="connsiteX29" fmla="*/ 4792008 w 9288370"/>
              <a:gd name="connsiteY29" fmla="*/ 1243899 h 1674498"/>
              <a:gd name="connsiteX30" fmla="*/ 4954126 w 9288370"/>
              <a:gd name="connsiteY30" fmla="*/ 1204617 h 1674498"/>
              <a:gd name="connsiteX31" fmla="*/ 5309678 w 9288370"/>
              <a:gd name="connsiteY31" fmla="*/ 1128278 h 1674498"/>
              <a:gd name="connsiteX32" fmla="*/ 5474724 w 9288370"/>
              <a:gd name="connsiteY32" fmla="*/ 1091167 h 1674498"/>
              <a:gd name="connsiteX33" fmla="*/ 5612132 w 9288370"/>
              <a:gd name="connsiteY33" fmla="*/ 1051509 h 1674498"/>
              <a:gd name="connsiteX34" fmla="*/ 5776618 w 9288370"/>
              <a:gd name="connsiteY34" fmla="*/ 1053037 h 1674498"/>
              <a:gd name="connsiteX35" fmla="*/ 5785786 w 9288370"/>
              <a:gd name="connsiteY35" fmla="*/ 1051213 h 1674498"/>
              <a:gd name="connsiteX36" fmla="*/ 5829381 w 9288370"/>
              <a:gd name="connsiteY36" fmla="*/ 1046878 h 1674498"/>
              <a:gd name="connsiteX37" fmla="*/ 5943596 w 9288370"/>
              <a:gd name="connsiteY37" fmla="*/ 1043237 h 1674498"/>
              <a:gd name="connsiteX38" fmla="*/ 5985730 w 9288370"/>
              <a:gd name="connsiteY38" fmla="*/ 1035396 h 1674498"/>
              <a:gd name="connsiteX39" fmla="*/ 6103109 w 9288370"/>
              <a:gd name="connsiteY39" fmla="*/ 1019019 h 1674498"/>
              <a:gd name="connsiteX40" fmla="*/ 6222406 w 9288370"/>
              <a:gd name="connsiteY40" fmla="*/ 985341 h 1674498"/>
              <a:gd name="connsiteX41" fmla="*/ 6598672 w 9288370"/>
              <a:gd name="connsiteY41" fmla="*/ 902062 h 1674498"/>
              <a:gd name="connsiteX42" fmla="*/ 6766149 w 9288370"/>
              <a:gd name="connsiteY42" fmla="*/ 846132 h 1674498"/>
              <a:gd name="connsiteX43" fmla="*/ 6886312 w 9288370"/>
              <a:gd name="connsiteY43" fmla="*/ 781877 h 1674498"/>
              <a:gd name="connsiteX44" fmla="*/ 7006457 w 9288370"/>
              <a:gd name="connsiteY44" fmla="*/ 699758 h 1674498"/>
              <a:gd name="connsiteX45" fmla="*/ 7231643 w 9288370"/>
              <a:gd name="connsiteY45" fmla="*/ 640778 h 1674498"/>
              <a:gd name="connsiteX46" fmla="*/ 7363123 w 9288370"/>
              <a:gd name="connsiteY46" fmla="*/ 593682 h 1674498"/>
              <a:gd name="connsiteX47" fmla="*/ 7588368 w 9288370"/>
              <a:gd name="connsiteY47" fmla="*/ 531129 h 1674498"/>
              <a:gd name="connsiteX48" fmla="*/ 7782741 w 9288370"/>
              <a:gd name="connsiteY48" fmla="*/ 455936 h 1674498"/>
              <a:gd name="connsiteX49" fmla="*/ 7952094 w 9288370"/>
              <a:gd name="connsiteY49" fmla="*/ 409302 h 1674498"/>
              <a:gd name="connsiteX50" fmla="*/ 8231938 w 9288370"/>
              <a:gd name="connsiteY50" fmla="*/ 259259 h 1674498"/>
              <a:gd name="connsiteX51" fmla="*/ 8428864 w 9288370"/>
              <a:gd name="connsiteY51" fmla="*/ 208471 h 1674498"/>
              <a:gd name="connsiteX52" fmla="*/ 8616510 w 9288370"/>
              <a:gd name="connsiteY52" fmla="*/ 161973 h 1674498"/>
              <a:gd name="connsiteX53" fmla="*/ 8826766 w 9288370"/>
              <a:gd name="connsiteY53" fmla="*/ 152111 h 1674498"/>
              <a:gd name="connsiteX54" fmla="*/ 8917647 w 9288370"/>
              <a:gd name="connsiteY54" fmla="*/ 112232 h 1674498"/>
              <a:gd name="connsiteX55" fmla="*/ 9182272 w 9288370"/>
              <a:gd name="connsiteY55" fmla="*/ 37171 h 1674498"/>
              <a:gd name="connsiteX56" fmla="*/ 9232990 w 9288370"/>
              <a:gd name="connsiteY56" fmla="*/ 24074 h 1674498"/>
              <a:gd name="connsiteX57" fmla="*/ 9288370 w 9288370"/>
              <a:gd name="connsiteY57" fmla="*/ 0 h 1674498"/>
              <a:gd name="connsiteX58" fmla="*/ 0 w 9288370"/>
              <a:gd name="connsiteY58" fmla="*/ 0 h 1674498"/>
              <a:gd name="connsiteX59" fmla="*/ 8158 w 9288370"/>
              <a:gd name="connsiteY59" fmla="*/ 1657420 h 1674498"/>
              <a:gd name="connsiteX0" fmla="*/ 8158 w 9288370"/>
              <a:gd name="connsiteY0" fmla="*/ 1657420 h 1657420"/>
              <a:gd name="connsiteX1" fmla="*/ 411216 w 9288370"/>
              <a:gd name="connsiteY1" fmla="*/ 1628370 h 1657420"/>
              <a:gd name="connsiteX2" fmla="*/ 766051 w 9288370"/>
              <a:gd name="connsiteY2" fmla="*/ 1569826 h 1657420"/>
              <a:gd name="connsiteX3" fmla="*/ 971617 w 9288370"/>
              <a:gd name="connsiteY3" fmla="*/ 1522494 h 1657420"/>
              <a:gd name="connsiteX4" fmla="*/ 1186668 w 9288370"/>
              <a:gd name="connsiteY4" fmla="*/ 1514737 h 1657420"/>
              <a:gd name="connsiteX5" fmla="*/ 1339078 w 9288370"/>
              <a:gd name="connsiteY5" fmla="*/ 1494730 h 1657420"/>
              <a:gd name="connsiteX6" fmla="*/ 1488946 w 9288370"/>
              <a:gd name="connsiteY6" fmla="*/ 1508375 h 1657420"/>
              <a:gd name="connsiteX7" fmla="*/ 1604999 w 9288370"/>
              <a:gd name="connsiteY7" fmla="*/ 1513599 h 1657420"/>
              <a:gd name="connsiteX8" fmla="*/ 1717911 w 9288370"/>
              <a:gd name="connsiteY8" fmla="*/ 1497764 h 1657420"/>
              <a:gd name="connsiteX9" fmla="*/ 1794234 w 9288370"/>
              <a:gd name="connsiteY9" fmla="*/ 1464331 h 1657420"/>
              <a:gd name="connsiteX10" fmla="*/ 2101780 w 9288370"/>
              <a:gd name="connsiteY10" fmla="*/ 1409907 h 1657420"/>
              <a:gd name="connsiteX11" fmla="*/ 2244830 w 9288370"/>
              <a:gd name="connsiteY11" fmla="*/ 1388540 h 1657420"/>
              <a:gd name="connsiteX12" fmla="*/ 2428648 w 9288370"/>
              <a:gd name="connsiteY12" fmla="*/ 1372736 h 1657420"/>
              <a:gd name="connsiteX13" fmla="*/ 2645882 w 9288370"/>
              <a:gd name="connsiteY13" fmla="*/ 1341971 h 1657420"/>
              <a:gd name="connsiteX14" fmla="*/ 2707413 w 9288370"/>
              <a:gd name="connsiteY14" fmla="*/ 1347156 h 1657420"/>
              <a:gd name="connsiteX15" fmla="*/ 2843134 w 9288370"/>
              <a:gd name="connsiteY15" fmla="*/ 1323561 h 1657420"/>
              <a:gd name="connsiteX16" fmla="*/ 2923804 w 9288370"/>
              <a:gd name="connsiteY16" fmla="*/ 1314224 h 1657420"/>
              <a:gd name="connsiteX17" fmla="*/ 2953618 w 9288370"/>
              <a:gd name="connsiteY17" fmla="*/ 1318186 h 1657420"/>
              <a:gd name="connsiteX18" fmla="*/ 2995816 w 9288370"/>
              <a:gd name="connsiteY18" fmla="*/ 1318670 h 1657420"/>
              <a:gd name="connsiteX19" fmla="*/ 3261550 w 9288370"/>
              <a:gd name="connsiteY19" fmla="*/ 1289117 h 1657420"/>
              <a:gd name="connsiteX20" fmla="*/ 3409554 w 9288370"/>
              <a:gd name="connsiteY20" fmla="*/ 1258110 h 1657420"/>
              <a:gd name="connsiteX21" fmla="*/ 3534382 w 9288370"/>
              <a:gd name="connsiteY21" fmla="*/ 1245916 h 1657420"/>
              <a:gd name="connsiteX22" fmla="*/ 3707853 w 9288370"/>
              <a:gd name="connsiteY22" fmla="*/ 1241722 h 1657420"/>
              <a:gd name="connsiteX23" fmla="*/ 3925616 w 9288370"/>
              <a:gd name="connsiteY23" fmla="*/ 1253751 h 1657420"/>
              <a:gd name="connsiteX24" fmla="*/ 3954387 w 9288370"/>
              <a:gd name="connsiteY24" fmla="*/ 1263789 h 1657420"/>
              <a:gd name="connsiteX25" fmla="*/ 3995849 w 9288370"/>
              <a:gd name="connsiteY25" fmla="*/ 1272939 h 1657420"/>
              <a:gd name="connsiteX26" fmla="*/ 4060534 w 9288370"/>
              <a:gd name="connsiteY26" fmla="*/ 1273326 h 1657420"/>
              <a:gd name="connsiteX27" fmla="*/ 4575478 w 9288370"/>
              <a:gd name="connsiteY27" fmla="*/ 1261726 h 1657420"/>
              <a:gd name="connsiteX28" fmla="*/ 4650026 w 9288370"/>
              <a:gd name="connsiteY28" fmla="*/ 1265798 h 1657420"/>
              <a:gd name="connsiteX29" fmla="*/ 4792008 w 9288370"/>
              <a:gd name="connsiteY29" fmla="*/ 1243899 h 1657420"/>
              <a:gd name="connsiteX30" fmla="*/ 4954126 w 9288370"/>
              <a:gd name="connsiteY30" fmla="*/ 1204617 h 1657420"/>
              <a:gd name="connsiteX31" fmla="*/ 5309678 w 9288370"/>
              <a:gd name="connsiteY31" fmla="*/ 1128278 h 1657420"/>
              <a:gd name="connsiteX32" fmla="*/ 5474724 w 9288370"/>
              <a:gd name="connsiteY32" fmla="*/ 1091167 h 1657420"/>
              <a:gd name="connsiteX33" fmla="*/ 5612132 w 9288370"/>
              <a:gd name="connsiteY33" fmla="*/ 1051509 h 1657420"/>
              <a:gd name="connsiteX34" fmla="*/ 5776618 w 9288370"/>
              <a:gd name="connsiteY34" fmla="*/ 1053037 h 1657420"/>
              <a:gd name="connsiteX35" fmla="*/ 5785786 w 9288370"/>
              <a:gd name="connsiteY35" fmla="*/ 1051213 h 1657420"/>
              <a:gd name="connsiteX36" fmla="*/ 5829381 w 9288370"/>
              <a:gd name="connsiteY36" fmla="*/ 1046878 h 1657420"/>
              <a:gd name="connsiteX37" fmla="*/ 5943596 w 9288370"/>
              <a:gd name="connsiteY37" fmla="*/ 1043237 h 1657420"/>
              <a:gd name="connsiteX38" fmla="*/ 5985730 w 9288370"/>
              <a:gd name="connsiteY38" fmla="*/ 1035396 h 1657420"/>
              <a:gd name="connsiteX39" fmla="*/ 6103109 w 9288370"/>
              <a:gd name="connsiteY39" fmla="*/ 1019019 h 1657420"/>
              <a:gd name="connsiteX40" fmla="*/ 6222406 w 9288370"/>
              <a:gd name="connsiteY40" fmla="*/ 985341 h 1657420"/>
              <a:gd name="connsiteX41" fmla="*/ 6598672 w 9288370"/>
              <a:gd name="connsiteY41" fmla="*/ 902062 h 1657420"/>
              <a:gd name="connsiteX42" fmla="*/ 6766149 w 9288370"/>
              <a:gd name="connsiteY42" fmla="*/ 846132 h 1657420"/>
              <a:gd name="connsiteX43" fmla="*/ 6886312 w 9288370"/>
              <a:gd name="connsiteY43" fmla="*/ 781877 h 1657420"/>
              <a:gd name="connsiteX44" fmla="*/ 7006457 w 9288370"/>
              <a:gd name="connsiteY44" fmla="*/ 699758 h 1657420"/>
              <a:gd name="connsiteX45" fmla="*/ 7231643 w 9288370"/>
              <a:gd name="connsiteY45" fmla="*/ 640778 h 1657420"/>
              <a:gd name="connsiteX46" fmla="*/ 7363123 w 9288370"/>
              <a:gd name="connsiteY46" fmla="*/ 593682 h 1657420"/>
              <a:gd name="connsiteX47" fmla="*/ 7588368 w 9288370"/>
              <a:gd name="connsiteY47" fmla="*/ 531129 h 1657420"/>
              <a:gd name="connsiteX48" fmla="*/ 7782741 w 9288370"/>
              <a:gd name="connsiteY48" fmla="*/ 455936 h 1657420"/>
              <a:gd name="connsiteX49" fmla="*/ 7952094 w 9288370"/>
              <a:gd name="connsiteY49" fmla="*/ 409302 h 1657420"/>
              <a:gd name="connsiteX50" fmla="*/ 8231938 w 9288370"/>
              <a:gd name="connsiteY50" fmla="*/ 259259 h 1657420"/>
              <a:gd name="connsiteX51" fmla="*/ 8428864 w 9288370"/>
              <a:gd name="connsiteY51" fmla="*/ 208471 h 1657420"/>
              <a:gd name="connsiteX52" fmla="*/ 8616510 w 9288370"/>
              <a:gd name="connsiteY52" fmla="*/ 161973 h 1657420"/>
              <a:gd name="connsiteX53" fmla="*/ 8826766 w 9288370"/>
              <a:gd name="connsiteY53" fmla="*/ 152111 h 1657420"/>
              <a:gd name="connsiteX54" fmla="*/ 8917647 w 9288370"/>
              <a:gd name="connsiteY54" fmla="*/ 112232 h 1657420"/>
              <a:gd name="connsiteX55" fmla="*/ 9182272 w 9288370"/>
              <a:gd name="connsiteY55" fmla="*/ 37171 h 1657420"/>
              <a:gd name="connsiteX56" fmla="*/ 9232990 w 9288370"/>
              <a:gd name="connsiteY56" fmla="*/ 24074 h 1657420"/>
              <a:gd name="connsiteX57" fmla="*/ 9288370 w 9288370"/>
              <a:gd name="connsiteY57" fmla="*/ 0 h 1657420"/>
              <a:gd name="connsiteX58" fmla="*/ 0 w 9288370"/>
              <a:gd name="connsiteY58" fmla="*/ 0 h 1657420"/>
              <a:gd name="connsiteX59" fmla="*/ 8158 w 9288370"/>
              <a:gd name="connsiteY59" fmla="*/ 1657420 h 165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288370" h="1657420">
                <a:moveTo>
                  <a:pt x="8158" y="1657420"/>
                </a:moveTo>
                <a:cubicBezTo>
                  <a:pt x="61478" y="1649348"/>
                  <a:pt x="284901" y="1645343"/>
                  <a:pt x="411216" y="1628370"/>
                </a:cubicBezTo>
                <a:cubicBezTo>
                  <a:pt x="480417" y="1633188"/>
                  <a:pt x="558470" y="1603899"/>
                  <a:pt x="766051" y="1569826"/>
                </a:cubicBezTo>
                <a:cubicBezTo>
                  <a:pt x="812488" y="1564422"/>
                  <a:pt x="953443" y="1560007"/>
                  <a:pt x="971617" y="1522494"/>
                </a:cubicBezTo>
                <a:cubicBezTo>
                  <a:pt x="1020161" y="1501878"/>
                  <a:pt x="1097347" y="1533665"/>
                  <a:pt x="1186668" y="1514737"/>
                </a:cubicBezTo>
                <a:lnTo>
                  <a:pt x="1339078" y="1494730"/>
                </a:lnTo>
                <a:lnTo>
                  <a:pt x="1488946" y="1508375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152963" y="1319665"/>
                  <a:pt x="3261550" y="1289117"/>
                </a:cubicBezTo>
                <a:lnTo>
                  <a:pt x="3409554" y="1258110"/>
                </a:lnTo>
                <a:cubicBezTo>
                  <a:pt x="3478041" y="1234777"/>
                  <a:pt x="3465895" y="1252355"/>
                  <a:pt x="3534382" y="1245916"/>
                </a:cubicBezTo>
                <a:cubicBezTo>
                  <a:pt x="3568027" y="1248143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37687" y="1266099"/>
                  <a:pt x="4060534" y="1273326"/>
                </a:cubicBezTo>
                <a:cubicBezTo>
                  <a:pt x="4222834" y="1244527"/>
                  <a:pt x="4406167" y="1272716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751303" y="824906"/>
                  <a:pt x="6844288" y="800250"/>
                  <a:pt x="6886312" y="781877"/>
                </a:cubicBezTo>
                <a:cubicBezTo>
                  <a:pt x="6904346" y="796722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46060" y="516035"/>
                  <a:pt x="7588368" y="531129"/>
                </a:cubicBezTo>
                <a:cubicBezTo>
                  <a:pt x="7589802" y="511039"/>
                  <a:pt x="7775022" y="480542"/>
                  <a:pt x="7782741" y="455936"/>
                </a:cubicBezTo>
                <a:cubicBezTo>
                  <a:pt x="7843362" y="435631"/>
                  <a:pt x="7898455" y="431261"/>
                  <a:pt x="7952094" y="409302"/>
                </a:cubicBezTo>
                <a:cubicBezTo>
                  <a:pt x="8005733" y="387343"/>
                  <a:pt x="8146910" y="289023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ubicBezTo>
                  <a:pt x="2719" y="557222"/>
                  <a:pt x="5439" y="1100198"/>
                  <a:pt x="8158" y="1657420"/>
                </a:cubicBez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Marcador de Posição de Conteúdo 2">
                <a:extLst>
                  <a:ext uri="{FF2B5EF4-FFF2-40B4-BE49-F238E27FC236}">
                    <a16:creationId xmlns:a16="http://schemas.microsoft.com/office/drawing/2014/main" id="{97661724-F98B-B901-839C-D2A52A905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101" y="2303471"/>
                <a:ext cx="5421899" cy="3923376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pt-PT" sz="1700" b="1" i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𝐐𝐄𝐌𝐂</m:t>
                    </m:r>
                    <m:r>
                      <a:rPr lang="pt-PT" sz="1700" b="1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1700" b="1" i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1700" b="1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PT" sz="1600" b="1" kern="1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600" b="1" kern="1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additional</a:t>
                </a:r>
                <a:r>
                  <a:rPr lang="pt-PT" sz="1600" b="1" kern="1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qubits </a:t>
                </a:r>
                <a:r>
                  <a:rPr lang="pt-PT" sz="16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pt-PT" sz="1600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beyond</a:t>
                </a:r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600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usual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pt-PT" sz="1600" b="1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pt-PT" sz="16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pt-PT" sz="1600" b="1" i="1" kern="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1600" b="1" i="0" kern="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pt-PT" sz="1600" b="1" i="1" kern="1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pt-PT" sz="16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pt-PT" sz="16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  <m:r>
                              <a:rPr lang="pt-PT" sz="16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pt-PT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600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graph</a:t>
                </a:r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nodes);</a:t>
                </a:r>
              </a:p>
              <a:p>
                <a:pPr>
                  <a:buClr>
                    <a:schemeClr val="tx1"/>
                  </a:buClr>
                </a:pP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Increase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in qubit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number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prevents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scheme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from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being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easily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classically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simulable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buClr>
                    <a:schemeClr val="tx1"/>
                  </a:buClr>
                </a:pPr>
                <a:r>
                  <a:rPr lang="pt-PT" sz="1600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Instead</a:t>
                </a:r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600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of</a:t>
                </a:r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PT" sz="1600" b="1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600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basis</a:t>
                </a:r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600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state</a:t>
                </a:r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per </a:t>
                </a:r>
                <a:r>
                  <a:rPr lang="pt-PT" sz="1600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list</a:t>
                </a:r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pt-PT" sz="1600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this</a:t>
                </a:r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600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schem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b="1" i="1" kern="100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PT" b="1" i="1" kern="100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pt-PT" b="1" i="1" kern="100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pt-PT" sz="1600" b="1" kern="1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non-</a:t>
                </a:r>
                <a:r>
                  <a:rPr lang="pt-PT" sz="1600" b="1" kern="1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overlapping</a:t>
                </a:r>
                <a:r>
                  <a:rPr lang="pt-PT" sz="1600" b="1" kern="1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600" b="1" kern="1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basis</a:t>
                </a:r>
                <a:r>
                  <a:rPr lang="pt-PT" sz="1600" b="1" kern="1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600" b="1" kern="1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states</a:t>
                </a:r>
                <a:r>
                  <a:rPr lang="pt-PT" sz="1600" b="1" kern="1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per </a:t>
                </a:r>
                <a:r>
                  <a:rPr lang="pt-PT" sz="1600" b="1" kern="1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list</a:t>
                </a:r>
                <a:r>
                  <a:rPr lang="pt-PT" sz="1600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buClr>
                    <a:schemeClr val="tx1"/>
                  </a:buClr>
                </a:pP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Example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“</a:t>
                </a:r>
                <a:r>
                  <a:rPr lang="pt-PT" b="1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mapping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”: 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First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PT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pt-PT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pt-PT" b="1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basis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states</a:t>
                </a:r>
                <a:r>
                  <a:rPr lang="pt-PT" b="1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pt-PT" kern="100" dirty="0" err="1">
                    <a:ea typeface="Aptos" panose="020B0004020202020204" pitchFamily="34" charset="0"/>
                    <a:cs typeface="Times New Roman" panose="02020603050405020304" pitchFamily="18" charset="0"/>
                  </a:rPr>
                  <a:t>starting</a:t>
                </a:r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pt-PT" b="1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pt-PT" b="1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e>
                        </m:d>
                      </m:e>
                      <m:sup>
                        <m:r>
                          <a:rPr lang="pt-PT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⊗</m:t>
                        </m:r>
                        <m:r>
                          <a:rPr lang="pt-PT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pt-PT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go to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first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node;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Second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PT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pt-PT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go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to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the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kern="100" dirty="0" err="1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second</a:t>
                </a:r>
                <a:r>
                  <a:rPr lang="pt-PT" kern="100" dirty="0">
                    <a:solidFill>
                      <a:schemeClr val="tx1"/>
                    </a:solidFill>
                    <a:ea typeface="Aptos" panose="020B0004020202020204" pitchFamily="34" charset="0"/>
                    <a:cs typeface="Times New Roman" panose="02020603050405020304" pitchFamily="18" charset="0"/>
                  </a:rPr>
                  <a:t> node, etc.</a:t>
                </a:r>
                <a:endParaRPr lang="pt-PT" sz="1600" kern="100" dirty="0">
                  <a:solidFill>
                    <a:schemeClr val="tx1"/>
                  </a:solidFill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pt-PT" sz="1600" kern="100" dirty="0"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1500" b="1" dirty="0"/>
              </a:p>
              <a:p>
                <a:pPr lvl="1"/>
                <a:endParaRPr lang="en-US" sz="1500" b="1" dirty="0"/>
              </a:p>
              <a:p>
                <a:pPr marL="2286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5" name="Marcador de Posição de Conteúdo 2">
                <a:extLst>
                  <a:ext uri="{FF2B5EF4-FFF2-40B4-BE49-F238E27FC236}">
                    <a16:creationId xmlns:a16="http://schemas.microsoft.com/office/drawing/2014/main" id="{97661724-F98B-B901-839C-D2A52A905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101" y="2303471"/>
                <a:ext cx="5421899" cy="3923376"/>
              </a:xfrm>
              <a:blipFill>
                <a:blip r:embed="rId4"/>
                <a:stretch>
                  <a:fillRect l="-56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Marcador de Posição da Data 3">
            <a:extLst>
              <a:ext uri="{FF2B5EF4-FFF2-40B4-BE49-F238E27FC236}">
                <a16:creationId xmlns:a16="http://schemas.microsoft.com/office/drawing/2014/main" id="{36B14C24-40F6-D02C-E2B2-03DD4BB7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/>
          <a:lstStyle/>
          <a:p>
            <a:fld id="{76FD8831-F20B-489B-86E4-734A3E31ABF4}" type="datetime1">
              <a:rPr lang="en-US" smtClean="0"/>
              <a:t>6/13/2024</a:t>
            </a:fld>
            <a:endParaRPr lang="en-US"/>
          </a:p>
        </p:txBody>
      </p:sp>
      <p:sp>
        <p:nvSpPr>
          <p:cNvPr id="47" name="Marcador de Posição do Rodapé 4">
            <a:extLst>
              <a:ext uri="{FF2B5EF4-FFF2-40B4-BE49-F238E27FC236}">
                <a16:creationId xmlns:a16="http://schemas.microsoft.com/office/drawing/2014/main" id="{FD62E115-D20C-C988-AE58-C7E61A3F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48" name="Marcador de Posição do Número do Diapositivo 5">
            <a:extLst>
              <a:ext uri="{FF2B5EF4-FFF2-40B4-BE49-F238E27FC236}">
                <a16:creationId xmlns:a16="http://schemas.microsoft.com/office/drawing/2014/main" id="{337F659A-EE0E-DC7C-FFF2-4AC0F71A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25</a:t>
            </a:fld>
            <a:endParaRPr lang="en-US"/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6991A892-4D48-99E7-A4E5-20104E3F8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442" y="1284121"/>
            <a:ext cx="5326454" cy="3994841"/>
          </a:xfrm>
          <a:custGeom>
            <a:avLst/>
            <a:gdLst>
              <a:gd name="connsiteX0" fmla="*/ 0 w 5326454"/>
              <a:gd name="connsiteY0" fmla="*/ 0 h 3994841"/>
              <a:gd name="connsiteX1" fmla="*/ 645093 w 5326454"/>
              <a:gd name="connsiteY1" fmla="*/ 0 h 3994841"/>
              <a:gd name="connsiteX2" fmla="*/ 1077127 w 5326454"/>
              <a:gd name="connsiteY2" fmla="*/ 0 h 3994841"/>
              <a:gd name="connsiteX3" fmla="*/ 1509162 w 5326454"/>
              <a:gd name="connsiteY3" fmla="*/ 0 h 3994841"/>
              <a:gd name="connsiteX4" fmla="*/ 2100990 w 5326454"/>
              <a:gd name="connsiteY4" fmla="*/ 0 h 3994841"/>
              <a:gd name="connsiteX5" fmla="*/ 2692818 w 5326454"/>
              <a:gd name="connsiteY5" fmla="*/ 0 h 3994841"/>
              <a:gd name="connsiteX6" fmla="*/ 3178118 w 5326454"/>
              <a:gd name="connsiteY6" fmla="*/ 0 h 3994841"/>
              <a:gd name="connsiteX7" fmla="*/ 3663417 w 5326454"/>
              <a:gd name="connsiteY7" fmla="*/ 0 h 3994841"/>
              <a:gd name="connsiteX8" fmla="*/ 4148716 w 5326454"/>
              <a:gd name="connsiteY8" fmla="*/ 0 h 3994841"/>
              <a:gd name="connsiteX9" fmla="*/ 5326454 w 5326454"/>
              <a:gd name="connsiteY9" fmla="*/ 0 h 3994841"/>
              <a:gd name="connsiteX10" fmla="*/ 5326454 w 5326454"/>
              <a:gd name="connsiteY10" fmla="*/ 570692 h 3994841"/>
              <a:gd name="connsiteX11" fmla="*/ 5326454 w 5326454"/>
              <a:gd name="connsiteY11" fmla="*/ 1221280 h 3994841"/>
              <a:gd name="connsiteX12" fmla="*/ 5326454 w 5326454"/>
              <a:gd name="connsiteY12" fmla="*/ 1712075 h 3994841"/>
              <a:gd name="connsiteX13" fmla="*/ 5326454 w 5326454"/>
              <a:gd name="connsiteY13" fmla="*/ 2282766 h 3994841"/>
              <a:gd name="connsiteX14" fmla="*/ 5326454 w 5326454"/>
              <a:gd name="connsiteY14" fmla="*/ 2853458 h 3994841"/>
              <a:gd name="connsiteX15" fmla="*/ 5326454 w 5326454"/>
              <a:gd name="connsiteY15" fmla="*/ 3424149 h 3994841"/>
              <a:gd name="connsiteX16" fmla="*/ 5326454 w 5326454"/>
              <a:gd name="connsiteY16" fmla="*/ 3994841 h 3994841"/>
              <a:gd name="connsiteX17" fmla="*/ 4734626 w 5326454"/>
              <a:gd name="connsiteY17" fmla="*/ 3994841 h 3994841"/>
              <a:gd name="connsiteX18" fmla="*/ 4142798 w 5326454"/>
              <a:gd name="connsiteY18" fmla="*/ 3994841 h 3994841"/>
              <a:gd name="connsiteX19" fmla="*/ 3710763 w 5326454"/>
              <a:gd name="connsiteY19" fmla="*/ 3994841 h 3994841"/>
              <a:gd name="connsiteX20" fmla="*/ 3118935 w 5326454"/>
              <a:gd name="connsiteY20" fmla="*/ 3994841 h 3994841"/>
              <a:gd name="connsiteX21" fmla="*/ 2580371 w 5326454"/>
              <a:gd name="connsiteY21" fmla="*/ 3994841 h 3994841"/>
              <a:gd name="connsiteX22" fmla="*/ 1882014 w 5326454"/>
              <a:gd name="connsiteY22" fmla="*/ 3994841 h 3994841"/>
              <a:gd name="connsiteX23" fmla="*/ 1290186 w 5326454"/>
              <a:gd name="connsiteY23" fmla="*/ 3994841 h 3994841"/>
              <a:gd name="connsiteX24" fmla="*/ 751622 w 5326454"/>
              <a:gd name="connsiteY24" fmla="*/ 3994841 h 3994841"/>
              <a:gd name="connsiteX25" fmla="*/ 0 w 5326454"/>
              <a:gd name="connsiteY25" fmla="*/ 3994841 h 3994841"/>
              <a:gd name="connsiteX26" fmla="*/ 0 w 5326454"/>
              <a:gd name="connsiteY26" fmla="*/ 3344253 h 3994841"/>
              <a:gd name="connsiteX27" fmla="*/ 0 w 5326454"/>
              <a:gd name="connsiteY27" fmla="*/ 2853458 h 3994841"/>
              <a:gd name="connsiteX28" fmla="*/ 0 w 5326454"/>
              <a:gd name="connsiteY28" fmla="*/ 2362663 h 3994841"/>
              <a:gd name="connsiteX29" fmla="*/ 0 w 5326454"/>
              <a:gd name="connsiteY29" fmla="*/ 1752023 h 3994841"/>
              <a:gd name="connsiteX30" fmla="*/ 0 w 5326454"/>
              <a:gd name="connsiteY30" fmla="*/ 1101435 h 3994841"/>
              <a:gd name="connsiteX31" fmla="*/ 0 w 5326454"/>
              <a:gd name="connsiteY31" fmla="*/ 610640 h 3994841"/>
              <a:gd name="connsiteX32" fmla="*/ 0 w 5326454"/>
              <a:gd name="connsiteY32" fmla="*/ 0 h 399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26454" h="3994841" fill="none" extrusionOk="0">
                <a:moveTo>
                  <a:pt x="0" y="0"/>
                </a:moveTo>
                <a:cubicBezTo>
                  <a:pt x="258819" y="-55180"/>
                  <a:pt x="507353" y="57864"/>
                  <a:pt x="645093" y="0"/>
                </a:cubicBezTo>
                <a:cubicBezTo>
                  <a:pt x="782833" y="-57864"/>
                  <a:pt x="920935" y="648"/>
                  <a:pt x="1077127" y="0"/>
                </a:cubicBezTo>
                <a:cubicBezTo>
                  <a:pt x="1233319" y="-648"/>
                  <a:pt x="1397843" y="10542"/>
                  <a:pt x="1509162" y="0"/>
                </a:cubicBezTo>
                <a:cubicBezTo>
                  <a:pt x="1620481" y="-10542"/>
                  <a:pt x="1974890" y="38521"/>
                  <a:pt x="2100990" y="0"/>
                </a:cubicBezTo>
                <a:cubicBezTo>
                  <a:pt x="2227090" y="-38521"/>
                  <a:pt x="2446712" y="55382"/>
                  <a:pt x="2692818" y="0"/>
                </a:cubicBezTo>
                <a:cubicBezTo>
                  <a:pt x="2938924" y="-55382"/>
                  <a:pt x="3026042" y="55677"/>
                  <a:pt x="3178118" y="0"/>
                </a:cubicBezTo>
                <a:cubicBezTo>
                  <a:pt x="3330194" y="-55677"/>
                  <a:pt x="3421369" y="10142"/>
                  <a:pt x="3663417" y="0"/>
                </a:cubicBezTo>
                <a:cubicBezTo>
                  <a:pt x="3905465" y="-10142"/>
                  <a:pt x="3958047" y="36056"/>
                  <a:pt x="4148716" y="0"/>
                </a:cubicBezTo>
                <a:cubicBezTo>
                  <a:pt x="4339385" y="-36056"/>
                  <a:pt x="4975381" y="11276"/>
                  <a:pt x="5326454" y="0"/>
                </a:cubicBezTo>
                <a:cubicBezTo>
                  <a:pt x="5361616" y="275348"/>
                  <a:pt x="5302656" y="437222"/>
                  <a:pt x="5326454" y="570692"/>
                </a:cubicBezTo>
                <a:cubicBezTo>
                  <a:pt x="5350252" y="704162"/>
                  <a:pt x="5316191" y="1081337"/>
                  <a:pt x="5326454" y="1221280"/>
                </a:cubicBezTo>
                <a:cubicBezTo>
                  <a:pt x="5336717" y="1361223"/>
                  <a:pt x="5314014" y="1613399"/>
                  <a:pt x="5326454" y="1712075"/>
                </a:cubicBezTo>
                <a:cubicBezTo>
                  <a:pt x="5338894" y="1810752"/>
                  <a:pt x="5271197" y="2148101"/>
                  <a:pt x="5326454" y="2282766"/>
                </a:cubicBezTo>
                <a:cubicBezTo>
                  <a:pt x="5381711" y="2417431"/>
                  <a:pt x="5317377" y="2606015"/>
                  <a:pt x="5326454" y="2853458"/>
                </a:cubicBezTo>
                <a:cubicBezTo>
                  <a:pt x="5335531" y="3100901"/>
                  <a:pt x="5309462" y="3230415"/>
                  <a:pt x="5326454" y="3424149"/>
                </a:cubicBezTo>
                <a:cubicBezTo>
                  <a:pt x="5343446" y="3617883"/>
                  <a:pt x="5283714" y="3827649"/>
                  <a:pt x="5326454" y="3994841"/>
                </a:cubicBezTo>
                <a:cubicBezTo>
                  <a:pt x="5044128" y="4020712"/>
                  <a:pt x="4995215" y="3941306"/>
                  <a:pt x="4734626" y="3994841"/>
                </a:cubicBezTo>
                <a:cubicBezTo>
                  <a:pt x="4474037" y="4048376"/>
                  <a:pt x="4300046" y="3936070"/>
                  <a:pt x="4142798" y="3994841"/>
                </a:cubicBezTo>
                <a:cubicBezTo>
                  <a:pt x="3985550" y="4053612"/>
                  <a:pt x="3802737" y="3975665"/>
                  <a:pt x="3710763" y="3994841"/>
                </a:cubicBezTo>
                <a:cubicBezTo>
                  <a:pt x="3618790" y="4014017"/>
                  <a:pt x="3309130" y="3982330"/>
                  <a:pt x="3118935" y="3994841"/>
                </a:cubicBezTo>
                <a:cubicBezTo>
                  <a:pt x="2928740" y="4007352"/>
                  <a:pt x="2846720" y="3934750"/>
                  <a:pt x="2580371" y="3994841"/>
                </a:cubicBezTo>
                <a:cubicBezTo>
                  <a:pt x="2314022" y="4054932"/>
                  <a:pt x="2194917" y="3968038"/>
                  <a:pt x="1882014" y="3994841"/>
                </a:cubicBezTo>
                <a:cubicBezTo>
                  <a:pt x="1569111" y="4021644"/>
                  <a:pt x="1544138" y="3960145"/>
                  <a:pt x="1290186" y="3994841"/>
                </a:cubicBezTo>
                <a:cubicBezTo>
                  <a:pt x="1036234" y="4029537"/>
                  <a:pt x="1007086" y="3983494"/>
                  <a:pt x="751622" y="3994841"/>
                </a:cubicBezTo>
                <a:cubicBezTo>
                  <a:pt x="496158" y="4006188"/>
                  <a:pt x="278171" y="3974344"/>
                  <a:pt x="0" y="3994841"/>
                </a:cubicBezTo>
                <a:cubicBezTo>
                  <a:pt x="-24004" y="3861164"/>
                  <a:pt x="9252" y="3501021"/>
                  <a:pt x="0" y="3344253"/>
                </a:cubicBezTo>
                <a:cubicBezTo>
                  <a:pt x="-9252" y="3187485"/>
                  <a:pt x="58704" y="2997814"/>
                  <a:pt x="0" y="2853458"/>
                </a:cubicBezTo>
                <a:cubicBezTo>
                  <a:pt x="-58704" y="2709103"/>
                  <a:pt x="47768" y="2521229"/>
                  <a:pt x="0" y="2362663"/>
                </a:cubicBezTo>
                <a:cubicBezTo>
                  <a:pt x="-47768" y="2204098"/>
                  <a:pt x="52877" y="2004875"/>
                  <a:pt x="0" y="1752023"/>
                </a:cubicBezTo>
                <a:cubicBezTo>
                  <a:pt x="-52877" y="1499171"/>
                  <a:pt x="70802" y="1270537"/>
                  <a:pt x="0" y="1101435"/>
                </a:cubicBezTo>
                <a:cubicBezTo>
                  <a:pt x="-70802" y="932333"/>
                  <a:pt x="11373" y="726292"/>
                  <a:pt x="0" y="610640"/>
                </a:cubicBezTo>
                <a:cubicBezTo>
                  <a:pt x="-11373" y="494988"/>
                  <a:pt x="11635" y="176019"/>
                  <a:pt x="0" y="0"/>
                </a:cubicBezTo>
                <a:close/>
              </a:path>
              <a:path w="5326454" h="3994841" stroke="0" extrusionOk="0">
                <a:moveTo>
                  <a:pt x="0" y="0"/>
                </a:moveTo>
                <a:cubicBezTo>
                  <a:pt x="222864" y="-30507"/>
                  <a:pt x="512330" y="52493"/>
                  <a:pt x="645093" y="0"/>
                </a:cubicBezTo>
                <a:cubicBezTo>
                  <a:pt x="777856" y="-52493"/>
                  <a:pt x="1160675" y="15121"/>
                  <a:pt x="1343450" y="0"/>
                </a:cubicBezTo>
                <a:cubicBezTo>
                  <a:pt x="1526225" y="-15121"/>
                  <a:pt x="1677166" y="58105"/>
                  <a:pt x="1935278" y="0"/>
                </a:cubicBezTo>
                <a:cubicBezTo>
                  <a:pt x="2193390" y="-58105"/>
                  <a:pt x="2179213" y="14504"/>
                  <a:pt x="2367313" y="0"/>
                </a:cubicBezTo>
                <a:cubicBezTo>
                  <a:pt x="2555413" y="-14504"/>
                  <a:pt x="2697513" y="8156"/>
                  <a:pt x="3012406" y="0"/>
                </a:cubicBezTo>
                <a:cubicBezTo>
                  <a:pt x="3327299" y="-8156"/>
                  <a:pt x="3487068" y="12594"/>
                  <a:pt x="3710763" y="0"/>
                </a:cubicBezTo>
                <a:cubicBezTo>
                  <a:pt x="3934458" y="-12594"/>
                  <a:pt x="4009973" y="36185"/>
                  <a:pt x="4142798" y="0"/>
                </a:cubicBezTo>
                <a:cubicBezTo>
                  <a:pt x="4275623" y="-36185"/>
                  <a:pt x="4615111" y="65608"/>
                  <a:pt x="4734626" y="0"/>
                </a:cubicBezTo>
                <a:cubicBezTo>
                  <a:pt x="4854141" y="-65608"/>
                  <a:pt x="5032291" y="67197"/>
                  <a:pt x="5326454" y="0"/>
                </a:cubicBezTo>
                <a:cubicBezTo>
                  <a:pt x="5357135" y="233321"/>
                  <a:pt x="5301190" y="331198"/>
                  <a:pt x="5326454" y="650588"/>
                </a:cubicBezTo>
                <a:cubicBezTo>
                  <a:pt x="5351718" y="969978"/>
                  <a:pt x="5311291" y="949313"/>
                  <a:pt x="5326454" y="1101435"/>
                </a:cubicBezTo>
                <a:cubicBezTo>
                  <a:pt x="5341617" y="1253557"/>
                  <a:pt x="5289982" y="1367570"/>
                  <a:pt x="5326454" y="1632178"/>
                </a:cubicBezTo>
                <a:cubicBezTo>
                  <a:pt x="5362926" y="1896786"/>
                  <a:pt x="5290990" y="1945885"/>
                  <a:pt x="5326454" y="2083024"/>
                </a:cubicBezTo>
                <a:cubicBezTo>
                  <a:pt x="5361918" y="2220163"/>
                  <a:pt x="5270840" y="2468633"/>
                  <a:pt x="5326454" y="2573819"/>
                </a:cubicBezTo>
                <a:cubicBezTo>
                  <a:pt x="5382068" y="2679006"/>
                  <a:pt x="5270691" y="2957630"/>
                  <a:pt x="5326454" y="3064614"/>
                </a:cubicBezTo>
                <a:cubicBezTo>
                  <a:pt x="5382217" y="3171599"/>
                  <a:pt x="5296699" y="3669147"/>
                  <a:pt x="5326454" y="3994841"/>
                </a:cubicBezTo>
                <a:cubicBezTo>
                  <a:pt x="5090872" y="4037412"/>
                  <a:pt x="4998852" y="3956789"/>
                  <a:pt x="4841155" y="3994841"/>
                </a:cubicBezTo>
                <a:cubicBezTo>
                  <a:pt x="4683458" y="4032893"/>
                  <a:pt x="4371779" y="3967315"/>
                  <a:pt x="4142798" y="3994841"/>
                </a:cubicBezTo>
                <a:cubicBezTo>
                  <a:pt x="3913817" y="4022367"/>
                  <a:pt x="3728716" y="3932896"/>
                  <a:pt x="3497705" y="3994841"/>
                </a:cubicBezTo>
                <a:cubicBezTo>
                  <a:pt x="3266694" y="4056786"/>
                  <a:pt x="3098800" y="3963444"/>
                  <a:pt x="2905877" y="3994841"/>
                </a:cubicBezTo>
                <a:cubicBezTo>
                  <a:pt x="2712954" y="4026238"/>
                  <a:pt x="2436945" y="3990289"/>
                  <a:pt x="2207519" y="3994841"/>
                </a:cubicBezTo>
                <a:cubicBezTo>
                  <a:pt x="1978093" y="3999393"/>
                  <a:pt x="1796374" y="3977196"/>
                  <a:pt x="1668956" y="3994841"/>
                </a:cubicBezTo>
                <a:cubicBezTo>
                  <a:pt x="1541538" y="4012486"/>
                  <a:pt x="1411940" y="3938858"/>
                  <a:pt x="1183656" y="3994841"/>
                </a:cubicBezTo>
                <a:cubicBezTo>
                  <a:pt x="955372" y="4050824"/>
                  <a:pt x="270115" y="3954711"/>
                  <a:pt x="0" y="3994841"/>
                </a:cubicBezTo>
                <a:cubicBezTo>
                  <a:pt x="-62770" y="3830596"/>
                  <a:pt x="28903" y="3676122"/>
                  <a:pt x="0" y="3424149"/>
                </a:cubicBezTo>
                <a:cubicBezTo>
                  <a:pt x="-28903" y="3172176"/>
                  <a:pt x="61483" y="3103242"/>
                  <a:pt x="0" y="2813509"/>
                </a:cubicBezTo>
                <a:cubicBezTo>
                  <a:pt x="-61483" y="2523776"/>
                  <a:pt x="12601" y="2473153"/>
                  <a:pt x="0" y="2322715"/>
                </a:cubicBezTo>
                <a:cubicBezTo>
                  <a:pt x="-12601" y="2172277"/>
                  <a:pt x="41201" y="1900638"/>
                  <a:pt x="0" y="1791972"/>
                </a:cubicBezTo>
                <a:cubicBezTo>
                  <a:pt x="-41201" y="1683306"/>
                  <a:pt x="42791" y="1430802"/>
                  <a:pt x="0" y="1181332"/>
                </a:cubicBezTo>
                <a:cubicBezTo>
                  <a:pt x="-42791" y="931862"/>
                  <a:pt x="2406" y="896039"/>
                  <a:pt x="0" y="730485"/>
                </a:cubicBezTo>
                <a:cubicBezTo>
                  <a:pt x="-2406" y="564931"/>
                  <a:pt x="73286" y="228378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7282279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53" name="Imagem 52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15928758-C6B0-E2BE-0942-94343FCF0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54" name="Imagem 53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D8EF83EC-4798-7CFA-287F-E60DE686D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55" name="Imagem 54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1B01B499-B578-9174-A636-536C45A1A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0A796E7A-CF40-98A2-5F6F-5655B256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02" y="365125"/>
            <a:ext cx="5500841" cy="157797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Unmodified extended-QEMC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ECAC3E38-C4B2-3859-58D6-7443B77341C6}"/>
                  </a:ext>
                </a:extLst>
              </p:cNvPr>
              <p:cNvSpPr txBox="1"/>
              <p:nvPr/>
            </p:nvSpPr>
            <p:spPr>
              <a:xfrm>
                <a:off x="6443077" y="5580516"/>
                <a:ext cx="4823183" cy="646331"/>
              </a:xfrm>
              <a:custGeom>
                <a:avLst/>
                <a:gdLst>
                  <a:gd name="connsiteX0" fmla="*/ 0 w 4823183"/>
                  <a:gd name="connsiteY0" fmla="*/ 0 h 646331"/>
                  <a:gd name="connsiteX1" fmla="*/ 535909 w 4823183"/>
                  <a:gd name="connsiteY1" fmla="*/ 0 h 646331"/>
                  <a:gd name="connsiteX2" fmla="*/ 1120050 w 4823183"/>
                  <a:gd name="connsiteY2" fmla="*/ 0 h 646331"/>
                  <a:gd name="connsiteX3" fmla="*/ 1752423 w 4823183"/>
                  <a:gd name="connsiteY3" fmla="*/ 0 h 646331"/>
                  <a:gd name="connsiteX4" fmla="*/ 2336564 w 4823183"/>
                  <a:gd name="connsiteY4" fmla="*/ 0 h 646331"/>
                  <a:gd name="connsiteX5" fmla="*/ 2872473 w 4823183"/>
                  <a:gd name="connsiteY5" fmla="*/ 0 h 646331"/>
                  <a:gd name="connsiteX6" fmla="*/ 3504846 w 4823183"/>
                  <a:gd name="connsiteY6" fmla="*/ 0 h 646331"/>
                  <a:gd name="connsiteX7" fmla="*/ 4137219 w 4823183"/>
                  <a:gd name="connsiteY7" fmla="*/ 0 h 646331"/>
                  <a:gd name="connsiteX8" fmla="*/ 4823183 w 4823183"/>
                  <a:gd name="connsiteY8" fmla="*/ 0 h 646331"/>
                  <a:gd name="connsiteX9" fmla="*/ 4823183 w 4823183"/>
                  <a:gd name="connsiteY9" fmla="*/ 336092 h 646331"/>
                  <a:gd name="connsiteX10" fmla="*/ 4823183 w 4823183"/>
                  <a:gd name="connsiteY10" fmla="*/ 646331 h 646331"/>
                  <a:gd name="connsiteX11" fmla="*/ 4239042 w 4823183"/>
                  <a:gd name="connsiteY11" fmla="*/ 646331 h 646331"/>
                  <a:gd name="connsiteX12" fmla="*/ 3847828 w 4823183"/>
                  <a:gd name="connsiteY12" fmla="*/ 646331 h 646331"/>
                  <a:gd name="connsiteX13" fmla="*/ 3263687 w 4823183"/>
                  <a:gd name="connsiteY13" fmla="*/ 646331 h 646331"/>
                  <a:gd name="connsiteX14" fmla="*/ 2727778 w 4823183"/>
                  <a:gd name="connsiteY14" fmla="*/ 646331 h 646331"/>
                  <a:gd name="connsiteX15" fmla="*/ 2288332 w 4823183"/>
                  <a:gd name="connsiteY15" fmla="*/ 646331 h 646331"/>
                  <a:gd name="connsiteX16" fmla="*/ 1848887 w 4823183"/>
                  <a:gd name="connsiteY16" fmla="*/ 646331 h 646331"/>
                  <a:gd name="connsiteX17" fmla="*/ 1409441 w 4823183"/>
                  <a:gd name="connsiteY17" fmla="*/ 646331 h 646331"/>
                  <a:gd name="connsiteX18" fmla="*/ 1018228 w 4823183"/>
                  <a:gd name="connsiteY18" fmla="*/ 646331 h 646331"/>
                  <a:gd name="connsiteX19" fmla="*/ 482318 w 4823183"/>
                  <a:gd name="connsiteY19" fmla="*/ 646331 h 646331"/>
                  <a:gd name="connsiteX20" fmla="*/ 0 w 4823183"/>
                  <a:gd name="connsiteY20" fmla="*/ 646331 h 646331"/>
                  <a:gd name="connsiteX21" fmla="*/ 0 w 4823183"/>
                  <a:gd name="connsiteY21" fmla="*/ 342555 h 646331"/>
                  <a:gd name="connsiteX22" fmla="*/ 0 w 4823183"/>
                  <a:gd name="connsiteY22" fmla="*/ 0 h 64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23183" h="646331" fill="none" extrusionOk="0">
                    <a:moveTo>
                      <a:pt x="0" y="0"/>
                    </a:moveTo>
                    <a:cubicBezTo>
                      <a:pt x="252062" y="-19047"/>
                      <a:pt x="350973" y="3452"/>
                      <a:pt x="535909" y="0"/>
                    </a:cubicBezTo>
                    <a:cubicBezTo>
                      <a:pt x="720845" y="-3452"/>
                      <a:pt x="887620" y="68495"/>
                      <a:pt x="1120050" y="0"/>
                    </a:cubicBezTo>
                    <a:cubicBezTo>
                      <a:pt x="1352480" y="-68495"/>
                      <a:pt x="1484158" y="42719"/>
                      <a:pt x="1752423" y="0"/>
                    </a:cubicBezTo>
                    <a:cubicBezTo>
                      <a:pt x="2020688" y="-42719"/>
                      <a:pt x="2081154" y="61555"/>
                      <a:pt x="2336564" y="0"/>
                    </a:cubicBezTo>
                    <a:cubicBezTo>
                      <a:pt x="2591974" y="-61555"/>
                      <a:pt x="2684202" y="51032"/>
                      <a:pt x="2872473" y="0"/>
                    </a:cubicBezTo>
                    <a:cubicBezTo>
                      <a:pt x="3060744" y="-51032"/>
                      <a:pt x="3369685" y="71235"/>
                      <a:pt x="3504846" y="0"/>
                    </a:cubicBezTo>
                    <a:cubicBezTo>
                      <a:pt x="3640007" y="-71235"/>
                      <a:pt x="3911082" y="70568"/>
                      <a:pt x="4137219" y="0"/>
                    </a:cubicBezTo>
                    <a:cubicBezTo>
                      <a:pt x="4363356" y="-70568"/>
                      <a:pt x="4558380" y="23944"/>
                      <a:pt x="4823183" y="0"/>
                    </a:cubicBezTo>
                    <a:cubicBezTo>
                      <a:pt x="4825233" y="125621"/>
                      <a:pt x="4783115" y="251239"/>
                      <a:pt x="4823183" y="336092"/>
                    </a:cubicBezTo>
                    <a:cubicBezTo>
                      <a:pt x="4863251" y="420945"/>
                      <a:pt x="4815689" y="514433"/>
                      <a:pt x="4823183" y="646331"/>
                    </a:cubicBezTo>
                    <a:cubicBezTo>
                      <a:pt x="4640427" y="714478"/>
                      <a:pt x="4478539" y="594642"/>
                      <a:pt x="4239042" y="646331"/>
                    </a:cubicBezTo>
                    <a:cubicBezTo>
                      <a:pt x="3999545" y="698020"/>
                      <a:pt x="4042535" y="622119"/>
                      <a:pt x="3847828" y="646331"/>
                    </a:cubicBezTo>
                    <a:cubicBezTo>
                      <a:pt x="3653121" y="670543"/>
                      <a:pt x="3519091" y="631426"/>
                      <a:pt x="3263687" y="646331"/>
                    </a:cubicBezTo>
                    <a:cubicBezTo>
                      <a:pt x="3008283" y="661236"/>
                      <a:pt x="2855345" y="614073"/>
                      <a:pt x="2727778" y="646331"/>
                    </a:cubicBezTo>
                    <a:cubicBezTo>
                      <a:pt x="2600211" y="678589"/>
                      <a:pt x="2382050" y="608218"/>
                      <a:pt x="2288332" y="646331"/>
                    </a:cubicBezTo>
                    <a:cubicBezTo>
                      <a:pt x="2194614" y="684444"/>
                      <a:pt x="2063321" y="612807"/>
                      <a:pt x="1848887" y="646331"/>
                    </a:cubicBezTo>
                    <a:cubicBezTo>
                      <a:pt x="1634454" y="679855"/>
                      <a:pt x="1619982" y="603665"/>
                      <a:pt x="1409441" y="646331"/>
                    </a:cubicBezTo>
                    <a:cubicBezTo>
                      <a:pt x="1198900" y="688997"/>
                      <a:pt x="1116108" y="599518"/>
                      <a:pt x="1018228" y="646331"/>
                    </a:cubicBezTo>
                    <a:cubicBezTo>
                      <a:pt x="920348" y="693144"/>
                      <a:pt x="642493" y="641340"/>
                      <a:pt x="482318" y="646331"/>
                    </a:cubicBezTo>
                    <a:cubicBezTo>
                      <a:pt x="322143" y="651322"/>
                      <a:pt x="141936" y="635490"/>
                      <a:pt x="0" y="646331"/>
                    </a:cubicBezTo>
                    <a:cubicBezTo>
                      <a:pt x="-8513" y="575586"/>
                      <a:pt x="29211" y="444256"/>
                      <a:pt x="0" y="342555"/>
                    </a:cubicBezTo>
                    <a:cubicBezTo>
                      <a:pt x="-29211" y="240854"/>
                      <a:pt x="6009" y="150430"/>
                      <a:pt x="0" y="0"/>
                    </a:cubicBezTo>
                    <a:close/>
                  </a:path>
                  <a:path w="4823183" h="646331" stroke="0" extrusionOk="0">
                    <a:moveTo>
                      <a:pt x="0" y="0"/>
                    </a:moveTo>
                    <a:cubicBezTo>
                      <a:pt x="214088" y="-46697"/>
                      <a:pt x="302324" y="19599"/>
                      <a:pt x="439446" y="0"/>
                    </a:cubicBezTo>
                    <a:cubicBezTo>
                      <a:pt x="576568" y="-19599"/>
                      <a:pt x="819677" y="17817"/>
                      <a:pt x="1071818" y="0"/>
                    </a:cubicBezTo>
                    <a:cubicBezTo>
                      <a:pt x="1323959" y="-17817"/>
                      <a:pt x="1396979" y="28328"/>
                      <a:pt x="1607728" y="0"/>
                    </a:cubicBezTo>
                    <a:cubicBezTo>
                      <a:pt x="1818477" y="-28328"/>
                      <a:pt x="1877950" y="33081"/>
                      <a:pt x="2095405" y="0"/>
                    </a:cubicBezTo>
                    <a:cubicBezTo>
                      <a:pt x="2312860" y="-33081"/>
                      <a:pt x="2556628" y="61512"/>
                      <a:pt x="2679546" y="0"/>
                    </a:cubicBezTo>
                    <a:cubicBezTo>
                      <a:pt x="2802464" y="-61512"/>
                      <a:pt x="3005465" y="31448"/>
                      <a:pt x="3118992" y="0"/>
                    </a:cubicBezTo>
                    <a:cubicBezTo>
                      <a:pt x="3232519" y="-31448"/>
                      <a:pt x="3489116" y="66603"/>
                      <a:pt x="3703133" y="0"/>
                    </a:cubicBezTo>
                    <a:cubicBezTo>
                      <a:pt x="3917150" y="-66603"/>
                      <a:pt x="3973845" y="10119"/>
                      <a:pt x="4094346" y="0"/>
                    </a:cubicBezTo>
                    <a:cubicBezTo>
                      <a:pt x="4214847" y="-10119"/>
                      <a:pt x="4517111" y="70827"/>
                      <a:pt x="4823183" y="0"/>
                    </a:cubicBezTo>
                    <a:cubicBezTo>
                      <a:pt x="4842312" y="68730"/>
                      <a:pt x="4809960" y="177621"/>
                      <a:pt x="4823183" y="336092"/>
                    </a:cubicBezTo>
                    <a:cubicBezTo>
                      <a:pt x="4836406" y="494563"/>
                      <a:pt x="4812875" y="504352"/>
                      <a:pt x="4823183" y="646331"/>
                    </a:cubicBezTo>
                    <a:cubicBezTo>
                      <a:pt x="4600011" y="684583"/>
                      <a:pt x="4350479" y="608431"/>
                      <a:pt x="4190810" y="646331"/>
                    </a:cubicBezTo>
                    <a:cubicBezTo>
                      <a:pt x="4031141" y="684231"/>
                      <a:pt x="3908829" y="613117"/>
                      <a:pt x="3799596" y="646331"/>
                    </a:cubicBezTo>
                    <a:cubicBezTo>
                      <a:pt x="3690363" y="679545"/>
                      <a:pt x="3471521" y="638052"/>
                      <a:pt x="3360151" y="646331"/>
                    </a:cubicBezTo>
                    <a:cubicBezTo>
                      <a:pt x="3248781" y="654610"/>
                      <a:pt x="2950364" y="594763"/>
                      <a:pt x="2776010" y="646331"/>
                    </a:cubicBezTo>
                    <a:cubicBezTo>
                      <a:pt x="2601656" y="697899"/>
                      <a:pt x="2381620" y="637053"/>
                      <a:pt x="2143637" y="646331"/>
                    </a:cubicBezTo>
                    <a:cubicBezTo>
                      <a:pt x="1905654" y="655609"/>
                      <a:pt x="1760283" y="634632"/>
                      <a:pt x="1607728" y="646331"/>
                    </a:cubicBezTo>
                    <a:cubicBezTo>
                      <a:pt x="1455173" y="658030"/>
                      <a:pt x="1245212" y="637151"/>
                      <a:pt x="1120050" y="646331"/>
                    </a:cubicBezTo>
                    <a:cubicBezTo>
                      <a:pt x="994888" y="655511"/>
                      <a:pt x="645005" y="595887"/>
                      <a:pt x="487677" y="646331"/>
                    </a:cubicBezTo>
                    <a:cubicBezTo>
                      <a:pt x="330349" y="696775"/>
                      <a:pt x="196069" y="595774"/>
                      <a:pt x="0" y="646331"/>
                    </a:cubicBezTo>
                    <a:cubicBezTo>
                      <a:pt x="-32915" y="559699"/>
                      <a:pt x="20201" y="391821"/>
                      <a:pt x="0" y="323166"/>
                    </a:cubicBezTo>
                    <a:cubicBezTo>
                      <a:pt x="-20201" y="254511"/>
                      <a:pt x="16245" y="159433"/>
                      <a:pt x="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Average (</a:t>
                </a:r>
                <a14:m>
                  <m:oMath xmlns:m="http://schemas.openxmlformats.org/officeDocument/2006/math">
                    <m:r>
                      <a:rPr lang="pt-PT" sz="12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200" dirty="0"/>
                  <a:t> runs) approximation ratio </a:t>
                </a:r>
                <a:r>
                  <a:rPr lang="en-US" sz="1200" i="1" dirty="0"/>
                  <a:t>vs.</a:t>
                </a:r>
                <a:r>
                  <a:rPr lang="en-US" sz="1200" dirty="0"/>
                  <a:t> iteration number: </a:t>
                </a:r>
                <a14:m>
                  <m:oMath xmlns:m="http://schemas.openxmlformats.org/officeDocument/2006/math"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/>
                  <a:t> layers were used, with an Adam learning rate of </a:t>
                </a:r>
                <a14:m>
                  <m:oMath xmlns:m="http://schemas.openxmlformats.org/officeDocument/2006/math">
                    <m:r>
                      <a:rPr lang="pt-PT" sz="1200" i="1">
                        <a:latin typeface="Cambria Math" panose="02040503050406030204" pitchFamily="18" charset="0"/>
                      </a:rPr>
                      <m:t>0.9</m:t>
                    </m:r>
                    <m:r>
                      <a:rPr lang="pt-PT" sz="12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/>
                  <a:t>.   </a:t>
                </a:r>
              </a:p>
            </p:txBody>
          </p:sp>
        </mc:Choice>
        <mc:Fallback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ECAC3E38-C4B2-3859-58D6-7443B7734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77" y="5580516"/>
                <a:ext cx="4823183" cy="646331"/>
              </a:xfrm>
              <a:prstGeom prst="rect">
                <a:avLst/>
              </a:prstGeom>
              <a:blipFill>
                <a:blip r:embed="rId9"/>
                <a:stretch>
                  <a:fillRect r="-125" b="-1709"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custGeom>
                        <a:avLst/>
                        <a:gdLst>
                          <a:gd name="connsiteX0" fmla="*/ 0 w 4823183"/>
                          <a:gd name="connsiteY0" fmla="*/ 0 h 646331"/>
                          <a:gd name="connsiteX1" fmla="*/ 535909 w 4823183"/>
                          <a:gd name="connsiteY1" fmla="*/ 0 h 646331"/>
                          <a:gd name="connsiteX2" fmla="*/ 1120050 w 4823183"/>
                          <a:gd name="connsiteY2" fmla="*/ 0 h 646331"/>
                          <a:gd name="connsiteX3" fmla="*/ 1752423 w 4823183"/>
                          <a:gd name="connsiteY3" fmla="*/ 0 h 646331"/>
                          <a:gd name="connsiteX4" fmla="*/ 2336564 w 4823183"/>
                          <a:gd name="connsiteY4" fmla="*/ 0 h 646331"/>
                          <a:gd name="connsiteX5" fmla="*/ 2872473 w 4823183"/>
                          <a:gd name="connsiteY5" fmla="*/ 0 h 646331"/>
                          <a:gd name="connsiteX6" fmla="*/ 3504846 w 4823183"/>
                          <a:gd name="connsiteY6" fmla="*/ 0 h 646331"/>
                          <a:gd name="connsiteX7" fmla="*/ 4137219 w 4823183"/>
                          <a:gd name="connsiteY7" fmla="*/ 0 h 646331"/>
                          <a:gd name="connsiteX8" fmla="*/ 4823183 w 4823183"/>
                          <a:gd name="connsiteY8" fmla="*/ 0 h 646331"/>
                          <a:gd name="connsiteX9" fmla="*/ 4823183 w 4823183"/>
                          <a:gd name="connsiteY9" fmla="*/ 336092 h 646331"/>
                          <a:gd name="connsiteX10" fmla="*/ 4823183 w 4823183"/>
                          <a:gd name="connsiteY10" fmla="*/ 646331 h 646331"/>
                          <a:gd name="connsiteX11" fmla="*/ 4239042 w 4823183"/>
                          <a:gd name="connsiteY11" fmla="*/ 646331 h 646331"/>
                          <a:gd name="connsiteX12" fmla="*/ 3847828 w 4823183"/>
                          <a:gd name="connsiteY12" fmla="*/ 646331 h 646331"/>
                          <a:gd name="connsiteX13" fmla="*/ 3263687 w 4823183"/>
                          <a:gd name="connsiteY13" fmla="*/ 646331 h 646331"/>
                          <a:gd name="connsiteX14" fmla="*/ 2727778 w 4823183"/>
                          <a:gd name="connsiteY14" fmla="*/ 646331 h 646331"/>
                          <a:gd name="connsiteX15" fmla="*/ 2288332 w 4823183"/>
                          <a:gd name="connsiteY15" fmla="*/ 646331 h 646331"/>
                          <a:gd name="connsiteX16" fmla="*/ 1848887 w 4823183"/>
                          <a:gd name="connsiteY16" fmla="*/ 646331 h 646331"/>
                          <a:gd name="connsiteX17" fmla="*/ 1409441 w 4823183"/>
                          <a:gd name="connsiteY17" fmla="*/ 646331 h 646331"/>
                          <a:gd name="connsiteX18" fmla="*/ 1018228 w 4823183"/>
                          <a:gd name="connsiteY18" fmla="*/ 646331 h 646331"/>
                          <a:gd name="connsiteX19" fmla="*/ 482318 w 4823183"/>
                          <a:gd name="connsiteY19" fmla="*/ 646331 h 646331"/>
                          <a:gd name="connsiteX20" fmla="*/ 0 w 4823183"/>
                          <a:gd name="connsiteY20" fmla="*/ 646331 h 646331"/>
                          <a:gd name="connsiteX21" fmla="*/ 0 w 4823183"/>
                          <a:gd name="connsiteY21" fmla="*/ 342555 h 646331"/>
                          <a:gd name="connsiteX22" fmla="*/ 0 w 4823183"/>
                          <a:gd name="connsiteY22" fmla="*/ 0 h 6463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4823183" h="646331" fill="none" extrusionOk="0">
                            <a:moveTo>
                              <a:pt x="0" y="0"/>
                            </a:moveTo>
                            <a:cubicBezTo>
                              <a:pt x="252062" y="-19047"/>
                              <a:pt x="350973" y="3452"/>
                              <a:pt x="535909" y="0"/>
                            </a:cubicBezTo>
                            <a:cubicBezTo>
                              <a:pt x="720845" y="-3452"/>
                              <a:pt x="887620" y="68495"/>
                              <a:pt x="1120050" y="0"/>
                            </a:cubicBezTo>
                            <a:cubicBezTo>
                              <a:pt x="1352480" y="-68495"/>
                              <a:pt x="1484158" y="42719"/>
                              <a:pt x="1752423" y="0"/>
                            </a:cubicBezTo>
                            <a:cubicBezTo>
                              <a:pt x="2020688" y="-42719"/>
                              <a:pt x="2081154" y="61555"/>
                              <a:pt x="2336564" y="0"/>
                            </a:cubicBezTo>
                            <a:cubicBezTo>
                              <a:pt x="2591974" y="-61555"/>
                              <a:pt x="2684202" y="51032"/>
                              <a:pt x="2872473" y="0"/>
                            </a:cubicBezTo>
                            <a:cubicBezTo>
                              <a:pt x="3060744" y="-51032"/>
                              <a:pt x="3369685" y="71235"/>
                              <a:pt x="3504846" y="0"/>
                            </a:cubicBezTo>
                            <a:cubicBezTo>
                              <a:pt x="3640007" y="-71235"/>
                              <a:pt x="3911082" y="70568"/>
                              <a:pt x="4137219" y="0"/>
                            </a:cubicBezTo>
                            <a:cubicBezTo>
                              <a:pt x="4363356" y="-70568"/>
                              <a:pt x="4558380" y="23944"/>
                              <a:pt x="4823183" y="0"/>
                            </a:cubicBezTo>
                            <a:cubicBezTo>
                              <a:pt x="4825233" y="125621"/>
                              <a:pt x="4783115" y="251239"/>
                              <a:pt x="4823183" y="336092"/>
                            </a:cubicBezTo>
                            <a:cubicBezTo>
                              <a:pt x="4863251" y="420945"/>
                              <a:pt x="4815689" y="514433"/>
                              <a:pt x="4823183" y="646331"/>
                            </a:cubicBezTo>
                            <a:cubicBezTo>
                              <a:pt x="4640427" y="714478"/>
                              <a:pt x="4478539" y="594642"/>
                              <a:pt x="4239042" y="646331"/>
                            </a:cubicBezTo>
                            <a:cubicBezTo>
                              <a:pt x="3999545" y="698020"/>
                              <a:pt x="4042535" y="622119"/>
                              <a:pt x="3847828" y="646331"/>
                            </a:cubicBezTo>
                            <a:cubicBezTo>
                              <a:pt x="3653121" y="670543"/>
                              <a:pt x="3519091" y="631426"/>
                              <a:pt x="3263687" y="646331"/>
                            </a:cubicBezTo>
                            <a:cubicBezTo>
                              <a:pt x="3008283" y="661236"/>
                              <a:pt x="2855345" y="614073"/>
                              <a:pt x="2727778" y="646331"/>
                            </a:cubicBezTo>
                            <a:cubicBezTo>
                              <a:pt x="2600211" y="678589"/>
                              <a:pt x="2382050" y="608218"/>
                              <a:pt x="2288332" y="646331"/>
                            </a:cubicBezTo>
                            <a:cubicBezTo>
                              <a:pt x="2194614" y="684444"/>
                              <a:pt x="2063321" y="612807"/>
                              <a:pt x="1848887" y="646331"/>
                            </a:cubicBezTo>
                            <a:cubicBezTo>
                              <a:pt x="1634454" y="679855"/>
                              <a:pt x="1619982" y="603665"/>
                              <a:pt x="1409441" y="646331"/>
                            </a:cubicBezTo>
                            <a:cubicBezTo>
                              <a:pt x="1198900" y="688997"/>
                              <a:pt x="1116108" y="599518"/>
                              <a:pt x="1018228" y="646331"/>
                            </a:cubicBezTo>
                            <a:cubicBezTo>
                              <a:pt x="920348" y="693144"/>
                              <a:pt x="642493" y="641340"/>
                              <a:pt x="482318" y="646331"/>
                            </a:cubicBezTo>
                            <a:cubicBezTo>
                              <a:pt x="322143" y="651322"/>
                              <a:pt x="141936" y="635490"/>
                              <a:pt x="0" y="646331"/>
                            </a:cubicBezTo>
                            <a:cubicBezTo>
                              <a:pt x="-8513" y="575586"/>
                              <a:pt x="29211" y="444256"/>
                              <a:pt x="0" y="342555"/>
                            </a:cubicBezTo>
                            <a:cubicBezTo>
                              <a:pt x="-29211" y="240854"/>
                              <a:pt x="6009" y="150430"/>
                              <a:pt x="0" y="0"/>
                            </a:cubicBezTo>
                            <a:close/>
                          </a:path>
                          <a:path w="4823183" h="646331" stroke="0" extrusionOk="0">
                            <a:moveTo>
                              <a:pt x="0" y="0"/>
                            </a:moveTo>
                            <a:cubicBezTo>
                              <a:pt x="214088" y="-46697"/>
                              <a:pt x="302324" y="19599"/>
                              <a:pt x="439446" y="0"/>
                            </a:cubicBezTo>
                            <a:cubicBezTo>
                              <a:pt x="576568" y="-19599"/>
                              <a:pt x="819677" y="17817"/>
                              <a:pt x="1071818" y="0"/>
                            </a:cubicBezTo>
                            <a:cubicBezTo>
                              <a:pt x="1323959" y="-17817"/>
                              <a:pt x="1396979" y="28328"/>
                              <a:pt x="1607728" y="0"/>
                            </a:cubicBezTo>
                            <a:cubicBezTo>
                              <a:pt x="1818477" y="-28328"/>
                              <a:pt x="1877950" y="33081"/>
                              <a:pt x="2095405" y="0"/>
                            </a:cubicBezTo>
                            <a:cubicBezTo>
                              <a:pt x="2312860" y="-33081"/>
                              <a:pt x="2556628" y="61512"/>
                              <a:pt x="2679546" y="0"/>
                            </a:cubicBezTo>
                            <a:cubicBezTo>
                              <a:pt x="2802464" y="-61512"/>
                              <a:pt x="3005465" y="31448"/>
                              <a:pt x="3118992" y="0"/>
                            </a:cubicBezTo>
                            <a:cubicBezTo>
                              <a:pt x="3232519" y="-31448"/>
                              <a:pt x="3489116" y="66603"/>
                              <a:pt x="3703133" y="0"/>
                            </a:cubicBezTo>
                            <a:cubicBezTo>
                              <a:pt x="3917150" y="-66603"/>
                              <a:pt x="3973845" y="10119"/>
                              <a:pt x="4094346" y="0"/>
                            </a:cubicBezTo>
                            <a:cubicBezTo>
                              <a:pt x="4214847" y="-10119"/>
                              <a:pt x="4517111" y="70827"/>
                              <a:pt x="4823183" y="0"/>
                            </a:cubicBezTo>
                            <a:cubicBezTo>
                              <a:pt x="4842312" y="68730"/>
                              <a:pt x="4809960" y="177621"/>
                              <a:pt x="4823183" y="336092"/>
                            </a:cubicBezTo>
                            <a:cubicBezTo>
                              <a:pt x="4836406" y="494563"/>
                              <a:pt x="4812875" y="504352"/>
                              <a:pt x="4823183" y="646331"/>
                            </a:cubicBezTo>
                            <a:cubicBezTo>
                              <a:pt x="4600011" y="684583"/>
                              <a:pt x="4350479" y="608431"/>
                              <a:pt x="4190810" y="646331"/>
                            </a:cubicBezTo>
                            <a:cubicBezTo>
                              <a:pt x="4031141" y="684231"/>
                              <a:pt x="3908829" y="613117"/>
                              <a:pt x="3799596" y="646331"/>
                            </a:cubicBezTo>
                            <a:cubicBezTo>
                              <a:pt x="3690363" y="679545"/>
                              <a:pt x="3471521" y="638052"/>
                              <a:pt x="3360151" y="646331"/>
                            </a:cubicBezTo>
                            <a:cubicBezTo>
                              <a:pt x="3248781" y="654610"/>
                              <a:pt x="2950364" y="594763"/>
                              <a:pt x="2776010" y="646331"/>
                            </a:cubicBezTo>
                            <a:cubicBezTo>
                              <a:pt x="2601656" y="697899"/>
                              <a:pt x="2381620" y="637053"/>
                              <a:pt x="2143637" y="646331"/>
                            </a:cubicBezTo>
                            <a:cubicBezTo>
                              <a:pt x="1905654" y="655609"/>
                              <a:pt x="1760283" y="634632"/>
                              <a:pt x="1607728" y="646331"/>
                            </a:cubicBezTo>
                            <a:cubicBezTo>
                              <a:pt x="1455173" y="658030"/>
                              <a:pt x="1245212" y="637151"/>
                              <a:pt x="1120050" y="646331"/>
                            </a:cubicBezTo>
                            <a:cubicBezTo>
                              <a:pt x="994888" y="655511"/>
                              <a:pt x="645005" y="595887"/>
                              <a:pt x="487677" y="646331"/>
                            </a:cubicBezTo>
                            <a:cubicBezTo>
                              <a:pt x="330349" y="696775"/>
                              <a:pt x="196069" y="595774"/>
                              <a:pt x="0" y="646331"/>
                            </a:cubicBezTo>
                            <a:cubicBezTo>
                              <a:pt x="-32915" y="559699"/>
                              <a:pt x="20201" y="391821"/>
                              <a:pt x="0" y="323166"/>
                            </a:cubicBezTo>
                            <a:cubicBezTo>
                              <a:pt x="-20201" y="254511"/>
                              <a:pt x="16245" y="15943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FE62AF0D-BA32-42E1-199A-C433D9217128}"/>
              </a:ext>
            </a:extLst>
          </p:cNvPr>
          <p:cNvSpPr txBox="1"/>
          <p:nvPr/>
        </p:nvSpPr>
        <p:spPr>
          <a:xfrm rot="21000000">
            <a:off x="6055942" y="984835"/>
            <a:ext cx="1097007" cy="338554"/>
          </a:xfrm>
          <a:custGeom>
            <a:avLst/>
            <a:gdLst>
              <a:gd name="connsiteX0" fmla="*/ 0 w 1097007"/>
              <a:gd name="connsiteY0" fmla="*/ 0 h 338554"/>
              <a:gd name="connsiteX1" fmla="*/ 570444 w 1097007"/>
              <a:gd name="connsiteY1" fmla="*/ 0 h 338554"/>
              <a:gd name="connsiteX2" fmla="*/ 1097007 w 1097007"/>
              <a:gd name="connsiteY2" fmla="*/ 0 h 338554"/>
              <a:gd name="connsiteX3" fmla="*/ 1097007 w 1097007"/>
              <a:gd name="connsiteY3" fmla="*/ 338554 h 338554"/>
              <a:gd name="connsiteX4" fmla="*/ 559474 w 1097007"/>
              <a:gd name="connsiteY4" fmla="*/ 338554 h 338554"/>
              <a:gd name="connsiteX5" fmla="*/ 0 w 1097007"/>
              <a:gd name="connsiteY5" fmla="*/ 338554 h 338554"/>
              <a:gd name="connsiteX6" fmla="*/ 0 w 1097007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7007" h="338554" fill="none" extrusionOk="0">
                <a:moveTo>
                  <a:pt x="0" y="0"/>
                </a:moveTo>
                <a:cubicBezTo>
                  <a:pt x="274032" y="-36992"/>
                  <a:pt x="426971" y="18260"/>
                  <a:pt x="570444" y="0"/>
                </a:cubicBezTo>
                <a:cubicBezTo>
                  <a:pt x="713917" y="-18260"/>
                  <a:pt x="851351" y="62313"/>
                  <a:pt x="1097007" y="0"/>
                </a:cubicBezTo>
                <a:cubicBezTo>
                  <a:pt x="1112932" y="122390"/>
                  <a:pt x="1058191" y="179214"/>
                  <a:pt x="1097007" y="338554"/>
                </a:cubicBezTo>
                <a:cubicBezTo>
                  <a:pt x="847293" y="359785"/>
                  <a:pt x="759646" y="303766"/>
                  <a:pt x="559474" y="338554"/>
                </a:cubicBezTo>
                <a:cubicBezTo>
                  <a:pt x="359302" y="373342"/>
                  <a:pt x="199106" y="296629"/>
                  <a:pt x="0" y="338554"/>
                </a:cubicBezTo>
                <a:cubicBezTo>
                  <a:pt x="-21919" y="170856"/>
                  <a:pt x="13771" y="119431"/>
                  <a:pt x="0" y="0"/>
                </a:cubicBezTo>
                <a:close/>
              </a:path>
              <a:path w="1097007" h="338554" stroke="0" extrusionOk="0">
                <a:moveTo>
                  <a:pt x="0" y="0"/>
                </a:moveTo>
                <a:cubicBezTo>
                  <a:pt x="141309" y="-56177"/>
                  <a:pt x="417515" y="13975"/>
                  <a:pt x="526563" y="0"/>
                </a:cubicBezTo>
                <a:cubicBezTo>
                  <a:pt x="635611" y="-13975"/>
                  <a:pt x="904990" y="24249"/>
                  <a:pt x="1097007" y="0"/>
                </a:cubicBezTo>
                <a:cubicBezTo>
                  <a:pt x="1125202" y="150314"/>
                  <a:pt x="1059781" y="237302"/>
                  <a:pt x="1097007" y="338554"/>
                </a:cubicBezTo>
                <a:cubicBezTo>
                  <a:pt x="844505" y="352085"/>
                  <a:pt x="774737" y="322595"/>
                  <a:pt x="526563" y="338554"/>
                </a:cubicBezTo>
                <a:cubicBezTo>
                  <a:pt x="278389" y="354513"/>
                  <a:pt x="142289" y="284571"/>
                  <a:pt x="0" y="338554"/>
                </a:cubicBezTo>
                <a:cubicBezTo>
                  <a:pt x="-9841" y="245449"/>
                  <a:pt x="22981" y="92449"/>
                  <a:pt x="0" y="0"/>
                </a:cubicBezTo>
                <a:close/>
              </a:path>
            </a:pathLst>
          </a:custGeom>
          <a:solidFill>
            <a:srgbClr val="262626">
              <a:alpha val="75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296767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Results: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840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F68CCD9-1CF0-496C-B93A-52C179E7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DAE7733-340B-7F6D-3456-CFE78776F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7572" y="32384"/>
            <a:ext cx="1888948" cy="71505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77F6AA2-2C08-4316-B512-A0013FC82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129"/>
            <a:ext cx="6704268" cy="5796283"/>
          </a:xfrm>
          <a:custGeom>
            <a:avLst/>
            <a:gdLst>
              <a:gd name="connsiteX0" fmla="*/ 6605136 w 6704268"/>
              <a:gd name="connsiteY0" fmla="*/ 0 h 5796283"/>
              <a:gd name="connsiteX1" fmla="*/ 6704268 w 6704268"/>
              <a:gd name="connsiteY1" fmla="*/ 5679259 h 5796283"/>
              <a:gd name="connsiteX2" fmla="*/ 0 w 6704268"/>
              <a:gd name="connsiteY2" fmla="*/ 5796283 h 5796283"/>
              <a:gd name="connsiteX3" fmla="*/ 0 w 6704268"/>
              <a:gd name="connsiteY3" fmla="*/ 115293 h 579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4268" h="5796283">
                <a:moveTo>
                  <a:pt x="6605136" y="0"/>
                </a:moveTo>
                <a:lnTo>
                  <a:pt x="6704268" y="5679259"/>
                </a:lnTo>
                <a:lnTo>
                  <a:pt x="0" y="5796283"/>
                </a:lnTo>
                <a:lnTo>
                  <a:pt x="0" y="115293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6FDC66C-A447-4AC7-B19C-08F413830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53191"/>
            <a:ext cx="6592333" cy="5517241"/>
          </a:xfrm>
          <a:custGeom>
            <a:avLst/>
            <a:gdLst>
              <a:gd name="connsiteX0" fmla="*/ 6467941 w 6592333"/>
              <a:gd name="connsiteY0" fmla="*/ 0 h 5517241"/>
              <a:gd name="connsiteX1" fmla="*/ 6491615 w 6592333"/>
              <a:gd name="connsiteY1" fmla="*/ 22453 h 5517241"/>
              <a:gd name="connsiteX2" fmla="*/ 6494951 w 6592333"/>
              <a:gd name="connsiteY2" fmla="*/ 41286 h 5517241"/>
              <a:gd name="connsiteX3" fmla="*/ 6588033 w 6592333"/>
              <a:gd name="connsiteY3" fmla="*/ 5365193 h 5517241"/>
              <a:gd name="connsiteX4" fmla="*/ 6549140 w 6592333"/>
              <a:gd name="connsiteY4" fmla="*/ 5405213 h 5517241"/>
              <a:gd name="connsiteX5" fmla="*/ 1459876 w 6592333"/>
              <a:gd name="connsiteY5" fmla="*/ 5498851 h 5517241"/>
              <a:gd name="connsiteX6" fmla="*/ 0 w 6592333"/>
              <a:gd name="connsiteY6" fmla="*/ 5517241 h 5517241"/>
              <a:gd name="connsiteX7" fmla="*/ 0 w 6592333"/>
              <a:gd name="connsiteY7" fmla="*/ 85695 h 551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2333" h="5517241">
                <a:moveTo>
                  <a:pt x="6467941" y="0"/>
                </a:moveTo>
                <a:cubicBezTo>
                  <a:pt x="6481439" y="7387"/>
                  <a:pt x="6483627" y="9444"/>
                  <a:pt x="6491615" y="22453"/>
                </a:cubicBezTo>
                <a:lnTo>
                  <a:pt x="6494951" y="41286"/>
                </a:lnTo>
                <a:cubicBezTo>
                  <a:pt x="6511021" y="931743"/>
                  <a:pt x="6579001" y="4471206"/>
                  <a:pt x="6588033" y="5365193"/>
                </a:cubicBezTo>
                <a:cubicBezTo>
                  <a:pt x="6588349" y="5386892"/>
                  <a:pt x="6610989" y="5402770"/>
                  <a:pt x="6549140" y="5405213"/>
                </a:cubicBezTo>
                <a:cubicBezTo>
                  <a:pt x="4811929" y="5473855"/>
                  <a:pt x="3139981" y="5482610"/>
                  <a:pt x="1459876" y="5498851"/>
                </a:cubicBezTo>
                <a:lnTo>
                  <a:pt x="0" y="5517241"/>
                </a:lnTo>
                <a:lnTo>
                  <a:pt x="0" y="85695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Marcador de Posição de Conteúdo 7" descr="Uma imagem com texto, captura de ecrã, ecrã, design&#10;&#10;Descrição gerada automaticamente">
            <a:extLst>
              <a:ext uri="{FF2B5EF4-FFF2-40B4-BE49-F238E27FC236}">
                <a16:creationId xmlns:a16="http://schemas.microsoft.com/office/drawing/2014/main" id="{EED92EA0-6155-6160-24A2-F46D34DEF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32266">
            <a:off x="127003" y="1459826"/>
            <a:ext cx="6312174" cy="3913551"/>
          </a:xfrm>
          <a:custGeom>
            <a:avLst/>
            <a:gdLst>
              <a:gd name="connsiteX0" fmla="*/ 0 w 6312174"/>
              <a:gd name="connsiteY0" fmla="*/ 0 h 3913551"/>
              <a:gd name="connsiteX1" fmla="*/ 700077 w 6312174"/>
              <a:gd name="connsiteY1" fmla="*/ 0 h 3913551"/>
              <a:gd name="connsiteX2" fmla="*/ 1337033 w 6312174"/>
              <a:gd name="connsiteY2" fmla="*/ 0 h 3913551"/>
              <a:gd name="connsiteX3" fmla="*/ 1973989 w 6312174"/>
              <a:gd name="connsiteY3" fmla="*/ 0 h 3913551"/>
              <a:gd name="connsiteX4" fmla="*/ 2674066 w 6312174"/>
              <a:gd name="connsiteY4" fmla="*/ 0 h 3913551"/>
              <a:gd name="connsiteX5" fmla="*/ 3058535 w 6312174"/>
              <a:gd name="connsiteY5" fmla="*/ 0 h 3913551"/>
              <a:gd name="connsiteX6" fmla="*/ 3758613 w 6312174"/>
              <a:gd name="connsiteY6" fmla="*/ 0 h 3913551"/>
              <a:gd name="connsiteX7" fmla="*/ 4206203 w 6312174"/>
              <a:gd name="connsiteY7" fmla="*/ 0 h 3913551"/>
              <a:gd name="connsiteX8" fmla="*/ 4653794 w 6312174"/>
              <a:gd name="connsiteY8" fmla="*/ 0 h 3913551"/>
              <a:gd name="connsiteX9" fmla="*/ 5038263 w 6312174"/>
              <a:gd name="connsiteY9" fmla="*/ 0 h 3913551"/>
              <a:gd name="connsiteX10" fmla="*/ 5548975 w 6312174"/>
              <a:gd name="connsiteY10" fmla="*/ 0 h 3913551"/>
              <a:gd name="connsiteX11" fmla="*/ 6312174 w 6312174"/>
              <a:gd name="connsiteY11" fmla="*/ 0 h 3913551"/>
              <a:gd name="connsiteX12" fmla="*/ 6312174 w 6312174"/>
              <a:gd name="connsiteY12" fmla="*/ 441672 h 3913551"/>
              <a:gd name="connsiteX13" fmla="*/ 6312174 w 6312174"/>
              <a:gd name="connsiteY13" fmla="*/ 1039886 h 3913551"/>
              <a:gd name="connsiteX14" fmla="*/ 6312174 w 6312174"/>
              <a:gd name="connsiteY14" fmla="*/ 1520694 h 3913551"/>
              <a:gd name="connsiteX15" fmla="*/ 6312174 w 6312174"/>
              <a:gd name="connsiteY15" fmla="*/ 2079773 h 3913551"/>
              <a:gd name="connsiteX16" fmla="*/ 6312174 w 6312174"/>
              <a:gd name="connsiteY16" fmla="*/ 2638852 h 3913551"/>
              <a:gd name="connsiteX17" fmla="*/ 6312174 w 6312174"/>
              <a:gd name="connsiteY17" fmla="*/ 3119659 h 3913551"/>
              <a:gd name="connsiteX18" fmla="*/ 6312174 w 6312174"/>
              <a:gd name="connsiteY18" fmla="*/ 3913551 h 3913551"/>
              <a:gd name="connsiteX19" fmla="*/ 5738340 w 6312174"/>
              <a:gd name="connsiteY19" fmla="*/ 3913551 h 3913551"/>
              <a:gd name="connsiteX20" fmla="*/ 5164506 w 6312174"/>
              <a:gd name="connsiteY20" fmla="*/ 3913551 h 3913551"/>
              <a:gd name="connsiteX21" fmla="*/ 4653794 w 6312174"/>
              <a:gd name="connsiteY21" fmla="*/ 3913551 h 3913551"/>
              <a:gd name="connsiteX22" fmla="*/ 4206203 w 6312174"/>
              <a:gd name="connsiteY22" fmla="*/ 3913551 h 3913551"/>
              <a:gd name="connsiteX23" fmla="*/ 3821734 w 6312174"/>
              <a:gd name="connsiteY23" fmla="*/ 3913551 h 3913551"/>
              <a:gd name="connsiteX24" fmla="*/ 3121657 w 6312174"/>
              <a:gd name="connsiteY24" fmla="*/ 3913551 h 3913551"/>
              <a:gd name="connsiteX25" fmla="*/ 2737188 w 6312174"/>
              <a:gd name="connsiteY25" fmla="*/ 3913551 h 3913551"/>
              <a:gd name="connsiteX26" fmla="*/ 2163354 w 6312174"/>
              <a:gd name="connsiteY26" fmla="*/ 3913551 h 3913551"/>
              <a:gd name="connsiteX27" fmla="*/ 1463277 w 6312174"/>
              <a:gd name="connsiteY27" fmla="*/ 3913551 h 3913551"/>
              <a:gd name="connsiteX28" fmla="*/ 763199 w 6312174"/>
              <a:gd name="connsiteY28" fmla="*/ 3913551 h 3913551"/>
              <a:gd name="connsiteX29" fmla="*/ 0 w 6312174"/>
              <a:gd name="connsiteY29" fmla="*/ 3913551 h 3913551"/>
              <a:gd name="connsiteX30" fmla="*/ 0 w 6312174"/>
              <a:gd name="connsiteY30" fmla="*/ 3354472 h 3913551"/>
              <a:gd name="connsiteX31" fmla="*/ 0 w 6312174"/>
              <a:gd name="connsiteY31" fmla="*/ 2795394 h 3913551"/>
              <a:gd name="connsiteX32" fmla="*/ 0 w 6312174"/>
              <a:gd name="connsiteY32" fmla="*/ 2275450 h 3913551"/>
              <a:gd name="connsiteX33" fmla="*/ 0 w 6312174"/>
              <a:gd name="connsiteY33" fmla="*/ 1677236 h 3913551"/>
              <a:gd name="connsiteX34" fmla="*/ 0 w 6312174"/>
              <a:gd name="connsiteY34" fmla="*/ 1196428 h 3913551"/>
              <a:gd name="connsiteX35" fmla="*/ 0 w 6312174"/>
              <a:gd name="connsiteY35" fmla="*/ 715621 h 3913551"/>
              <a:gd name="connsiteX36" fmla="*/ 0 w 6312174"/>
              <a:gd name="connsiteY36" fmla="*/ 0 h 3913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312174" h="3913551" fill="none" extrusionOk="0">
                <a:moveTo>
                  <a:pt x="0" y="0"/>
                </a:moveTo>
                <a:cubicBezTo>
                  <a:pt x="264440" y="-19409"/>
                  <a:pt x="430763" y="5710"/>
                  <a:pt x="700077" y="0"/>
                </a:cubicBezTo>
                <a:cubicBezTo>
                  <a:pt x="969391" y="-5710"/>
                  <a:pt x="1192669" y="54961"/>
                  <a:pt x="1337033" y="0"/>
                </a:cubicBezTo>
                <a:cubicBezTo>
                  <a:pt x="1481397" y="-54961"/>
                  <a:pt x="1842326" y="42101"/>
                  <a:pt x="1973989" y="0"/>
                </a:cubicBezTo>
                <a:cubicBezTo>
                  <a:pt x="2105652" y="-42101"/>
                  <a:pt x="2386957" y="39676"/>
                  <a:pt x="2674066" y="0"/>
                </a:cubicBezTo>
                <a:cubicBezTo>
                  <a:pt x="2961175" y="-39676"/>
                  <a:pt x="2942121" y="27523"/>
                  <a:pt x="3058535" y="0"/>
                </a:cubicBezTo>
                <a:cubicBezTo>
                  <a:pt x="3174949" y="-27523"/>
                  <a:pt x="3593149" y="74648"/>
                  <a:pt x="3758613" y="0"/>
                </a:cubicBezTo>
                <a:cubicBezTo>
                  <a:pt x="3924077" y="-74648"/>
                  <a:pt x="4007220" y="8405"/>
                  <a:pt x="4206203" y="0"/>
                </a:cubicBezTo>
                <a:cubicBezTo>
                  <a:pt x="4405186" y="-8405"/>
                  <a:pt x="4469345" y="20869"/>
                  <a:pt x="4653794" y="0"/>
                </a:cubicBezTo>
                <a:cubicBezTo>
                  <a:pt x="4838243" y="-20869"/>
                  <a:pt x="4909159" y="25370"/>
                  <a:pt x="5038263" y="0"/>
                </a:cubicBezTo>
                <a:cubicBezTo>
                  <a:pt x="5167367" y="-25370"/>
                  <a:pt x="5342145" y="50785"/>
                  <a:pt x="5548975" y="0"/>
                </a:cubicBezTo>
                <a:cubicBezTo>
                  <a:pt x="5755805" y="-50785"/>
                  <a:pt x="6066986" y="17572"/>
                  <a:pt x="6312174" y="0"/>
                </a:cubicBezTo>
                <a:cubicBezTo>
                  <a:pt x="6342172" y="107538"/>
                  <a:pt x="6275311" y="340234"/>
                  <a:pt x="6312174" y="441672"/>
                </a:cubicBezTo>
                <a:cubicBezTo>
                  <a:pt x="6349037" y="543110"/>
                  <a:pt x="6275012" y="912870"/>
                  <a:pt x="6312174" y="1039886"/>
                </a:cubicBezTo>
                <a:cubicBezTo>
                  <a:pt x="6349336" y="1166902"/>
                  <a:pt x="6307528" y="1288438"/>
                  <a:pt x="6312174" y="1520694"/>
                </a:cubicBezTo>
                <a:cubicBezTo>
                  <a:pt x="6316820" y="1752950"/>
                  <a:pt x="6267330" y="1880170"/>
                  <a:pt x="6312174" y="2079773"/>
                </a:cubicBezTo>
                <a:cubicBezTo>
                  <a:pt x="6357018" y="2279376"/>
                  <a:pt x="6280102" y="2444746"/>
                  <a:pt x="6312174" y="2638852"/>
                </a:cubicBezTo>
                <a:cubicBezTo>
                  <a:pt x="6344246" y="2832958"/>
                  <a:pt x="6292001" y="2893297"/>
                  <a:pt x="6312174" y="3119659"/>
                </a:cubicBezTo>
                <a:cubicBezTo>
                  <a:pt x="6332347" y="3346021"/>
                  <a:pt x="6304654" y="3648743"/>
                  <a:pt x="6312174" y="3913551"/>
                </a:cubicBezTo>
                <a:cubicBezTo>
                  <a:pt x="6171835" y="3941479"/>
                  <a:pt x="5998234" y="3890474"/>
                  <a:pt x="5738340" y="3913551"/>
                </a:cubicBezTo>
                <a:cubicBezTo>
                  <a:pt x="5478446" y="3936628"/>
                  <a:pt x="5445624" y="3874777"/>
                  <a:pt x="5164506" y="3913551"/>
                </a:cubicBezTo>
                <a:cubicBezTo>
                  <a:pt x="4883388" y="3952325"/>
                  <a:pt x="4760261" y="3852318"/>
                  <a:pt x="4653794" y="3913551"/>
                </a:cubicBezTo>
                <a:cubicBezTo>
                  <a:pt x="4547327" y="3974784"/>
                  <a:pt x="4388540" y="3902762"/>
                  <a:pt x="4206203" y="3913551"/>
                </a:cubicBezTo>
                <a:cubicBezTo>
                  <a:pt x="4023866" y="3924340"/>
                  <a:pt x="3910570" y="3891732"/>
                  <a:pt x="3821734" y="3913551"/>
                </a:cubicBezTo>
                <a:cubicBezTo>
                  <a:pt x="3732898" y="3935370"/>
                  <a:pt x="3392474" y="3870476"/>
                  <a:pt x="3121657" y="3913551"/>
                </a:cubicBezTo>
                <a:cubicBezTo>
                  <a:pt x="2850840" y="3956626"/>
                  <a:pt x="2885208" y="3894656"/>
                  <a:pt x="2737188" y="3913551"/>
                </a:cubicBezTo>
                <a:cubicBezTo>
                  <a:pt x="2589168" y="3932446"/>
                  <a:pt x="2302731" y="3867118"/>
                  <a:pt x="2163354" y="3913551"/>
                </a:cubicBezTo>
                <a:cubicBezTo>
                  <a:pt x="2023977" y="3959984"/>
                  <a:pt x="1716370" y="3896774"/>
                  <a:pt x="1463277" y="3913551"/>
                </a:cubicBezTo>
                <a:cubicBezTo>
                  <a:pt x="1210184" y="3930328"/>
                  <a:pt x="937745" y="3896242"/>
                  <a:pt x="763199" y="3913551"/>
                </a:cubicBezTo>
                <a:cubicBezTo>
                  <a:pt x="588653" y="3930860"/>
                  <a:pt x="326354" y="3823306"/>
                  <a:pt x="0" y="3913551"/>
                </a:cubicBezTo>
                <a:cubicBezTo>
                  <a:pt x="-29038" y="3740276"/>
                  <a:pt x="30381" y="3610983"/>
                  <a:pt x="0" y="3354472"/>
                </a:cubicBezTo>
                <a:cubicBezTo>
                  <a:pt x="-30381" y="3097961"/>
                  <a:pt x="15948" y="2990890"/>
                  <a:pt x="0" y="2795394"/>
                </a:cubicBezTo>
                <a:cubicBezTo>
                  <a:pt x="-15948" y="2599898"/>
                  <a:pt x="31769" y="2419729"/>
                  <a:pt x="0" y="2275450"/>
                </a:cubicBezTo>
                <a:cubicBezTo>
                  <a:pt x="-31769" y="2131171"/>
                  <a:pt x="42728" y="1872222"/>
                  <a:pt x="0" y="1677236"/>
                </a:cubicBezTo>
                <a:cubicBezTo>
                  <a:pt x="-42728" y="1482250"/>
                  <a:pt x="55961" y="1418605"/>
                  <a:pt x="0" y="1196428"/>
                </a:cubicBezTo>
                <a:cubicBezTo>
                  <a:pt x="-55961" y="974251"/>
                  <a:pt x="55266" y="821578"/>
                  <a:pt x="0" y="715621"/>
                </a:cubicBezTo>
                <a:cubicBezTo>
                  <a:pt x="-55266" y="609664"/>
                  <a:pt x="66221" y="295525"/>
                  <a:pt x="0" y="0"/>
                </a:cubicBezTo>
                <a:close/>
              </a:path>
              <a:path w="6312174" h="3913551" stroke="0" extrusionOk="0">
                <a:moveTo>
                  <a:pt x="0" y="0"/>
                </a:moveTo>
                <a:cubicBezTo>
                  <a:pt x="160287" y="-27114"/>
                  <a:pt x="343130" y="65968"/>
                  <a:pt x="636956" y="0"/>
                </a:cubicBezTo>
                <a:cubicBezTo>
                  <a:pt x="930782" y="-65968"/>
                  <a:pt x="933197" y="3608"/>
                  <a:pt x="1084546" y="0"/>
                </a:cubicBezTo>
                <a:cubicBezTo>
                  <a:pt x="1235895" y="-3608"/>
                  <a:pt x="1352031" y="23532"/>
                  <a:pt x="1469015" y="0"/>
                </a:cubicBezTo>
                <a:cubicBezTo>
                  <a:pt x="1585999" y="-23532"/>
                  <a:pt x="1787690" y="5317"/>
                  <a:pt x="2042849" y="0"/>
                </a:cubicBezTo>
                <a:cubicBezTo>
                  <a:pt x="2298008" y="-5317"/>
                  <a:pt x="2503225" y="29182"/>
                  <a:pt x="2742927" y="0"/>
                </a:cubicBezTo>
                <a:cubicBezTo>
                  <a:pt x="2982629" y="-29182"/>
                  <a:pt x="3151373" y="27459"/>
                  <a:pt x="3253639" y="0"/>
                </a:cubicBezTo>
                <a:cubicBezTo>
                  <a:pt x="3355905" y="-27459"/>
                  <a:pt x="3703014" y="29973"/>
                  <a:pt x="3827473" y="0"/>
                </a:cubicBezTo>
                <a:cubicBezTo>
                  <a:pt x="3951932" y="-29973"/>
                  <a:pt x="4052811" y="12510"/>
                  <a:pt x="4275063" y="0"/>
                </a:cubicBezTo>
                <a:cubicBezTo>
                  <a:pt x="4497315" y="-12510"/>
                  <a:pt x="4511771" y="7360"/>
                  <a:pt x="4722654" y="0"/>
                </a:cubicBezTo>
                <a:cubicBezTo>
                  <a:pt x="4933537" y="-7360"/>
                  <a:pt x="4949875" y="12163"/>
                  <a:pt x="5107123" y="0"/>
                </a:cubicBezTo>
                <a:cubicBezTo>
                  <a:pt x="5264371" y="-12163"/>
                  <a:pt x="5461329" y="18738"/>
                  <a:pt x="5617835" y="0"/>
                </a:cubicBezTo>
                <a:cubicBezTo>
                  <a:pt x="5774341" y="-18738"/>
                  <a:pt x="6020696" y="50466"/>
                  <a:pt x="6312174" y="0"/>
                </a:cubicBezTo>
                <a:cubicBezTo>
                  <a:pt x="6362314" y="237892"/>
                  <a:pt x="6277933" y="439979"/>
                  <a:pt x="6312174" y="559079"/>
                </a:cubicBezTo>
                <a:cubicBezTo>
                  <a:pt x="6346415" y="678179"/>
                  <a:pt x="6294256" y="880896"/>
                  <a:pt x="6312174" y="1157293"/>
                </a:cubicBezTo>
                <a:cubicBezTo>
                  <a:pt x="6330092" y="1433690"/>
                  <a:pt x="6266579" y="1459793"/>
                  <a:pt x="6312174" y="1638101"/>
                </a:cubicBezTo>
                <a:cubicBezTo>
                  <a:pt x="6357769" y="1816409"/>
                  <a:pt x="6280270" y="2075280"/>
                  <a:pt x="6312174" y="2275450"/>
                </a:cubicBezTo>
                <a:cubicBezTo>
                  <a:pt x="6344078" y="2475620"/>
                  <a:pt x="6287579" y="2590375"/>
                  <a:pt x="6312174" y="2795394"/>
                </a:cubicBezTo>
                <a:cubicBezTo>
                  <a:pt x="6336769" y="3000413"/>
                  <a:pt x="6263006" y="3106209"/>
                  <a:pt x="6312174" y="3315337"/>
                </a:cubicBezTo>
                <a:cubicBezTo>
                  <a:pt x="6361342" y="3524465"/>
                  <a:pt x="6298228" y="3763199"/>
                  <a:pt x="6312174" y="3913551"/>
                </a:cubicBezTo>
                <a:cubicBezTo>
                  <a:pt x="6126839" y="3930568"/>
                  <a:pt x="6073588" y="3878675"/>
                  <a:pt x="5927705" y="3913551"/>
                </a:cubicBezTo>
                <a:cubicBezTo>
                  <a:pt x="5781822" y="3948427"/>
                  <a:pt x="5551338" y="3885665"/>
                  <a:pt x="5416993" y="3913551"/>
                </a:cubicBezTo>
                <a:cubicBezTo>
                  <a:pt x="5282648" y="3941437"/>
                  <a:pt x="5023393" y="3863641"/>
                  <a:pt x="4906281" y="3913551"/>
                </a:cubicBezTo>
                <a:cubicBezTo>
                  <a:pt x="4789169" y="3963461"/>
                  <a:pt x="4683656" y="3871747"/>
                  <a:pt x="4521812" y="3913551"/>
                </a:cubicBezTo>
                <a:cubicBezTo>
                  <a:pt x="4359968" y="3955355"/>
                  <a:pt x="4184963" y="3910316"/>
                  <a:pt x="3884856" y="3913551"/>
                </a:cubicBezTo>
                <a:cubicBezTo>
                  <a:pt x="3584749" y="3916786"/>
                  <a:pt x="3620111" y="3902720"/>
                  <a:pt x="3500387" y="3913551"/>
                </a:cubicBezTo>
                <a:cubicBezTo>
                  <a:pt x="3380663" y="3924382"/>
                  <a:pt x="3220790" y="3883960"/>
                  <a:pt x="3052797" y="3913551"/>
                </a:cubicBezTo>
                <a:cubicBezTo>
                  <a:pt x="2884804" y="3943142"/>
                  <a:pt x="2657804" y="3903000"/>
                  <a:pt x="2415841" y="3913551"/>
                </a:cubicBezTo>
                <a:cubicBezTo>
                  <a:pt x="2173878" y="3924102"/>
                  <a:pt x="2055156" y="3891743"/>
                  <a:pt x="1778885" y="3913551"/>
                </a:cubicBezTo>
                <a:cubicBezTo>
                  <a:pt x="1502614" y="3935359"/>
                  <a:pt x="1426525" y="3906381"/>
                  <a:pt x="1205051" y="3913551"/>
                </a:cubicBezTo>
                <a:cubicBezTo>
                  <a:pt x="983577" y="3920721"/>
                  <a:pt x="895310" y="3863461"/>
                  <a:pt x="757461" y="3913551"/>
                </a:cubicBezTo>
                <a:cubicBezTo>
                  <a:pt x="619612" y="3963641"/>
                  <a:pt x="225501" y="3879768"/>
                  <a:pt x="0" y="3913551"/>
                </a:cubicBezTo>
                <a:cubicBezTo>
                  <a:pt x="-65907" y="3682828"/>
                  <a:pt x="57206" y="3489029"/>
                  <a:pt x="0" y="3315337"/>
                </a:cubicBezTo>
                <a:cubicBezTo>
                  <a:pt x="-57206" y="3141645"/>
                  <a:pt x="17208" y="2975184"/>
                  <a:pt x="0" y="2834529"/>
                </a:cubicBezTo>
                <a:cubicBezTo>
                  <a:pt x="-17208" y="2693874"/>
                  <a:pt x="43567" y="2518193"/>
                  <a:pt x="0" y="2353721"/>
                </a:cubicBezTo>
                <a:cubicBezTo>
                  <a:pt x="-43567" y="2189249"/>
                  <a:pt x="55137" y="1954647"/>
                  <a:pt x="0" y="1716372"/>
                </a:cubicBezTo>
                <a:cubicBezTo>
                  <a:pt x="-55137" y="1478097"/>
                  <a:pt x="29209" y="1321782"/>
                  <a:pt x="0" y="1157293"/>
                </a:cubicBezTo>
                <a:cubicBezTo>
                  <a:pt x="-29209" y="992804"/>
                  <a:pt x="60572" y="835397"/>
                  <a:pt x="0" y="559079"/>
                </a:cubicBezTo>
                <a:cubicBezTo>
                  <a:pt x="-60572" y="282761"/>
                  <a:pt x="33365" y="231982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0547785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9EF652-1DCD-4626-20E1-EC73EE9A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847" y="713364"/>
            <a:ext cx="4067822" cy="171365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Alternative ansätze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02C2EC01-C2C1-EE05-F1EB-EC16F0832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8848" y="2590801"/>
                <a:ext cx="4067822" cy="37338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More problem-informed ansätze;</a:t>
                </a:r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pt-PT" b="1" i="1" smtClean="0">
                        <a:latin typeface="Cambria Math" panose="02040503050406030204" pitchFamily="18" charset="0"/>
                      </a:rPr>
                      <m:t>𝑵𝑫</m:t>
                    </m:r>
                    <m:r>
                      <a:rPr lang="pt-PT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PT" b="1" i="1" smtClean="0">
                        <a:latin typeface="Cambria Math" panose="02040503050406030204" pitchFamily="18" charset="0"/>
                      </a:rPr>
                      <m:t>𝑪𝑵𝑶𝑻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pt-PT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rotation + </a:t>
                </a:r>
                <a14:m>
                  <m:oMath xmlns:m="http://schemas.openxmlformats.org/officeDocument/2006/math">
                    <m:r>
                      <a:rPr lang="pt-PT" b="1" i="1" smtClean="0">
                        <a:latin typeface="Cambria Math" panose="02040503050406030204" pitchFamily="18" charset="0"/>
                      </a:rPr>
                      <m:t>𝑪𝑵𝑶𝑻</m:t>
                    </m:r>
                  </m:oMath>
                </a14:m>
                <a:r>
                  <a:rPr lang="en-US" dirty="0"/>
                  <a:t> gate):</a:t>
                </a:r>
              </a:p>
              <a:p>
                <a:pPr lvl="1"/>
                <a:r>
                  <a:rPr lang="en-US" dirty="0"/>
                  <a:t>The parameterized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pt-PT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dirty="0"/>
                  <a:t> gates allow for the </a:t>
                </a:r>
                <a14:m>
                  <m:oMath xmlns:m="http://schemas.openxmlformats.org/officeDocument/2006/math">
                    <m:r>
                      <a:rPr lang="pt-PT" b="1" i="1">
                        <a:latin typeface="Cambria Math" panose="02040503050406030204" pitchFamily="18" charset="0"/>
                      </a:rPr>
                      <m:t>𝑪𝑵𝑶𝑻</m:t>
                    </m:r>
                  </m:oMath>
                </a14:m>
                <a:r>
                  <a:rPr lang="en-US" dirty="0"/>
                  <a:t>’s control qubit to rotate in and out of the </a:t>
                </a:r>
                <a14:m>
                  <m:oMath xmlns:m="http://schemas.openxmlformats.org/officeDocument/2006/math">
                    <m:r>
                      <a:rPr lang="pt-PT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t-PT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PT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state; </a:t>
                </a:r>
              </a:p>
              <a:p>
                <a:pPr lvl="1"/>
                <a:r>
                  <a:rPr lang="en-US" dirty="0"/>
                  <a:t>Tentatively removes excess entanglement, introduced by the “</a:t>
                </a:r>
                <a:r>
                  <a:rPr lang="en-US" b="1" dirty="0"/>
                  <a:t>Strongly Entangling Layers</a:t>
                </a:r>
                <a:r>
                  <a:rPr lang="en-US" dirty="0"/>
                  <a:t>” ansatz.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02C2EC01-C2C1-EE05-F1EB-EC16F0832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8848" y="2590801"/>
                <a:ext cx="4067822" cy="3733800"/>
              </a:xfrm>
              <a:blipFill>
                <a:blip r:embed="rId6"/>
                <a:stretch>
                  <a:fillRect l="-599" r="-149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FF6E41C-5CAD-E732-A80F-B26223D8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07BA6BE-31E1-5B3D-3094-332FE5AA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 smtClean="0"/>
              <a:pPr>
                <a:spcAft>
                  <a:spcPts val="600"/>
                </a:spcAft>
              </a:pPr>
              <a:t>6/13/2024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F20D46-75C3-AFF7-A14A-D4CE804B6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sz="1000"/>
              <a:t>Novel Variational Quantum Algorithms for MaxCut</a:t>
            </a:r>
            <a:endParaRPr lang="en-US" sz="100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422E88-C146-8E4B-61DD-8012937CBBF8}"/>
              </a:ext>
            </a:extLst>
          </p:cNvPr>
          <p:cNvSpPr txBox="1"/>
          <p:nvPr/>
        </p:nvSpPr>
        <p:spPr>
          <a:xfrm rot="21000000">
            <a:off x="110123" y="1293323"/>
            <a:ext cx="1097007" cy="338554"/>
          </a:xfrm>
          <a:custGeom>
            <a:avLst/>
            <a:gdLst>
              <a:gd name="connsiteX0" fmla="*/ 0 w 1097007"/>
              <a:gd name="connsiteY0" fmla="*/ 0 h 338554"/>
              <a:gd name="connsiteX1" fmla="*/ 570444 w 1097007"/>
              <a:gd name="connsiteY1" fmla="*/ 0 h 338554"/>
              <a:gd name="connsiteX2" fmla="*/ 1097007 w 1097007"/>
              <a:gd name="connsiteY2" fmla="*/ 0 h 338554"/>
              <a:gd name="connsiteX3" fmla="*/ 1097007 w 1097007"/>
              <a:gd name="connsiteY3" fmla="*/ 338554 h 338554"/>
              <a:gd name="connsiteX4" fmla="*/ 559474 w 1097007"/>
              <a:gd name="connsiteY4" fmla="*/ 338554 h 338554"/>
              <a:gd name="connsiteX5" fmla="*/ 0 w 1097007"/>
              <a:gd name="connsiteY5" fmla="*/ 338554 h 338554"/>
              <a:gd name="connsiteX6" fmla="*/ 0 w 1097007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7007" h="338554" fill="none" extrusionOk="0">
                <a:moveTo>
                  <a:pt x="0" y="0"/>
                </a:moveTo>
                <a:cubicBezTo>
                  <a:pt x="274032" y="-36992"/>
                  <a:pt x="426971" y="18260"/>
                  <a:pt x="570444" y="0"/>
                </a:cubicBezTo>
                <a:cubicBezTo>
                  <a:pt x="713917" y="-18260"/>
                  <a:pt x="851351" y="62313"/>
                  <a:pt x="1097007" y="0"/>
                </a:cubicBezTo>
                <a:cubicBezTo>
                  <a:pt x="1112932" y="122390"/>
                  <a:pt x="1058191" y="179214"/>
                  <a:pt x="1097007" y="338554"/>
                </a:cubicBezTo>
                <a:cubicBezTo>
                  <a:pt x="847293" y="359785"/>
                  <a:pt x="759646" y="303766"/>
                  <a:pt x="559474" y="338554"/>
                </a:cubicBezTo>
                <a:cubicBezTo>
                  <a:pt x="359302" y="373342"/>
                  <a:pt x="199106" y="296629"/>
                  <a:pt x="0" y="338554"/>
                </a:cubicBezTo>
                <a:cubicBezTo>
                  <a:pt x="-21919" y="170856"/>
                  <a:pt x="13771" y="119431"/>
                  <a:pt x="0" y="0"/>
                </a:cubicBezTo>
                <a:close/>
              </a:path>
              <a:path w="1097007" h="338554" stroke="0" extrusionOk="0">
                <a:moveTo>
                  <a:pt x="0" y="0"/>
                </a:moveTo>
                <a:cubicBezTo>
                  <a:pt x="141309" y="-56177"/>
                  <a:pt x="417515" y="13975"/>
                  <a:pt x="526563" y="0"/>
                </a:cubicBezTo>
                <a:cubicBezTo>
                  <a:pt x="635611" y="-13975"/>
                  <a:pt x="904990" y="24249"/>
                  <a:pt x="1097007" y="0"/>
                </a:cubicBezTo>
                <a:cubicBezTo>
                  <a:pt x="1125202" y="150314"/>
                  <a:pt x="1059781" y="237302"/>
                  <a:pt x="1097007" y="338554"/>
                </a:cubicBezTo>
                <a:cubicBezTo>
                  <a:pt x="844505" y="352085"/>
                  <a:pt x="774737" y="322595"/>
                  <a:pt x="526563" y="338554"/>
                </a:cubicBezTo>
                <a:cubicBezTo>
                  <a:pt x="278389" y="354513"/>
                  <a:pt x="142289" y="284571"/>
                  <a:pt x="0" y="338554"/>
                </a:cubicBezTo>
                <a:cubicBezTo>
                  <a:pt x="-9841" y="245449"/>
                  <a:pt x="22981" y="92449"/>
                  <a:pt x="0" y="0"/>
                </a:cubicBez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5296767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bg1"/>
                </a:solidFill>
              </a:rPr>
              <a:t>Results: 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F4B7C8-8F11-DCD6-FAB3-DCD9E5A90174}"/>
                  </a:ext>
                </a:extLst>
              </p:cNvPr>
              <p:cNvSpPr txBox="1"/>
              <p:nvPr/>
            </p:nvSpPr>
            <p:spPr>
              <a:xfrm rot="21540000">
                <a:off x="723390" y="5479315"/>
                <a:ext cx="5119398" cy="646331"/>
              </a:xfrm>
              <a:custGeom>
                <a:avLst/>
                <a:gdLst>
                  <a:gd name="connsiteX0" fmla="*/ 0 w 5119398"/>
                  <a:gd name="connsiteY0" fmla="*/ 0 h 646331"/>
                  <a:gd name="connsiteX1" fmla="*/ 568822 w 5119398"/>
                  <a:gd name="connsiteY1" fmla="*/ 0 h 646331"/>
                  <a:gd name="connsiteX2" fmla="*/ 1188838 w 5119398"/>
                  <a:gd name="connsiteY2" fmla="*/ 0 h 646331"/>
                  <a:gd name="connsiteX3" fmla="*/ 1860048 w 5119398"/>
                  <a:gd name="connsiteY3" fmla="*/ 0 h 646331"/>
                  <a:gd name="connsiteX4" fmla="*/ 2480064 w 5119398"/>
                  <a:gd name="connsiteY4" fmla="*/ 0 h 646331"/>
                  <a:gd name="connsiteX5" fmla="*/ 3048886 w 5119398"/>
                  <a:gd name="connsiteY5" fmla="*/ 0 h 646331"/>
                  <a:gd name="connsiteX6" fmla="*/ 3720096 w 5119398"/>
                  <a:gd name="connsiteY6" fmla="*/ 0 h 646331"/>
                  <a:gd name="connsiteX7" fmla="*/ 4391306 w 5119398"/>
                  <a:gd name="connsiteY7" fmla="*/ 0 h 646331"/>
                  <a:gd name="connsiteX8" fmla="*/ 5119398 w 5119398"/>
                  <a:gd name="connsiteY8" fmla="*/ 0 h 646331"/>
                  <a:gd name="connsiteX9" fmla="*/ 5119398 w 5119398"/>
                  <a:gd name="connsiteY9" fmla="*/ 336092 h 646331"/>
                  <a:gd name="connsiteX10" fmla="*/ 5119398 w 5119398"/>
                  <a:gd name="connsiteY10" fmla="*/ 646331 h 646331"/>
                  <a:gd name="connsiteX11" fmla="*/ 4499382 w 5119398"/>
                  <a:gd name="connsiteY11" fmla="*/ 646331 h 646331"/>
                  <a:gd name="connsiteX12" fmla="*/ 4084142 w 5119398"/>
                  <a:gd name="connsiteY12" fmla="*/ 646331 h 646331"/>
                  <a:gd name="connsiteX13" fmla="*/ 3464126 w 5119398"/>
                  <a:gd name="connsiteY13" fmla="*/ 646331 h 646331"/>
                  <a:gd name="connsiteX14" fmla="*/ 2895304 w 5119398"/>
                  <a:gd name="connsiteY14" fmla="*/ 646331 h 646331"/>
                  <a:gd name="connsiteX15" fmla="*/ 2428870 w 5119398"/>
                  <a:gd name="connsiteY15" fmla="*/ 646331 h 646331"/>
                  <a:gd name="connsiteX16" fmla="*/ 1962436 w 5119398"/>
                  <a:gd name="connsiteY16" fmla="*/ 646331 h 646331"/>
                  <a:gd name="connsiteX17" fmla="*/ 1496002 w 5119398"/>
                  <a:gd name="connsiteY17" fmla="*/ 646331 h 646331"/>
                  <a:gd name="connsiteX18" fmla="*/ 1080762 w 5119398"/>
                  <a:gd name="connsiteY18" fmla="*/ 646331 h 646331"/>
                  <a:gd name="connsiteX19" fmla="*/ 511940 w 5119398"/>
                  <a:gd name="connsiteY19" fmla="*/ 646331 h 646331"/>
                  <a:gd name="connsiteX20" fmla="*/ 0 w 5119398"/>
                  <a:gd name="connsiteY20" fmla="*/ 646331 h 646331"/>
                  <a:gd name="connsiteX21" fmla="*/ 0 w 5119398"/>
                  <a:gd name="connsiteY21" fmla="*/ 342555 h 646331"/>
                  <a:gd name="connsiteX22" fmla="*/ 0 w 5119398"/>
                  <a:gd name="connsiteY22" fmla="*/ 0 h 64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19398" h="646331" fill="none" extrusionOk="0">
                    <a:moveTo>
                      <a:pt x="0" y="0"/>
                    </a:moveTo>
                    <a:cubicBezTo>
                      <a:pt x="213749" y="-8708"/>
                      <a:pt x="363647" y="16705"/>
                      <a:pt x="568822" y="0"/>
                    </a:cubicBezTo>
                    <a:cubicBezTo>
                      <a:pt x="773997" y="-16705"/>
                      <a:pt x="954606" y="55269"/>
                      <a:pt x="1188838" y="0"/>
                    </a:cubicBezTo>
                    <a:cubicBezTo>
                      <a:pt x="1423070" y="-55269"/>
                      <a:pt x="1583241" y="1377"/>
                      <a:pt x="1860048" y="0"/>
                    </a:cubicBezTo>
                    <a:cubicBezTo>
                      <a:pt x="2136855" y="-1377"/>
                      <a:pt x="2175159" y="72523"/>
                      <a:pt x="2480064" y="0"/>
                    </a:cubicBezTo>
                    <a:cubicBezTo>
                      <a:pt x="2784969" y="-72523"/>
                      <a:pt x="2893241" y="22932"/>
                      <a:pt x="3048886" y="0"/>
                    </a:cubicBezTo>
                    <a:cubicBezTo>
                      <a:pt x="3204531" y="-22932"/>
                      <a:pt x="3405489" y="76357"/>
                      <a:pt x="3720096" y="0"/>
                    </a:cubicBezTo>
                    <a:cubicBezTo>
                      <a:pt x="4034703" y="-76357"/>
                      <a:pt x="4232508" y="79018"/>
                      <a:pt x="4391306" y="0"/>
                    </a:cubicBezTo>
                    <a:cubicBezTo>
                      <a:pt x="4550104" y="-79018"/>
                      <a:pt x="4921941" y="83237"/>
                      <a:pt x="5119398" y="0"/>
                    </a:cubicBezTo>
                    <a:cubicBezTo>
                      <a:pt x="5121448" y="125621"/>
                      <a:pt x="5079330" y="251239"/>
                      <a:pt x="5119398" y="336092"/>
                    </a:cubicBezTo>
                    <a:cubicBezTo>
                      <a:pt x="5159466" y="420945"/>
                      <a:pt x="5111904" y="514433"/>
                      <a:pt x="5119398" y="646331"/>
                    </a:cubicBezTo>
                    <a:cubicBezTo>
                      <a:pt x="4861231" y="657826"/>
                      <a:pt x="4756546" y="595296"/>
                      <a:pt x="4499382" y="646331"/>
                    </a:cubicBezTo>
                    <a:cubicBezTo>
                      <a:pt x="4242218" y="697366"/>
                      <a:pt x="4279850" y="636571"/>
                      <a:pt x="4084142" y="646331"/>
                    </a:cubicBezTo>
                    <a:cubicBezTo>
                      <a:pt x="3888434" y="656091"/>
                      <a:pt x="3669595" y="596975"/>
                      <a:pt x="3464126" y="646331"/>
                    </a:cubicBezTo>
                    <a:cubicBezTo>
                      <a:pt x="3258657" y="695687"/>
                      <a:pt x="3120720" y="638435"/>
                      <a:pt x="2895304" y="646331"/>
                    </a:cubicBezTo>
                    <a:cubicBezTo>
                      <a:pt x="2669888" y="654227"/>
                      <a:pt x="2598143" y="630760"/>
                      <a:pt x="2428870" y="646331"/>
                    </a:cubicBezTo>
                    <a:cubicBezTo>
                      <a:pt x="2259597" y="661902"/>
                      <a:pt x="2156265" y="598359"/>
                      <a:pt x="1962436" y="646331"/>
                    </a:cubicBezTo>
                    <a:cubicBezTo>
                      <a:pt x="1768607" y="694303"/>
                      <a:pt x="1646555" y="639544"/>
                      <a:pt x="1496002" y="646331"/>
                    </a:cubicBezTo>
                    <a:cubicBezTo>
                      <a:pt x="1345449" y="653118"/>
                      <a:pt x="1171142" y="641355"/>
                      <a:pt x="1080762" y="646331"/>
                    </a:cubicBezTo>
                    <a:cubicBezTo>
                      <a:pt x="990382" y="651307"/>
                      <a:pt x="670951" y="631227"/>
                      <a:pt x="511940" y="646331"/>
                    </a:cubicBezTo>
                    <a:cubicBezTo>
                      <a:pt x="352929" y="661435"/>
                      <a:pt x="240847" y="594078"/>
                      <a:pt x="0" y="646331"/>
                    </a:cubicBezTo>
                    <a:cubicBezTo>
                      <a:pt x="-8513" y="575586"/>
                      <a:pt x="29211" y="444256"/>
                      <a:pt x="0" y="342555"/>
                    </a:cubicBezTo>
                    <a:cubicBezTo>
                      <a:pt x="-29211" y="240854"/>
                      <a:pt x="6009" y="150430"/>
                      <a:pt x="0" y="0"/>
                    </a:cubicBezTo>
                    <a:close/>
                  </a:path>
                  <a:path w="5119398" h="646331" stroke="0" extrusionOk="0">
                    <a:moveTo>
                      <a:pt x="0" y="0"/>
                    </a:moveTo>
                    <a:cubicBezTo>
                      <a:pt x="167653" y="-36161"/>
                      <a:pt x="325149" y="11047"/>
                      <a:pt x="466434" y="0"/>
                    </a:cubicBezTo>
                    <a:cubicBezTo>
                      <a:pt x="607719" y="-11047"/>
                      <a:pt x="968429" y="16727"/>
                      <a:pt x="1137644" y="0"/>
                    </a:cubicBezTo>
                    <a:cubicBezTo>
                      <a:pt x="1306859" y="-16727"/>
                      <a:pt x="1557221" y="15529"/>
                      <a:pt x="1706466" y="0"/>
                    </a:cubicBezTo>
                    <a:cubicBezTo>
                      <a:pt x="1855711" y="-15529"/>
                      <a:pt x="2059237" y="21392"/>
                      <a:pt x="2224094" y="0"/>
                    </a:cubicBezTo>
                    <a:cubicBezTo>
                      <a:pt x="2388951" y="-21392"/>
                      <a:pt x="2688355" y="70791"/>
                      <a:pt x="2844110" y="0"/>
                    </a:cubicBezTo>
                    <a:cubicBezTo>
                      <a:pt x="2999865" y="-70791"/>
                      <a:pt x="3122709" y="54141"/>
                      <a:pt x="3310544" y="0"/>
                    </a:cubicBezTo>
                    <a:cubicBezTo>
                      <a:pt x="3498379" y="-54141"/>
                      <a:pt x="3741213" y="68201"/>
                      <a:pt x="3930560" y="0"/>
                    </a:cubicBezTo>
                    <a:cubicBezTo>
                      <a:pt x="4119907" y="-68201"/>
                      <a:pt x="4181069" y="11164"/>
                      <a:pt x="4345800" y="0"/>
                    </a:cubicBezTo>
                    <a:cubicBezTo>
                      <a:pt x="4510531" y="-11164"/>
                      <a:pt x="4877268" y="40518"/>
                      <a:pt x="5119398" y="0"/>
                    </a:cubicBezTo>
                    <a:cubicBezTo>
                      <a:pt x="5138527" y="68730"/>
                      <a:pt x="5106175" y="177621"/>
                      <a:pt x="5119398" y="336092"/>
                    </a:cubicBezTo>
                    <a:cubicBezTo>
                      <a:pt x="5132621" y="494563"/>
                      <a:pt x="5109090" y="504352"/>
                      <a:pt x="5119398" y="646331"/>
                    </a:cubicBezTo>
                    <a:cubicBezTo>
                      <a:pt x="4935529" y="719582"/>
                      <a:pt x="4777896" y="602208"/>
                      <a:pt x="4448188" y="646331"/>
                    </a:cubicBezTo>
                    <a:cubicBezTo>
                      <a:pt x="4118480" y="690454"/>
                      <a:pt x="4120773" y="605593"/>
                      <a:pt x="4032948" y="646331"/>
                    </a:cubicBezTo>
                    <a:cubicBezTo>
                      <a:pt x="3945123" y="687069"/>
                      <a:pt x="3780656" y="636285"/>
                      <a:pt x="3566514" y="646331"/>
                    </a:cubicBezTo>
                    <a:cubicBezTo>
                      <a:pt x="3352372" y="656377"/>
                      <a:pt x="3097387" y="580015"/>
                      <a:pt x="2946498" y="646331"/>
                    </a:cubicBezTo>
                    <a:cubicBezTo>
                      <a:pt x="2795609" y="712647"/>
                      <a:pt x="2464421" y="629769"/>
                      <a:pt x="2275288" y="646331"/>
                    </a:cubicBezTo>
                    <a:cubicBezTo>
                      <a:pt x="2086155" y="662893"/>
                      <a:pt x="1981757" y="643620"/>
                      <a:pt x="1706466" y="646331"/>
                    </a:cubicBezTo>
                    <a:cubicBezTo>
                      <a:pt x="1431175" y="649042"/>
                      <a:pt x="1401920" y="616985"/>
                      <a:pt x="1188838" y="646331"/>
                    </a:cubicBezTo>
                    <a:cubicBezTo>
                      <a:pt x="975756" y="675677"/>
                      <a:pt x="814978" y="642353"/>
                      <a:pt x="517628" y="646331"/>
                    </a:cubicBezTo>
                    <a:cubicBezTo>
                      <a:pt x="220278" y="650309"/>
                      <a:pt x="104604" y="605051"/>
                      <a:pt x="0" y="646331"/>
                    </a:cubicBezTo>
                    <a:cubicBezTo>
                      <a:pt x="-32915" y="559699"/>
                      <a:pt x="20201" y="391821"/>
                      <a:pt x="0" y="323166"/>
                    </a:cubicBezTo>
                    <a:cubicBezTo>
                      <a:pt x="-20201" y="254511"/>
                      <a:pt x="16245" y="159433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rgbClr val="262626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Average (</a:t>
                </a:r>
                <a14:m>
                  <m:oMath xmlns:m="http://schemas.openxmlformats.org/officeDocument/2006/math">
                    <m:r>
                      <a:rPr lang="pt-PT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 runs) approximation ratio </a:t>
                </a:r>
                <a:r>
                  <a:rPr lang="en-US" sz="1200" i="1" dirty="0">
                    <a:solidFill>
                      <a:schemeClr val="bg1"/>
                    </a:solidFill>
                  </a:rPr>
                  <a:t>vs.</a:t>
                </a:r>
                <a:r>
                  <a:rPr lang="en-US" sz="1200" dirty="0">
                    <a:solidFill>
                      <a:schemeClr val="bg1"/>
                    </a:solidFill>
                  </a:rPr>
                  <a:t> iteration number: </a:t>
                </a:r>
                <a14:m>
                  <m:oMath xmlns:m="http://schemas.openxmlformats.org/officeDocument/2006/math">
                    <m:r>
                      <a:rPr lang="pt-PT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pt-PT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) layers were used, with an Adam learning rate of </a:t>
                </a:r>
                <a14:m>
                  <m:oMath xmlns:m="http://schemas.openxmlformats.org/officeDocument/2006/math">
                    <m:r>
                      <a:rPr lang="pt-PT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0.9</m:t>
                    </m:r>
                    <m:r>
                      <a:rPr lang="pt-PT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pt-PT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), for </a:t>
                </a:r>
                <a14:m>
                  <m:oMath xmlns:m="http://schemas.openxmlformats.org/officeDocument/2006/math">
                    <m:r>
                      <a:rPr lang="pt-PT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pt-PT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PT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𝑪𝑵𝑶𝑻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-based schemes (</a:t>
                </a:r>
                <a14:m>
                  <m:oMath xmlns:m="http://schemas.openxmlformats.org/officeDocument/2006/math">
                    <m:r>
                      <a:rPr lang="pt-PT" sz="1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pt-PT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pt-PT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PT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𝑪𝑵𝑶𝑻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).   </a:t>
                </a:r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3F4B7C8-8F11-DCD6-FAB3-DCD9E5A90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540000">
                <a:off x="723390" y="5479315"/>
                <a:ext cx="5119398" cy="646331"/>
              </a:xfrm>
              <a:prstGeom prst="rect">
                <a:avLst/>
              </a:prstGeom>
              <a:blipFill>
                <a:blip r:embed="rId7"/>
                <a:stretch>
                  <a:fillRect r="-708" b="-4800"/>
                </a:stretch>
              </a:blipFill>
              <a:ln>
                <a:solidFill>
                  <a:srgbClr val="262626"/>
                </a:solidFill>
                <a:extLst>
                  <a:ext uri="{C807C97D-BFC1-408E-A445-0C87EB9F89A2}">
                    <ask:lineSketchStyleProps xmlns:ask="http://schemas.microsoft.com/office/drawing/2018/sketchyshapes" sd="1529676717">
                      <a:custGeom>
                        <a:avLst/>
                        <a:gdLst>
                          <a:gd name="connsiteX0" fmla="*/ 0 w 5119398"/>
                          <a:gd name="connsiteY0" fmla="*/ 0 h 646331"/>
                          <a:gd name="connsiteX1" fmla="*/ 568822 w 5119398"/>
                          <a:gd name="connsiteY1" fmla="*/ 0 h 646331"/>
                          <a:gd name="connsiteX2" fmla="*/ 1188838 w 5119398"/>
                          <a:gd name="connsiteY2" fmla="*/ 0 h 646331"/>
                          <a:gd name="connsiteX3" fmla="*/ 1860048 w 5119398"/>
                          <a:gd name="connsiteY3" fmla="*/ 0 h 646331"/>
                          <a:gd name="connsiteX4" fmla="*/ 2480064 w 5119398"/>
                          <a:gd name="connsiteY4" fmla="*/ 0 h 646331"/>
                          <a:gd name="connsiteX5" fmla="*/ 3048886 w 5119398"/>
                          <a:gd name="connsiteY5" fmla="*/ 0 h 646331"/>
                          <a:gd name="connsiteX6" fmla="*/ 3720096 w 5119398"/>
                          <a:gd name="connsiteY6" fmla="*/ 0 h 646331"/>
                          <a:gd name="connsiteX7" fmla="*/ 4391306 w 5119398"/>
                          <a:gd name="connsiteY7" fmla="*/ 0 h 646331"/>
                          <a:gd name="connsiteX8" fmla="*/ 5119398 w 5119398"/>
                          <a:gd name="connsiteY8" fmla="*/ 0 h 646331"/>
                          <a:gd name="connsiteX9" fmla="*/ 5119398 w 5119398"/>
                          <a:gd name="connsiteY9" fmla="*/ 336092 h 646331"/>
                          <a:gd name="connsiteX10" fmla="*/ 5119398 w 5119398"/>
                          <a:gd name="connsiteY10" fmla="*/ 646331 h 646331"/>
                          <a:gd name="connsiteX11" fmla="*/ 4499382 w 5119398"/>
                          <a:gd name="connsiteY11" fmla="*/ 646331 h 646331"/>
                          <a:gd name="connsiteX12" fmla="*/ 4084142 w 5119398"/>
                          <a:gd name="connsiteY12" fmla="*/ 646331 h 646331"/>
                          <a:gd name="connsiteX13" fmla="*/ 3464126 w 5119398"/>
                          <a:gd name="connsiteY13" fmla="*/ 646331 h 646331"/>
                          <a:gd name="connsiteX14" fmla="*/ 2895304 w 5119398"/>
                          <a:gd name="connsiteY14" fmla="*/ 646331 h 646331"/>
                          <a:gd name="connsiteX15" fmla="*/ 2428870 w 5119398"/>
                          <a:gd name="connsiteY15" fmla="*/ 646331 h 646331"/>
                          <a:gd name="connsiteX16" fmla="*/ 1962436 w 5119398"/>
                          <a:gd name="connsiteY16" fmla="*/ 646331 h 646331"/>
                          <a:gd name="connsiteX17" fmla="*/ 1496002 w 5119398"/>
                          <a:gd name="connsiteY17" fmla="*/ 646331 h 646331"/>
                          <a:gd name="connsiteX18" fmla="*/ 1080762 w 5119398"/>
                          <a:gd name="connsiteY18" fmla="*/ 646331 h 646331"/>
                          <a:gd name="connsiteX19" fmla="*/ 511940 w 5119398"/>
                          <a:gd name="connsiteY19" fmla="*/ 646331 h 646331"/>
                          <a:gd name="connsiteX20" fmla="*/ 0 w 5119398"/>
                          <a:gd name="connsiteY20" fmla="*/ 646331 h 646331"/>
                          <a:gd name="connsiteX21" fmla="*/ 0 w 5119398"/>
                          <a:gd name="connsiteY21" fmla="*/ 342555 h 646331"/>
                          <a:gd name="connsiteX22" fmla="*/ 0 w 5119398"/>
                          <a:gd name="connsiteY22" fmla="*/ 0 h 6463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5119398" h="646331" fill="none" extrusionOk="0">
                            <a:moveTo>
                              <a:pt x="0" y="0"/>
                            </a:moveTo>
                            <a:cubicBezTo>
                              <a:pt x="213749" y="-8708"/>
                              <a:pt x="363647" y="16705"/>
                              <a:pt x="568822" y="0"/>
                            </a:cubicBezTo>
                            <a:cubicBezTo>
                              <a:pt x="773997" y="-16705"/>
                              <a:pt x="954606" y="55269"/>
                              <a:pt x="1188838" y="0"/>
                            </a:cubicBezTo>
                            <a:cubicBezTo>
                              <a:pt x="1423070" y="-55269"/>
                              <a:pt x="1583241" y="1377"/>
                              <a:pt x="1860048" y="0"/>
                            </a:cubicBezTo>
                            <a:cubicBezTo>
                              <a:pt x="2136855" y="-1377"/>
                              <a:pt x="2175159" y="72523"/>
                              <a:pt x="2480064" y="0"/>
                            </a:cubicBezTo>
                            <a:cubicBezTo>
                              <a:pt x="2784969" y="-72523"/>
                              <a:pt x="2893241" y="22932"/>
                              <a:pt x="3048886" y="0"/>
                            </a:cubicBezTo>
                            <a:cubicBezTo>
                              <a:pt x="3204531" y="-22932"/>
                              <a:pt x="3405489" y="76357"/>
                              <a:pt x="3720096" y="0"/>
                            </a:cubicBezTo>
                            <a:cubicBezTo>
                              <a:pt x="4034703" y="-76357"/>
                              <a:pt x="4232508" y="79018"/>
                              <a:pt x="4391306" y="0"/>
                            </a:cubicBezTo>
                            <a:cubicBezTo>
                              <a:pt x="4550104" y="-79018"/>
                              <a:pt x="4921941" y="83237"/>
                              <a:pt x="5119398" y="0"/>
                            </a:cubicBezTo>
                            <a:cubicBezTo>
                              <a:pt x="5121448" y="125621"/>
                              <a:pt x="5079330" y="251239"/>
                              <a:pt x="5119398" y="336092"/>
                            </a:cubicBezTo>
                            <a:cubicBezTo>
                              <a:pt x="5159466" y="420945"/>
                              <a:pt x="5111904" y="514433"/>
                              <a:pt x="5119398" y="646331"/>
                            </a:cubicBezTo>
                            <a:cubicBezTo>
                              <a:pt x="4861231" y="657826"/>
                              <a:pt x="4756546" y="595296"/>
                              <a:pt x="4499382" y="646331"/>
                            </a:cubicBezTo>
                            <a:cubicBezTo>
                              <a:pt x="4242218" y="697366"/>
                              <a:pt x="4279850" y="636571"/>
                              <a:pt x="4084142" y="646331"/>
                            </a:cubicBezTo>
                            <a:cubicBezTo>
                              <a:pt x="3888434" y="656091"/>
                              <a:pt x="3669595" y="596975"/>
                              <a:pt x="3464126" y="646331"/>
                            </a:cubicBezTo>
                            <a:cubicBezTo>
                              <a:pt x="3258657" y="695687"/>
                              <a:pt x="3120720" y="638435"/>
                              <a:pt x="2895304" y="646331"/>
                            </a:cubicBezTo>
                            <a:cubicBezTo>
                              <a:pt x="2669888" y="654227"/>
                              <a:pt x="2598143" y="630760"/>
                              <a:pt x="2428870" y="646331"/>
                            </a:cubicBezTo>
                            <a:cubicBezTo>
                              <a:pt x="2259597" y="661902"/>
                              <a:pt x="2156265" y="598359"/>
                              <a:pt x="1962436" y="646331"/>
                            </a:cubicBezTo>
                            <a:cubicBezTo>
                              <a:pt x="1768607" y="694303"/>
                              <a:pt x="1646555" y="639544"/>
                              <a:pt x="1496002" y="646331"/>
                            </a:cubicBezTo>
                            <a:cubicBezTo>
                              <a:pt x="1345449" y="653118"/>
                              <a:pt x="1171142" y="641355"/>
                              <a:pt x="1080762" y="646331"/>
                            </a:cubicBezTo>
                            <a:cubicBezTo>
                              <a:pt x="990382" y="651307"/>
                              <a:pt x="670951" y="631227"/>
                              <a:pt x="511940" y="646331"/>
                            </a:cubicBezTo>
                            <a:cubicBezTo>
                              <a:pt x="352929" y="661435"/>
                              <a:pt x="240847" y="594078"/>
                              <a:pt x="0" y="646331"/>
                            </a:cubicBezTo>
                            <a:cubicBezTo>
                              <a:pt x="-8513" y="575586"/>
                              <a:pt x="29211" y="444256"/>
                              <a:pt x="0" y="342555"/>
                            </a:cubicBezTo>
                            <a:cubicBezTo>
                              <a:pt x="-29211" y="240854"/>
                              <a:pt x="6009" y="150430"/>
                              <a:pt x="0" y="0"/>
                            </a:cubicBezTo>
                            <a:close/>
                          </a:path>
                          <a:path w="5119398" h="646331" stroke="0" extrusionOk="0">
                            <a:moveTo>
                              <a:pt x="0" y="0"/>
                            </a:moveTo>
                            <a:cubicBezTo>
                              <a:pt x="167653" y="-36161"/>
                              <a:pt x="325149" y="11047"/>
                              <a:pt x="466434" y="0"/>
                            </a:cubicBezTo>
                            <a:cubicBezTo>
                              <a:pt x="607719" y="-11047"/>
                              <a:pt x="968429" y="16727"/>
                              <a:pt x="1137644" y="0"/>
                            </a:cubicBezTo>
                            <a:cubicBezTo>
                              <a:pt x="1306859" y="-16727"/>
                              <a:pt x="1557221" y="15529"/>
                              <a:pt x="1706466" y="0"/>
                            </a:cubicBezTo>
                            <a:cubicBezTo>
                              <a:pt x="1855711" y="-15529"/>
                              <a:pt x="2059237" y="21392"/>
                              <a:pt x="2224094" y="0"/>
                            </a:cubicBezTo>
                            <a:cubicBezTo>
                              <a:pt x="2388951" y="-21392"/>
                              <a:pt x="2688355" y="70791"/>
                              <a:pt x="2844110" y="0"/>
                            </a:cubicBezTo>
                            <a:cubicBezTo>
                              <a:pt x="2999865" y="-70791"/>
                              <a:pt x="3122709" y="54141"/>
                              <a:pt x="3310544" y="0"/>
                            </a:cubicBezTo>
                            <a:cubicBezTo>
                              <a:pt x="3498379" y="-54141"/>
                              <a:pt x="3741213" y="68201"/>
                              <a:pt x="3930560" y="0"/>
                            </a:cubicBezTo>
                            <a:cubicBezTo>
                              <a:pt x="4119907" y="-68201"/>
                              <a:pt x="4181069" y="11164"/>
                              <a:pt x="4345800" y="0"/>
                            </a:cubicBezTo>
                            <a:cubicBezTo>
                              <a:pt x="4510531" y="-11164"/>
                              <a:pt x="4877268" y="40518"/>
                              <a:pt x="5119398" y="0"/>
                            </a:cubicBezTo>
                            <a:cubicBezTo>
                              <a:pt x="5138527" y="68730"/>
                              <a:pt x="5106175" y="177621"/>
                              <a:pt x="5119398" y="336092"/>
                            </a:cubicBezTo>
                            <a:cubicBezTo>
                              <a:pt x="5132621" y="494563"/>
                              <a:pt x="5109090" y="504352"/>
                              <a:pt x="5119398" y="646331"/>
                            </a:cubicBezTo>
                            <a:cubicBezTo>
                              <a:pt x="4935529" y="719582"/>
                              <a:pt x="4777896" y="602208"/>
                              <a:pt x="4448188" y="646331"/>
                            </a:cubicBezTo>
                            <a:cubicBezTo>
                              <a:pt x="4118480" y="690454"/>
                              <a:pt x="4120773" y="605593"/>
                              <a:pt x="4032948" y="646331"/>
                            </a:cubicBezTo>
                            <a:cubicBezTo>
                              <a:pt x="3945123" y="687069"/>
                              <a:pt x="3780656" y="636285"/>
                              <a:pt x="3566514" y="646331"/>
                            </a:cubicBezTo>
                            <a:cubicBezTo>
                              <a:pt x="3352372" y="656377"/>
                              <a:pt x="3097387" y="580015"/>
                              <a:pt x="2946498" y="646331"/>
                            </a:cubicBezTo>
                            <a:cubicBezTo>
                              <a:pt x="2795609" y="712647"/>
                              <a:pt x="2464421" y="629769"/>
                              <a:pt x="2275288" y="646331"/>
                            </a:cubicBezTo>
                            <a:cubicBezTo>
                              <a:pt x="2086155" y="662893"/>
                              <a:pt x="1981757" y="643620"/>
                              <a:pt x="1706466" y="646331"/>
                            </a:cubicBezTo>
                            <a:cubicBezTo>
                              <a:pt x="1431175" y="649042"/>
                              <a:pt x="1401920" y="616985"/>
                              <a:pt x="1188838" y="646331"/>
                            </a:cubicBezTo>
                            <a:cubicBezTo>
                              <a:pt x="975756" y="675677"/>
                              <a:pt x="814978" y="642353"/>
                              <a:pt x="517628" y="646331"/>
                            </a:cubicBezTo>
                            <a:cubicBezTo>
                              <a:pt x="220278" y="650309"/>
                              <a:pt x="104604" y="605051"/>
                              <a:pt x="0" y="646331"/>
                            </a:cubicBezTo>
                            <a:cubicBezTo>
                              <a:pt x="-32915" y="559699"/>
                              <a:pt x="20201" y="391821"/>
                              <a:pt x="0" y="323166"/>
                            </a:cubicBezTo>
                            <a:cubicBezTo>
                              <a:pt x="-20201" y="254511"/>
                              <a:pt x="16245" y="15943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m 24">
            <a:extLst>
              <a:ext uri="{FF2B5EF4-FFF2-40B4-BE49-F238E27FC236}">
                <a16:creationId xmlns:a16="http://schemas.microsoft.com/office/drawing/2014/main" id="{CE5C72B4-548C-EC15-7773-835CE8DB31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1001" y="63500"/>
            <a:ext cx="615748" cy="716400"/>
          </a:xfrm>
          <a:prstGeom prst="rect">
            <a:avLst/>
          </a:prstGeom>
        </p:spPr>
      </p:pic>
      <p:pic>
        <p:nvPicPr>
          <p:cNvPr id="27" name="Imagem 26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218EEB20-244E-7757-B892-8786F6E9E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2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89C3E63-AD81-4BD0-AA9C-23229BD5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423953"/>
            <a:ext cx="12192000" cy="243404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65990 w 12192000"/>
              <a:gd name="connsiteY3" fmla="*/ 534747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65990 w 12192000"/>
              <a:gd name="connsiteY3" fmla="*/ 534747 h 2240205"/>
              <a:gd name="connsiteX4" fmla="*/ 11660712 w 12192000"/>
              <a:gd name="connsiteY4" fmla="*/ 521907 h 2240205"/>
              <a:gd name="connsiteX5" fmla="*/ 11528151 w 12192000"/>
              <a:gd name="connsiteY5" fmla="*/ 530195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612686"/>
                </a:lnTo>
                <a:cubicBezTo>
                  <a:pt x="12034412" y="618745"/>
                  <a:pt x="12066428" y="540925"/>
                  <a:pt x="11965990" y="534747"/>
                </a:cubicBezTo>
                <a:cubicBezTo>
                  <a:pt x="11875649" y="534469"/>
                  <a:pt x="11715756" y="519365"/>
                  <a:pt x="11660712" y="521907"/>
                </a:cubicBezTo>
                <a:cubicBezTo>
                  <a:pt x="11623806" y="513230"/>
                  <a:pt x="11560758" y="522989"/>
                  <a:pt x="11528151" y="530195"/>
                </a:cubicBezTo>
                <a:cubicBezTo>
                  <a:pt x="11456643" y="529828"/>
                  <a:pt x="11449669" y="605046"/>
                  <a:pt x="11358455" y="579277"/>
                </a:cubicBezTo>
                <a:cubicBezTo>
                  <a:pt x="11316233" y="586440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9EB661-A63D-C643-9800-6E606CD8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690551"/>
            <a:ext cx="9753600" cy="11099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Goemans</a:t>
            </a:r>
            <a:r>
              <a:rPr lang="en-US" dirty="0">
                <a:solidFill>
                  <a:schemeClr val="accent1"/>
                </a:solidFill>
              </a:rPr>
              <a:t>-Williamson &amp; bigger graphs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C4D5C24-56FA-4F99-0085-917AA322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6/13/2024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C5AE100-3280-7D8F-636E-6A53BA17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Novel Variational Quantum Algorithms for MaxCut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615E2F3-4046-981A-8B2E-174EA021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Imagem 10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B7A85A76-6495-1B02-3067-D8FC1CBA8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12" name="Imagem 11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8CF2CBC5-07E5-A92D-A047-7823479F4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3" name="Imagem 12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15F2EB8E-606C-48DF-B118-033510A85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38AFBAB-F2BA-0284-CFBA-8214C8A5EC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677" y="948820"/>
            <a:ext cx="4830972" cy="3736800"/>
          </a:xfrm>
          <a:custGeom>
            <a:avLst/>
            <a:gdLst>
              <a:gd name="connsiteX0" fmla="*/ 0 w 4830972"/>
              <a:gd name="connsiteY0" fmla="*/ 0 h 3736800"/>
              <a:gd name="connsiteX1" fmla="*/ 488465 w 4830972"/>
              <a:gd name="connsiteY1" fmla="*/ 0 h 3736800"/>
              <a:gd name="connsiteX2" fmla="*/ 976930 w 4830972"/>
              <a:gd name="connsiteY2" fmla="*/ 0 h 3736800"/>
              <a:gd name="connsiteX3" fmla="*/ 1368775 w 4830972"/>
              <a:gd name="connsiteY3" fmla="*/ 0 h 3736800"/>
              <a:gd name="connsiteX4" fmla="*/ 1857240 w 4830972"/>
              <a:gd name="connsiteY4" fmla="*/ 0 h 3736800"/>
              <a:gd name="connsiteX5" fmla="*/ 2297396 w 4830972"/>
              <a:gd name="connsiteY5" fmla="*/ 0 h 3736800"/>
              <a:gd name="connsiteX6" fmla="*/ 2882480 w 4830972"/>
              <a:gd name="connsiteY6" fmla="*/ 0 h 3736800"/>
              <a:gd name="connsiteX7" fmla="*/ 3515874 w 4830972"/>
              <a:gd name="connsiteY7" fmla="*/ 0 h 3736800"/>
              <a:gd name="connsiteX8" fmla="*/ 4149268 w 4830972"/>
              <a:gd name="connsiteY8" fmla="*/ 0 h 3736800"/>
              <a:gd name="connsiteX9" fmla="*/ 4830972 w 4830972"/>
              <a:gd name="connsiteY9" fmla="*/ 0 h 3736800"/>
              <a:gd name="connsiteX10" fmla="*/ 4830972 w 4830972"/>
              <a:gd name="connsiteY10" fmla="*/ 496461 h 3736800"/>
              <a:gd name="connsiteX11" fmla="*/ 4830972 w 4830972"/>
              <a:gd name="connsiteY11" fmla="*/ 992921 h 3736800"/>
              <a:gd name="connsiteX12" fmla="*/ 4830972 w 4830972"/>
              <a:gd name="connsiteY12" fmla="*/ 1489382 h 3736800"/>
              <a:gd name="connsiteX13" fmla="*/ 4830972 w 4830972"/>
              <a:gd name="connsiteY13" fmla="*/ 2097946 h 3736800"/>
              <a:gd name="connsiteX14" fmla="*/ 4830972 w 4830972"/>
              <a:gd name="connsiteY14" fmla="*/ 2706511 h 3736800"/>
              <a:gd name="connsiteX15" fmla="*/ 4830972 w 4830972"/>
              <a:gd name="connsiteY15" fmla="*/ 3128235 h 3736800"/>
              <a:gd name="connsiteX16" fmla="*/ 4830972 w 4830972"/>
              <a:gd name="connsiteY16" fmla="*/ 3736800 h 3736800"/>
              <a:gd name="connsiteX17" fmla="*/ 4197578 w 4830972"/>
              <a:gd name="connsiteY17" fmla="*/ 3736800 h 3736800"/>
              <a:gd name="connsiteX18" fmla="*/ 3612494 w 4830972"/>
              <a:gd name="connsiteY18" fmla="*/ 3736800 h 3736800"/>
              <a:gd name="connsiteX19" fmla="*/ 3075719 w 4830972"/>
              <a:gd name="connsiteY19" fmla="*/ 3736800 h 3736800"/>
              <a:gd name="connsiteX20" fmla="*/ 2490634 w 4830972"/>
              <a:gd name="connsiteY20" fmla="*/ 3736800 h 3736800"/>
              <a:gd name="connsiteX21" fmla="*/ 2002170 w 4830972"/>
              <a:gd name="connsiteY21" fmla="*/ 3736800 h 3736800"/>
              <a:gd name="connsiteX22" fmla="*/ 1562014 w 4830972"/>
              <a:gd name="connsiteY22" fmla="*/ 3736800 h 3736800"/>
              <a:gd name="connsiteX23" fmla="*/ 1121859 w 4830972"/>
              <a:gd name="connsiteY23" fmla="*/ 3736800 h 3736800"/>
              <a:gd name="connsiteX24" fmla="*/ 730014 w 4830972"/>
              <a:gd name="connsiteY24" fmla="*/ 3736800 h 3736800"/>
              <a:gd name="connsiteX25" fmla="*/ 0 w 4830972"/>
              <a:gd name="connsiteY25" fmla="*/ 3736800 h 3736800"/>
              <a:gd name="connsiteX26" fmla="*/ 0 w 4830972"/>
              <a:gd name="connsiteY26" fmla="*/ 3202971 h 3736800"/>
              <a:gd name="connsiteX27" fmla="*/ 0 w 4830972"/>
              <a:gd name="connsiteY27" fmla="*/ 2781247 h 3736800"/>
              <a:gd name="connsiteX28" fmla="*/ 0 w 4830972"/>
              <a:gd name="connsiteY28" fmla="*/ 2210050 h 3736800"/>
              <a:gd name="connsiteX29" fmla="*/ 0 w 4830972"/>
              <a:gd name="connsiteY29" fmla="*/ 1676222 h 3736800"/>
              <a:gd name="connsiteX30" fmla="*/ 0 w 4830972"/>
              <a:gd name="connsiteY30" fmla="*/ 1254497 h 3736800"/>
              <a:gd name="connsiteX31" fmla="*/ 0 w 4830972"/>
              <a:gd name="connsiteY31" fmla="*/ 645933 h 3736800"/>
              <a:gd name="connsiteX32" fmla="*/ 0 w 4830972"/>
              <a:gd name="connsiteY32" fmla="*/ 0 h 37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30972" h="3736800" fill="none" extrusionOk="0">
                <a:moveTo>
                  <a:pt x="0" y="0"/>
                </a:moveTo>
                <a:cubicBezTo>
                  <a:pt x="176265" y="-34569"/>
                  <a:pt x="356683" y="37518"/>
                  <a:pt x="488465" y="0"/>
                </a:cubicBezTo>
                <a:cubicBezTo>
                  <a:pt x="620247" y="-37518"/>
                  <a:pt x="812684" y="2158"/>
                  <a:pt x="976930" y="0"/>
                </a:cubicBezTo>
                <a:cubicBezTo>
                  <a:pt x="1141177" y="-2158"/>
                  <a:pt x="1286005" y="40047"/>
                  <a:pt x="1368775" y="0"/>
                </a:cubicBezTo>
                <a:cubicBezTo>
                  <a:pt x="1451545" y="-40047"/>
                  <a:pt x="1714587" y="6177"/>
                  <a:pt x="1857240" y="0"/>
                </a:cubicBezTo>
                <a:cubicBezTo>
                  <a:pt x="1999893" y="-6177"/>
                  <a:pt x="2084661" y="21962"/>
                  <a:pt x="2297396" y="0"/>
                </a:cubicBezTo>
                <a:cubicBezTo>
                  <a:pt x="2510131" y="-21962"/>
                  <a:pt x="2758656" y="13137"/>
                  <a:pt x="2882480" y="0"/>
                </a:cubicBezTo>
                <a:cubicBezTo>
                  <a:pt x="3006304" y="-13137"/>
                  <a:pt x="3297097" y="23422"/>
                  <a:pt x="3515874" y="0"/>
                </a:cubicBezTo>
                <a:cubicBezTo>
                  <a:pt x="3734651" y="-23422"/>
                  <a:pt x="3989894" y="58973"/>
                  <a:pt x="4149268" y="0"/>
                </a:cubicBezTo>
                <a:cubicBezTo>
                  <a:pt x="4308642" y="-58973"/>
                  <a:pt x="4575310" y="76954"/>
                  <a:pt x="4830972" y="0"/>
                </a:cubicBezTo>
                <a:cubicBezTo>
                  <a:pt x="4845168" y="113279"/>
                  <a:pt x="4792249" y="293713"/>
                  <a:pt x="4830972" y="496461"/>
                </a:cubicBezTo>
                <a:cubicBezTo>
                  <a:pt x="4869695" y="699209"/>
                  <a:pt x="4781698" y="854675"/>
                  <a:pt x="4830972" y="992921"/>
                </a:cubicBezTo>
                <a:cubicBezTo>
                  <a:pt x="4880246" y="1131167"/>
                  <a:pt x="4797457" y="1259657"/>
                  <a:pt x="4830972" y="1489382"/>
                </a:cubicBezTo>
                <a:cubicBezTo>
                  <a:pt x="4864487" y="1719107"/>
                  <a:pt x="4817000" y="1951574"/>
                  <a:pt x="4830972" y="2097946"/>
                </a:cubicBezTo>
                <a:cubicBezTo>
                  <a:pt x="4844944" y="2244318"/>
                  <a:pt x="4822217" y="2529655"/>
                  <a:pt x="4830972" y="2706511"/>
                </a:cubicBezTo>
                <a:cubicBezTo>
                  <a:pt x="4839727" y="2883367"/>
                  <a:pt x="4797162" y="2968433"/>
                  <a:pt x="4830972" y="3128235"/>
                </a:cubicBezTo>
                <a:cubicBezTo>
                  <a:pt x="4864782" y="3288037"/>
                  <a:pt x="4781878" y="3536077"/>
                  <a:pt x="4830972" y="3736800"/>
                </a:cubicBezTo>
                <a:cubicBezTo>
                  <a:pt x="4678258" y="3786387"/>
                  <a:pt x="4408091" y="3683321"/>
                  <a:pt x="4197578" y="3736800"/>
                </a:cubicBezTo>
                <a:cubicBezTo>
                  <a:pt x="3987065" y="3790279"/>
                  <a:pt x="3866399" y="3668048"/>
                  <a:pt x="3612494" y="3736800"/>
                </a:cubicBezTo>
                <a:cubicBezTo>
                  <a:pt x="3358589" y="3805552"/>
                  <a:pt x="3229397" y="3733231"/>
                  <a:pt x="3075719" y="3736800"/>
                </a:cubicBezTo>
                <a:cubicBezTo>
                  <a:pt x="2922042" y="3740369"/>
                  <a:pt x="2634716" y="3735814"/>
                  <a:pt x="2490634" y="3736800"/>
                </a:cubicBezTo>
                <a:cubicBezTo>
                  <a:pt x="2346553" y="3737786"/>
                  <a:pt x="2106479" y="3728692"/>
                  <a:pt x="2002170" y="3736800"/>
                </a:cubicBezTo>
                <a:cubicBezTo>
                  <a:pt x="1897861" y="3744908"/>
                  <a:pt x="1781570" y="3701665"/>
                  <a:pt x="1562014" y="3736800"/>
                </a:cubicBezTo>
                <a:cubicBezTo>
                  <a:pt x="1342458" y="3771935"/>
                  <a:pt x="1312318" y="3733841"/>
                  <a:pt x="1121859" y="3736800"/>
                </a:cubicBezTo>
                <a:cubicBezTo>
                  <a:pt x="931400" y="3739759"/>
                  <a:pt x="844579" y="3689927"/>
                  <a:pt x="730014" y="3736800"/>
                </a:cubicBezTo>
                <a:cubicBezTo>
                  <a:pt x="615449" y="3783673"/>
                  <a:pt x="252144" y="3718629"/>
                  <a:pt x="0" y="3736800"/>
                </a:cubicBezTo>
                <a:cubicBezTo>
                  <a:pt x="-32731" y="3512508"/>
                  <a:pt x="29245" y="3348055"/>
                  <a:pt x="0" y="3202971"/>
                </a:cubicBezTo>
                <a:cubicBezTo>
                  <a:pt x="-29245" y="3057887"/>
                  <a:pt x="48125" y="2987140"/>
                  <a:pt x="0" y="2781247"/>
                </a:cubicBezTo>
                <a:cubicBezTo>
                  <a:pt x="-48125" y="2575354"/>
                  <a:pt x="44329" y="2383487"/>
                  <a:pt x="0" y="2210050"/>
                </a:cubicBezTo>
                <a:cubicBezTo>
                  <a:pt x="-44329" y="2036613"/>
                  <a:pt x="11689" y="1884614"/>
                  <a:pt x="0" y="1676222"/>
                </a:cubicBezTo>
                <a:cubicBezTo>
                  <a:pt x="-11689" y="1467830"/>
                  <a:pt x="18221" y="1373643"/>
                  <a:pt x="0" y="1254497"/>
                </a:cubicBezTo>
                <a:cubicBezTo>
                  <a:pt x="-18221" y="1135352"/>
                  <a:pt x="49350" y="895011"/>
                  <a:pt x="0" y="645933"/>
                </a:cubicBezTo>
                <a:cubicBezTo>
                  <a:pt x="-49350" y="396855"/>
                  <a:pt x="33966" y="149805"/>
                  <a:pt x="0" y="0"/>
                </a:cubicBezTo>
                <a:close/>
              </a:path>
              <a:path w="4830972" h="3736800" stroke="0" extrusionOk="0">
                <a:moveTo>
                  <a:pt x="0" y="0"/>
                </a:moveTo>
                <a:cubicBezTo>
                  <a:pt x="272939" y="-39240"/>
                  <a:pt x="371057" y="11978"/>
                  <a:pt x="633394" y="0"/>
                </a:cubicBezTo>
                <a:cubicBezTo>
                  <a:pt x="895731" y="-11978"/>
                  <a:pt x="982314" y="16819"/>
                  <a:pt x="1073549" y="0"/>
                </a:cubicBezTo>
                <a:cubicBezTo>
                  <a:pt x="1164784" y="-16819"/>
                  <a:pt x="1438037" y="2054"/>
                  <a:pt x="1706943" y="0"/>
                </a:cubicBezTo>
                <a:cubicBezTo>
                  <a:pt x="1975849" y="-2054"/>
                  <a:pt x="2060124" y="68395"/>
                  <a:pt x="2292028" y="0"/>
                </a:cubicBezTo>
                <a:cubicBezTo>
                  <a:pt x="2523932" y="-68395"/>
                  <a:pt x="2590317" y="36141"/>
                  <a:pt x="2683873" y="0"/>
                </a:cubicBezTo>
                <a:cubicBezTo>
                  <a:pt x="2777429" y="-36141"/>
                  <a:pt x="3184305" y="14471"/>
                  <a:pt x="3317267" y="0"/>
                </a:cubicBezTo>
                <a:cubicBezTo>
                  <a:pt x="3450229" y="-14471"/>
                  <a:pt x="3666872" y="27807"/>
                  <a:pt x="3854042" y="0"/>
                </a:cubicBezTo>
                <a:cubicBezTo>
                  <a:pt x="4041213" y="-27807"/>
                  <a:pt x="4144257" y="10502"/>
                  <a:pt x="4245888" y="0"/>
                </a:cubicBezTo>
                <a:cubicBezTo>
                  <a:pt x="4347519" y="-10502"/>
                  <a:pt x="4567711" y="49671"/>
                  <a:pt x="4830972" y="0"/>
                </a:cubicBezTo>
                <a:cubicBezTo>
                  <a:pt x="4884046" y="150877"/>
                  <a:pt x="4826298" y="420928"/>
                  <a:pt x="4830972" y="533829"/>
                </a:cubicBezTo>
                <a:cubicBezTo>
                  <a:pt x="4835646" y="646730"/>
                  <a:pt x="4804420" y="977647"/>
                  <a:pt x="4830972" y="1105025"/>
                </a:cubicBezTo>
                <a:cubicBezTo>
                  <a:pt x="4857524" y="1232403"/>
                  <a:pt x="4808853" y="1338359"/>
                  <a:pt x="4830972" y="1526750"/>
                </a:cubicBezTo>
                <a:cubicBezTo>
                  <a:pt x="4853091" y="1715141"/>
                  <a:pt x="4826793" y="1794364"/>
                  <a:pt x="4830972" y="1985842"/>
                </a:cubicBezTo>
                <a:cubicBezTo>
                  <a:pt x="4835151" y="2177320"/>
                  <a:pt x="4785725" y="2387924"/>
                  <a:pt x="4830972" y="2519671"/>
                </a:cubicBezTo>
                <a:cubicBezTo>
                  <a:pt x="4876219" y="2651418"/>
                  <a:pt x="4789422" y="2931818"/>
                  <a:pt x="4830972" y="3090867"/>
                </a:cubicBezTo>
                <a:cubicBezTo>
                  <a:pt x="4872522" y="3249916"/>
                  <a:pt x="4765016" y="3437648"/>
                  <a:pt x="4830972" y="3736800"/>
                </a:cubicBezTo>
                <a:cubicBezTo>
                  <a:pt x="4676279" y="3741780"/>
                  <a:pt x="4545890" y="3722887"/>
                  <a:pt x="4390817" y="3736800"/>
                </a:cubicBezTo>
                <a:cubicBezTo>
                  <a:pt x="4235745" y="3750713"/>
                  <a:pt x="4147181" y="3691108"/>
                  <a:pt x="3950662" y="3736800"/>
                </a:cubicBezTo>
                <a:cubicBezTo>
                  <a:pt x="3754144" y="3782492"/>
                  <a:pt x="3618487" y="3727470"/>
                  <a:pt x="3510506" y="3736800"/>
                </a:cubicBezTo>
                <a:cubicBezTo>
                  <a:pt x="3402525" y="3746130"/>
                  <a:pt x="3144158" y="3688221"/>
                  <a:pt x="2877112" y="3736800"/>
                </a:cubicBezTo>
                <a:cubicBezTo>
                  <a:pt x="2610066" y="3785379"/>
                  <a:pt x="2469049" y="3691620"/>
                  <a:pt x="2340338" y="3736800"/>
                </a:cubicBezTo>
                <a:cubicBezTo>
                  <a:pt x="2211627" y="3781980"/>
                  <a:pt x="2048445" y="3693288"/>
                  <a:pt x="1948492" y="3736800"/>
                </a:cubicBezTo>
                <a:cubicBezTo>
                  <a:pt x="1848539" y="3780312"/>
                  <a:pt x="1464205" y="3694835"/>
                  <a:pt x="1315098" y="3736800"/>
                </a:cubicBezTo>
                <a:cubicBezTo>
                  <a:pt x="1165991" y="3778765"/>
                  <a:pt x="1001256" y="3704722"/>
                  <a:pt x="730014" y="3736800"/>
                </a:cubicBezTo>
                <a:cubicBezTo>
                  <a:pt x="458772" y="3768878"/>
                  <a:pt x="300148" y="3729417"/>
                  <a:pt x="0" y="3736800"/>
                </a:cubicBezTo>
                <a:cubicBezTo>
                  <a:pt x="-21562" y="3525727"/>
                  <a:pt x="39533" y="3364676"/>
                  <a:pt x="0" y="3240339"/>
                </a:cubicBezTo>
                <a:cubicBezTo>
                  <a:pt x="-39533" y="3116002"/>
                  <a:pt x="47262" y="2955447"/>
                  <a:pt x="0" y="2743879"/>
                </a:cubicBezTo>
                <a:cubicBezTo>
                  <a:pt x="-47262" y="2532311"/>
                  <a:pt x="38334" y="2457418"/>
                  <a:pt x="0" y="2284786"/>
                </a:cubicBezTo>
                <a:cubicBezTo>
                  <a:pt x="-38334" y="2112154"/>
                  <a:pt x="47739" y="1951990"/>
                  <a:pt x="0" y="1676222"/>
                </a:cubicBezTo>
                <a:cubicBezTo>
                  <a:pt x="-47739" y="1400454"/>
                  <a:pt x="41686" y="1345812"/>
                  <a:pt x="0" y="1105025"/>
                </a:cubicBezTo>
                <a:cubicBezTo>
                  <a:pt x="-41686" y="864238"/>
                  <a:pt x="3924" y="839251"/>
                  <a:pt x="0" y="608565"/>
                </a:cubicBezTo>
                <a:cubicBezTo>
                  <a:pt x="-3924" y="377879"/>
                  <a:pt x="65949" y="134279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732488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82364014-A090-3818-FB67-192F34662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296" y="948820"/>
            <a:ext cx="4839029" cy="3738152"/>
          </a:xfrm>
          <a:custGeom>
            <a:avLst/>
            <a:gdLst>
              <a:gd name="connsiteX0" fmla="*/ 0 w 4839029"/>
              <a:gd name="connsiteY0" fmla="*/ 0 h 3738152"/>
              <a:gd name="connsiteX1" fmla="*/ 537670 w 4839029"/>
              <a:gd name="connsiteY1" fmla="*/ 0 h 3738152"/>
              <a:gd name="connsiteX2" fmla="*/ 1123730 w 4839029"/>
              <a:gd name="connsiteY2" fmla="*/ 0 h 3738152"/>
              <a:gd name="connsiteX3" fmla="*/ 1661400 w 4839029"/>
              <a:gd name="connsiteY3" fmla="*/ 0 h 3738152"/>
              <a:gd name="connsiteX4" fmla="*/ 2150680 w 4839029"/>
              <a:gd name="connsiteY4" fmla="*/ 0 h 3738152"/>
              <a:gd name="connsiteX5" fmla="*/ 2688349 w 4839029"/>
              <a:gd name="connsiteY5" fmla="*/ 0 h 3738152"/>
              <a:gd name="connsiteX6" fmla="*/ 3177629 w 4839029"/>
              <a:gd name="connsiteY6" fmla="*/ 0 h 3738152"/>
              <a:gd name="connsiteX7" fmla="*/ 3763689 w 4839029"/>
              <a:gd name="connsiteY7" fmla="*/ 0 h 3738152"/>
              <a:gd name="connsiteX8" fmla="*/ 4204579 w 4839029"/>
              <a:gd name="connsiteY8" fmla="*/ 0 h 3738152"/>
              <a:gd name="connsiteX9" fmla="*/ 4839029 w 4839029"/>
              <a:gd name="connsiteY9" fmla="*/ 0 h 3738152"/>
              <a:gd name="connsiteX10" fmla="*/ 4839029 w 4839029"/>
              <a:gd name="connsiteY10" fmla="*/ 571403 h 3738152"/>
              <a:gd name="connsiteX11" fmla="*/ 4839029 w 4839029"/>
              <a:gd name="connsiteY11" fmla="*/ 993280 h 3738152"/>
              <a:gd name="connsiteX12" fmla="*/ 4839029 w 4839029"/>
              <a:gd name="connsiteY12" fmla="*/ 1602065 h 3738152"/>
              <a:gd name="connsiteX13" fmla="*/ 4839029 w 4839029"/>
              <a:gd name="connsiteY13" fmla="*/ 2173468 h 3738152"/>
              <a:gd name="connsiteX14" fmla="*/ 4839029 w 4839029"/>
              <a:gd name="connsiteY14" fmla="*/ 2707490 h 3738152"/>
              <a:gd name="connsiteX15" fmla="*/ 4839029 w 4839029"/>
              <a:gd name="connsiteY15" fmla="*/ 3278893 h 3738152"/>
              <a:gd name="connsiteX16" fmla="*/ 4839029 w 4839029"/>
              <a:gd name="connsiteY16" fmla="*/ 3738152 h 3738152"/>
              <a:gd name="connsiteX17" fmla="*/ 4252969 w 4839029"/>
              <a:gd name="connsiteY17" fmla="*/ 3738152 h 3738152"/>
              <a:gd name="connsiteX18" fmla="*/ 3812080 w 4839029"/>
              <a:gd name="connsiteY18" fmla="*/ 3738152 h 3738152"/>
              <a:gd name="connsiteX19" fmla="*/ 3177629 w 4839029"/>
              <a:gd name="connsiteY19" fmla="*/ 3738152 h 3738152"/>
              <a:gd name="connsiteX20" fmla="*/ 2688349 w 4839029"/>
              <a:gd name="connsiteY20" fmla="*/ 3738152 h 3738152"/>
              <a:gd name="connsiteX21" fmla="*/ 2247460 w 4839029"/>
              <a:gd name="connsiteY21" fmla="*/ 3738152 h 3738152"/>
              <a:gd name="connsiteX22" fmla="*/ 1709790 w 4839029"/>
              <a:gd name="connsiteY22" fmla="*/ 3738152 h 3738152"/>
              <a:gd name="connsiteX23" fmla="*/ 1220511 w 4839029"/>
              <a:gd name="connsiteY23" fmla="*/ 3738152 h 3738152"/>
              <a:gd name="connsiteX24" fmla="*/ 779621 w 4839029"/>
              <a:gd name="connsiteY24" fmla="*/ 3738152 h 3738152"/>
              <a:gd name="connsiteX25" fmla="*/ 0 w 4839029"/>
              <a:gd name="connsiteY25" fmla="*/ 3738152 h 3738152"/>
              <a:gd name="connsiteX26" fmla="*/ 0 w 4839029"/>
              <a:gd name="connsiteY26" fmla="*/ 3166749 h 3738152"/>
              <a:gd name="connsiteX27" fmla="*/ 0 w 4839029"/>
              <a:gd name="connsiteY27" fmla="*/ 2670109 h 3738152"/>
              <a:gd name="connsiteX28" fmla="*/ 0 w 4839029"/>
              <a:gd name="connsiteY28" fmla="*/ 2098705 h 3738152"/>
              <a:gd name="connsiteX29" fmla="*/ 0 w 4839029"/>
              <a:gd name="connsiteY29" fmla="*/ 1602065 h 3738152"/>
              <a:gd name="connsiteX30" fmla="*/ 0 w 4839029"/>
              <a:gd name="connsiteY30" fmla="*/ 1068043 h 3738152"/>
              <a:gd name="connsiteX31" fmla="*/ 0 w 4839029"/>
              <a:gd name="connsiteY31" fmla="*/ 571403 h 3738152"/>
              <a:gd name="connsiteX32" fmla="*/ 0 w 4839029"/>
              <a:gd name="connsiteY32" fmla="*/ 0 h 373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839029" h="3738152" fill="none" extrusionOk="0">
                <a:moveTo>
                  <a:pt x="0" y="0"/>
                </a:moveTo>
                <a:cubicBezTo>
                  <a:pt x="201096" y="-59313"/>
                  <a:pt x="421199" y="15799"/>
                  <a:pt x="537670" y="0"/>
                </a:cubicBezTo>
                <a:cubicBezTo>
                  <a:pt x="654141" y="-15799"/>
                  <a:pt x="906294" y="4744"/>
                  <a:pt x="1123730" y="0"/>
                </a:cubicBezTo>
                <a:cubicBezTo>
                  <a:pt x="1341166" y="-4744"/>
                  <a:pt x="1486529" y="23710"/>
                  <a:pt x="1661400" y="0"/>
                </a:cubicBezTo>
                <a:cubicBezTo>
                  <a:pt x="1836271" y="-23710"/>
                  <a:pt x="1953741" y="37204"/>
                  <a:pt x="2150680" y="0"/>
                </a:cubicBezTo>
                <a:cubicBezTo>
                  <a:pt x="2347619" y="-37204"/>
                  <a:pt x="2456343" y="29713"/>
                  <a:pt x="2688349" y="0"/>
                </a:cubicBezTo>
                <a:cubicBezTo>
                  <a:pt x="2920355" y="-29713"/>
                  <a:pt x="2989838" y="5868"/>
                  <a:pt x="3177629" y="0"/>
                </a:cubicBezTo>
                <a:cubicBezTo>
                  <a:pt x="3365420" y="-5868"/>
                  <a:pt x="3615183" y="58303"/>
                  <a:pt x="3763689" y="0"/>
                </a:cubicBezTo>
                <a:cubicBezTo>
                  <a:pt x="3912195" y="-58303"/>
                  <a:pt x="4020932" y="12892"/>
                  <a:pt x="4204579" y="0"/>
                </a:cubicBezTo>
                <a:cubicBezTo>
                  <a:pt x="4388226" y="-12892"/>
                  <a:pt x="4647023" y="28963"/>
                  <a:pt x="4839029" y="0"/>
                </a:cubicBezTo>
                <a:cubicBezTo>
                  <a:pt x="4905731" y="143912"/>
                  <a:pt x="4784846" y="373812"/>
                  <a:pt x="4839029" y="571403"/>
                </a:cubicBezTo>
                <a:cubicBezTo>
                  <a:pt x="4893212" y="768994"/>
                  <a:pt x="4798141" y="818826"/>
                  <a:pt x="4839029" y="993280"/>
                </a:cubicBezTo>
                <a:cubicBezTo>
                  <a:pt x="4879917" y="1167734"/>
                  <a:pt x="4817094" y="1322303"/>
                  <a:pt x="4839029" y="1602065"/>
                </a:cubicBezTo>
                <a:cubicBezTo>
                  <a:pt x="4860964" y="1881828"/>
                  <a:pt x="4788694" y="2021745"/>
                  <a:pt x="4839029" y="2173468"/>
                </a:cubicBezTo>
                <a:cubicBezTo>
                  <a:pt x="4889364" y="2325191"/>
                  <a:pt x="4783430" y="2574153"/>
                  <a:pt x="4839029" y="2707490"/>
                </a:cubicBezTo>
                <a:cubicBezTo>
                  <a:pt x="4894628" y="2840827"/>
                  <a:pt x="4786447" y="3040605"/>
                  <a:pt x="4839029" y="3278893"/>
                </a:cubicBezTo>
                <a:cubicBezTo>
                  <a:pt x="4891611" y="3517181"/>
                  <a:pt x="4820634" y="3594092"/>
                  <a:pt x="4839029" y="3738152"/>
                </a:cubicBezTo>
                <a:cubicBezTo>
                  <a:pt x="4613052" y="3753069"/>
                  <a:pt x="4487421" y="3693858"/>
                  <a:pt x="4252969" y="3738152"/>
                </a:cubicBezTo>
                <a:cubicBezTo>
                  <a:pt x="4018517" y="3782446"/>
                  <a:pt x="4012012" y="3717660"/>
                  <a:pt x="3812080" y="3738152"/>
                </a:cubicBezTo>
                <a:cubicBezTo>
                  <a:pt x="3612148" y="3758644"/>
                  <a:pt x="3474899" y="3699448"/>
                  <a:pt x="3177629" y="3738152"/>
                </a:cubicBezTo>
                <a:cubicBezTo>
                  <a:pt x="2880359" y="3776856"/>
                  <a:pt x="2810478" y="3705485"/>
                  <a:pt x="2688349" y="3738152"/>
                </a:cubicBezTo>
                <a:cubicBezTo>
                  <a:pt x="2566220" y="3770819"/>
                  <a:pt x="2416973" y="3721044"/>
                  <a:pt x="2247460" y="3738152"/>
                </a:cubicBezTo>
                <a:cubicBezTo>
                  <a:pt x="2077947" y="3755260"/>
                  <a:pt x="1919997" y="3716819"/>
                  <a:pt x="1709790" y="3738152"/>
                </a:cubicBezTo>
                <a:cubicBezTo>
                  <a:pt x="1499583" y="3759485"/>
                  <a:pt x="1441977" y="3712503"/>
                  <a:pt x="1220511" y="3738152"/>
                </a:cubicBezTo>
                <a:cubicBezTo>
                  <a:pt x="999045" y="3763801"/>
                  <a:pt x="907513" y="3723327"/>
                  <a:pt x="779621" y="3738152"/>
                </a:cubicBezTo>
                <a:cubicBezTo>
                  <a:pt x="651729" y="3752977"/>
                  <a:pt x="202875" y="3664308"/>
                  <a:pt x="0" y="3738152"/>
                </a:cubicBezTo>
                <a:cubicBezTo>
                  <a:pt x="-37502" y="3492288"/>
                  <a:pt x="53904" y="3412269"/>
                  <a:pt x="0" y="3166749"/>
                </a:cubicBezTo>
                <a:cubicBezTo>
                  <a:pt x="-53904" y="2921229"/>
                  <a:pt x="8182" y="2796768"/>
                  <a:pt x="0" y="2670109"/>
                </a:cubicBezTo>
                <a:cubicBezTo>
                  <a:pt x="-8182" y="2543450"/>
                  <a:pt x="10705" y="2284305"/>
                  <a:pt x="0" y="2098705"/>
                </a:cubicBezTo>
                <a:cubicBezTo>
                  <a:pt x="-10705" y="1913105"/>
                  <a:pt x="51350" y="1739179"/>
                  <a:pt x="0" y="1602065"/>
                </a:cubicBezTo>
                <a:cubicBezTo>
                  <a:pt x="-51350" y="1464951"/>
                  <a:pt x="58544" y="1192220"/>
                  <a:pt x="0" y="1068043"/>
                </a:cubicBezTo>
                <a:cubicBezTo>
                  <a:pt x="-58544" y="943866"/>
                  <a:pt x="9342" y="737237"/>
                  <a:pt x="0" y="571403"/>
                </a:cubicBezTo>
                <a:cubicBezTo>
                  <a:pt x="-9342" y="405569"/>
                  <a:pt x="47710" y="205973"/>
                  <a:pt x="0" y="0"/>
                </a:cubicBezTo>
                <a:close/>
              </a:path>
              <a:path w="4839029" h="3738152" stroke="0" extrusionOk="0">
                <a:moveTo>
                  <a:pt x="0" y="0"/>
                </a:moveTo>
                <a:cubicBezTo>
                  <a:pt x="182355" y="-37712"/>
                  <a:pt x="418972" y="19527"/>
                  <a:pt x="537670" y="0"/>
                </a:cubicBezTo>
                <a:cubicBezTo>
                  <a:pt x="656368" y="-19527"/>
                  <a:pt x="870307" y="59297"/>
                  <a:pt x="1172120" y="0"/>
                </a:cubicBezTo>
                <a:cubicBezTo>
                  <a:pt x="1473933" y="-59297"/>
                  <a:pt x="1535494" y="35952"/>
                  <a:pt x="1661400" y="0"/>
                </a:cubicBezTo>
                <a:cubicBezTo>
                  <a:pt x="1787306" y="-35952"/>
                  <a:pt x="1928811" y="36691"/>
                  <a:pt x="2150680" y="0"/>
                </a:cubicBezTo>
                <a:cubicBezTo>
                  <a:pt x="2372549" y="-36691"/>
                  <a:pt x="2554336" y="55603"/>
                  <a:pt x="2736740" y="0"/>
                </a:cubicBezTo>
                <a:cubicBezTo>
                  <a:pt x="2919144" y="-55603"/>
                  <a:pt x="3102529" y="17931"/>
                  <a:pt x="3274410" y="0"/>
                </a:cubicBezTo>
                <a:cubicBezTo>
                  <a:pt x="3446291" y="-17931"/>
                  <a:pt x="3641620" y="6833"/>
                  <a:pt x="3860470" y="0"/>
                </a:cubicBezTo>
                <a:cubicBezTo>
                  <a:pt x="4079320" y="-6833"/>
                  <a:pt x="4616679" y="102586"/>
                  <a:pt x="4839029" y="0"/>
                </a:cubicBezTo>
                <a:cubicBezTo>
                  <a:pt x="4861219" y="121414"/>
                  <a:pt x="4823801" y="447896"/>
                  <a:pt x="4839029" y="571403"/>
                </a:cubicBezTo>
                <a:cubicBezTo>
                  <a:pt x="4854257" y="694910"/>
                  <a:pt x="4772846" y="1011265"/>
                  <a:pt x="4839029" y="1142806"/>
                </a:cubicBezTo>
                <a:cubicBezTo>
                  <a:pt x="4905212" y="1274347"/>
                  <a:pt x="4799542" y="1395194"/>
                  <a:pt x="4839029" y="1639447"/>
                </a:cubicBezTo>
                <a:cubicBezTo>
                  <a:pt x="4878516" y="1883700"/>
                  <a:pt x="4808968" y="1950490"/>
                  <a:pt x="4839029" y="2061324"/>
                </a:cubicBezTo>
                <a:cubicBezTo>
                  <a:pt x="4869090" y="2172158"/>
                  <a:pt x="4782005" y="2514178"/>
                  <a:pt x="4839029" y="2670109"/>
                </a:cubicBezTo>
                <a:cubicBezTo>
                  <a:pt x="4896053" y="2826040"/>
                  <a:pt x="4801222" y="3051155"/>
                  <a:pt x="4839029" y="3166749"/>
                </a:cubicBezTo>
                <a:cubicBezTo>
                  <a:pt x="4876836" y="3282343"/>
                  <a:pt x="4780521" y="3541144"/>
                  <a:pt x="4839029" y="3738152"/>
                </a:cubicBezTo>
                <a:cubicBezTo>
                  <a:pt x="4756753" y="3748854"/>
                  <a:pt x="4580831" y="3692636"/>
                  <a:pt x="4446530" y="3738152"/>
                </a:cubicBezTo>
                <a:cubicBezTo>
                  <a:pt x="4312229" y="3783668"/>
                  <a:pt x="4139156" y="3701639"/>
                  <a:pt x="3860470" y="3738152"/>
                </a:cubicBezTo>
                <a:cubicBezTo>
                  <a:pt x="3581784" y="3774665"/>
                  <a:pt x="3541080" y="3733773"/>
                  <a:pt x="3274410" y="3738152"/>
                </a:cubicBezTo>
                <a:cubicBezTo>
                  <a:pt x="3007740" y="3742531"/>
                  <a:pt x="2932038" y="3693904"/>
                  <a:pt x="2639959" y="3738152"/>
                </a:cubicBezTo>
                <a:cubicBezTo>
                  <a:pt x="2347880" y="3782400"/>
                  <a:pt x="2248826" y="3707950"/>
                  <a:pt x="2150680" y="3738152"/>
                </a:cubicBezTo>
                <a:cubicBezTo>
                  <a:pt x="2052534" y="3768354"/>
                  <a:pt x="1938908" y="3722709"/>
                  <a:pt x="1758181" y="3738152"/>
                </a:cubicBezTo>
                <a:cubicBezTo>
                  <a:pt x="1577454" y="3753595"/>
                  <a:pt x="1413479" y="3726486"/>
                  <a:pt x="1123730" y="3738152"/>
                </a:cubicBezTo>
                <a:cubicBezTo>
                  <a:pt x="833981" y="3749818"/>
                  <a:pt x="770155" y="3698185"/>
                  <a:pt x="634450" y="3738152"/>
                </a:cubicBezTo>
                <a:cubicBezTo>
                  <a:pt x="498745" y="3778119"/>
                  <a:pt x="195316" y="3684117"/>
                  <a:pt x="0" y="3738152"/>
                </a:cubicBezTo>
                <a:cubicBezTo>
                  <a:pt x="-26294" y="3465506"/>
                  <a:pt x="9456" y="3330807"/>
                  <a:pt x="0" y="3166749"/>
                </a:cubicBezTo>
                <a:cubicBezTo>
                  <a:pt x="-9456" y="3002691"/>
                  <a:pt x="57573" y="2810702"/>
                  <a:pt x="0" y="2595346"/>
                </a:cubicBezTo>
                <a:cubicBezTo>
                  <a:pt x="-57573" y="2379990"/>
                  <a:pt x="61856" y="2276642"/>
                  <a:pt x="0" y="1986561"/>
                </a:cubicBezTo>
                <a:cubicBezTo>
                  <a:pt x="-61856" y="1696481"/>
                  <a:pt x="28803" y="1705934"/>
                  <a:pt x="0" y="1527302"/>
                </a:cubicBezTo>
                <a:cubicBezTo>
                  <a:pt x="-28803" y="1348670"/>
                  <a:pt x="45268" y="1222418"/>
                  <a:pt x="0" y="1068043"/>
                </a:cubicBezTo>
                <a:cubicBezTo>
                  <a:pt x="-45268" y="913668"/>
                  <a:pt x="13651" y="833452"/>
                  <a:pt x="0" y="608785"/>
                </a:cubicBezTo>
                <a:cubicBezTo>
                  <a:pt x="-13651" y="384118"/>
                  <a:pt x="65027" y="261745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089472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5090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1D5A84C6-7CFF-4BEC-9A76-A46ABA945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901F08-56F4-E4A7-D2CC-24E6BF56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17283"/>
            <a:ext cx="9753600" cy="114984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163BD"/>
                </a:solidFill>
              </a:rPr>
              <a:t>Conclusions</a:t>
            </a:r>
            <a:r>
              <a:rPr lang="en-US" dirty="0">
                <a:solidFill>
                  <a:srgbClr val="5E854F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5E854F"/>
                </a:solidFill>
              </a:rPr>
              <a:t> future work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392A48-0E7C-F573-4F87-7CF0BE35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 smtClean="0"/>
              <a:pPr>
                <a:spcAft>
                  <a:spcPts val="600"/>
                </a:spcAft>
              </a:pPr>
              <a:t>6/13/2024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E72EA1A-A56E-096B-7F2D-09D3195D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sz="1000"/>
              <a:t>Novel Variational Quantum Algorithms for MaxCut</a:t>
            </a:r>
            <a:endParaRPr lang="en-US" sz="100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724D4BB-B5A3-CC09-6C71-9D9EA7D4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graphicFrame>
        <p:nvGraphicFramePr>
          <p:cNvPr id="18" name="Marcador de Posição de Conteúdo 2">
            <a:extLst>
              <a:ext uri="{FF2B5EF4-FFF2-40B4-BE49-F238E27FC236}">
                <a16:creationId xmlns:a16="http://schemas.microsoft.com/office/drawing/2014/main" id="{78233538-5EE4-E236-9328-B0C7290CB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546088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5EAB5F17-3874-3CB9-1E51-D3CD3EF737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7572" y="32384"/>
            <a:ext cx="1888948" cy="7150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B0FBE1B-5991-FA59-310F-C91142074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1001" y="63500"/>
            <a:ext cx="615748" cy="716400"/>
          </a:xfrm>
          <a:prstGeom prst="rect">
            <a:avLst/>
          </a:prstGeom>
        </p:spPr>
      </p:pic>
      <p:pic>
        <p:nvPicPr>
          <p:cNvPr id="10" name="Imagem 9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B0C69BE7-9CAA-8FE2-C3C2-D34CCE8AB5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1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779D646-3553-4534-B5D2-BAB8D2581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dgm id="{4779D646-3553-4534-B5D2-BAB8D25819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6E9029E-C0F6-4F70-95D9-12FCB8735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graphicEl>
                                              <a:dgm id="{F6E9029E-C0F6-4F70-95D9-12FCB8735F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782E4F7-929C-4C17-8FDF-CAA0AB237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graphicEl>
                                              <a:dgm id="{4782E4F7-929C-4C17-8FDF-CAA0AB237E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6485E98-856C-4986-96BD-00C028709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graphicEl>
                                              <a:dgm id="{66485E98-856C-4986-96BD-00C028709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763560B-4D2D-43E2-BB63-B49BE2FE4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A9B915C-700B-45DF-BCE2-87212D5E7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66964"/>
            <a:ext cx="12192000" cy="2691037"/>
          </a:xfrm>
          <a:custGeom>
            <a:avLst/>
            <a:gdLst>
              <a:gd name="connsiteX0" fmla="*/ 1390955 w 12192000"/>
              <a:gd name="connsiteY0" fmla="*/ 229 h 2399489"/>
              <a:gd name="connsiteX1" fmla="*/ 1434549 w 12192000"/>
              <a:gd name="connsiteY1" fmla="*/ 6890 h 2399489"/>
              <a:gd name="connsiteX2" fmla="*/ 1637948 w 12192000"/>
              <a:gd name="connsiteY2" fmla="*/ 81941 h 2399489"/>
              <a:gd name="connsiteX3" fmla="*/ 1759056 w 12192000"/>
              <a:gd name="connsiteY3" fmla="*/ 138890 h 2399489"/>
              <a:gd name="connsiteX4" fmla="*/ 1877728 w 12192000"/>
              <a:gd name="connsiteY4" fmla="*/ 168710 h 2399489"/>
              <a:gd name="connsiteX5" fmla="*/ 2042244 w 12192000"/>
              <a:gd name="connsiteY5" fmla="*/ 223786 h 2399489"/>
              <a:gd name="connsiteX6" fmla="*/ 2058061 w 12192000"/>
              <a:gd name="connsiteY6" fmla="*/ 233019 h 2399489"/>
              <a:gd name="connsiteX7" fmla="*/ 2164831 w 12192000"/>
              <a:gd name="connsiteY7" fmla="*/ 278831 h 2399489"/>
              <a:gd name="connsiteX8" fmla="*/ 2287219 w 12192000"/>
              <a:gd name="connsiteY8" fmla="*/ 292639 h 2399489"/>
              <a:gd name="connsiteX9" fmla="*/ 2373568 w 12192000"/>
              <a:gd name="connsiteY9" fmla="*/ 287222 h 2399489"/>
              <a:gd name="connsiteX10" fmla="*/ 2476147 w 12192000"/>
              <a:gd name="connsiteY10" fmla="*/ 293178 h 2399489"/>
              <a:gd name="connsiteX11" fmla="*/ 2713522 w 12192000"/>
              <a:gd name="connsiteY11" fmla="*/ 303034 h 2399489"/>
              <a:gd name="connsiteX12" fmla="*/ 2718916 w 12192000"/>
              <a:gd name="connsiteY12" fmla="*/ 302192 h 2399489"/>
              <a:gd name="connsiteX13" fmla="*/ 2843662 w 12192000"/>
              <a:gd name="connsiteY13" fmla="*/ 300216 h 2399489"/>
              <a:gd name="connsiteX14" fmla="*/ 2874892 w 12192000"/>
              <a:gd name="connsiteY14" fmla="*/ 295868 h 2399489"/>
              <a:gd name="connsiteX15" fmla="*/ 2875436 w 12192000"/>
              <a:gd name="connsiteY15" fmla="*/ 294787 h 2399489"/>
              <a:gd name="connsiteX16" fmla="*/ 2942858 w 12192000"/>
              <a:gd name="connsiteY16" fmla="*/ 313706 h 2399489"/>
              <a:gd name="connsiteX17" fmla="*/ 2995934 w 12192000"/>
              <a:gd name="connsiteY17" fmla="*/ 331016 h 2399489"/>
              <a:gd name="connsiteX18" fmla="*/ 3009910 w 12192000"/>
              <a:gd name="connsiteY18" fmla="*/ 342189 h 2399489"/>
              <a:gd name="connsiteX19" fmla="*/ 3280097 w 12192000"/>
              <a:gd name="connsiteY19" fmla="*/ 388554 h 2399489"/>
              <a:gd name="connsiteX20" fmla="*/ 3405770 w 12192000"/>
              <a:gd name="connsiteY20" fmla="*/ 406756 h 2399489"/>
              <a:gd name="connsiteX21" fmla="*/ 3567259 w 12192000"/>
              <a:gd name="connsiteY21" fmla="*/ 420220 h 2399489"/>
              <a:gd name="connsiteX22" fmla="*/ 3758105 w 12192000"/>
              <a:gd name="connsiteY22" fmla="*/ 446430 h 2399489"/>
              <a:gd name="connsiteX23" fmla="*/ 3812162 w 12192000"/>
              <a:gd name="connsiteY23" fmla="*/ 442013 h 2399489"/>
              <a:gd name="connsiteX24" fmla="*/ 3931396 w 12192000"/>
              <a:gd name="connsiteY24" fmla="*/ 462114 h 2399489"/>
              <a:gd name="connsiteX25" fmla="*/ 4002267 w 12192000"/>
              <a:gd name="connsiteY25" fmla="*/ 470069 h 2399489"/>
              <a:gd name="connsiteX26" fmla="*/ 4028460 w 12192000"/>
              <a:gd name="connsiteY26" fmla="*/ 466693 h 2399489"/>
              <a:gd name="connsiteX27" fmla="*/ 4065532 w 12192000"/>
              <a:gd name="connsiteY27" fmla="*/ 466281 h 2399489"/>
              <a:gd name="connsiteX28" fmla="*/ 4191732 w 12192000"/>
              <a:gd name="connsiteY28" fmla="*/ 464038 h 2399489"/>
              <a:gd name="connsiteX29" fmla="*/ 4232518 w 12192000"/>
              <a:gd name="connsiteY29" fmla="*/ 469808 h 2399489"/>
              <a:gd name="connsiteX30" fmla="*/ 4238372 w 12192000"/>
              <a:gd name="connsiteY30" fmla="*/ 471125 h 2399489"/>
              <a:gd name="connsiteX31" fmla="*/ 4290981 w 12192000"/>
              <a:gd name="connsiteY31" fmla="*/ 485430 h 2399489"/>
              <a:gd name="connsiteX32" fmla="*/ 4379064 w 12192000"/>
              <a:gd name="connsiteY32" fmla="*/ 512700 h 2399489"/>
              <a:gd name="connsiteX33" fmla="*/ 4459811 w 12192000"/>
              <a:gd name="connsiteY33" fmla="*/ 536080 h 2399489"/>
              <a:gd name="connsiteX34" fmla="*/ 4513724 w 12192000"/>
              <a:gd name="connsiteY34" fmla="*/ 543218 h 2399489"/>
              <a:gd name="connsiteX35" fmla="*/ 4536504 w 12192000"/>
              <a:gd name="connsiteY35" fmla="*/ 551292 h 2399489"/>
              <a:gd name="connsiteX36" fmla="*/ 4640313 w 12192000"/>
              <a:gd name="connsiteY36" fmla="*/ 552537 h 2399489"/>
              <a:gd name="connsiteX37" fmla="*/ 4691075 w 12192000"/>
              <a:gd name="connsiteY37" fmla="*/ 531834 h 2399489"/>
              <a:gd name="connsiteX38" fmla="*/ 4811440 w 12192000"/>
              <a:gd name="connsiteY38" fmla="*/ 527876 h 2399489"/>
              <a:gd name="connsiteX39" fmla="*/ 4882386 w 12192000"/>
              <a:gd name="connsiteY39" fmla="*/ 521587 h 2399489"/>
              <a:gd name="connsiteX40" fmla="*/ 4907662 w 12192000"/>
              <a:gd name="connsiteY40" fmla="*/ 513035 h 2399489"/>
              <a:gd name="connsiteX41" fmla="*/ 4944087 w 12192000"/>
              <a:gd name="connsiteY41" fmla="*/ 505240 h 2399489"/>
              <a:gd name="connsiteX42" fmla="*/ 5007075 w 12192000"/>
              <a:gd name="connsiteY42" fmla="*/ 486704 h 2399489"/>
              <a:gd name="connsiteX43" fmla="*/ 5067961 w 12192000"/>
              <a:gd name="connsiteY43" fmla="*/ 477868 h 2399489"/>
              <a:gd name="connsiteX44" fmla="*/ 5108970 w 12192000"/>
              <a:gd name="connsiteY44" fmla="*/ 475422 h 2399489"/>
              <a:gd name="connsiteX45" fmla="*/ 5114928 w 12192000"/>
              <a:gd name="connsiteY45" fmla="*/ 475553 h 2399489"/>
              <a:gd name="connsiteX46" fmla="*/ 5149802 w 12192000"/>
              <a:gd name="connsiteY46" fmla="*/ 479166 h 2399489"/>
              <a:gd name="connsiteX47" fmla="*/ 5221533 w 12192000"/>
              <a:gd name="connsiteY47" fmla="*/ 476616 h 2399489"/>
              <a:gd name="connsiteX48" fmla="*/ 5453307 w 12192000"/>
              <a:gd name="connsiteY48" fmla="*/ 514793 h 2399489"/>
              <a:gd name="connsiteX49" fmla="*/ 5505015 w 12192000"/>
              <a:gd name="connsiteY49" fmla="*/ 510176 h 2399489"/>
              <a:gd name="connsiteX50" fmla="*/ 5518799 w 12192000"/>
              <a:gd name="connsiteY50" fmla="*/ 511324 h 2399489"/>
              <a:gd name="connsiteX51" fmla="*/ 5643534 w 12192000"/>
              <a:gd name="connsiteY51" fmla="*/ 529980 h 2399489"/>
              <a:gd name="connsiteX52" fmla="*/ 5785959 w 12192000"/>
              <a:gd name="connsiteY52" fmla="*/ 563445 h 2399489"/>
              <a:gd name="connsiteX53" fmla="*/ 5880652 w 12192000"/>
              <a:gd name="connsiteY53" fmla="*/ 558190 h 2399489"/>
              <a:gd name="connsiteX54" fmla="*/ 6098321 w 12192000"/>
              <a:gd name="connsiteY54" fmla="*/ 628481 h 2399489"/>
              <a:gd name="connsiteX55" fmla="*/ 6243319 w 12192000"/>
              <a:gd name="connsiteY55" fmla="*/ 660096 h 2399489"/>
              <a:gd name="connsiteX56" fmla="*/ 6364035 w 12192000"/>
              <a:gd name="connsiteY56" fmla="*/ 693882 h 2399489"/>
              <a:gd name="connsiteX57" fmla="*/ 6471012 w 12192000"/>
              <a:gd name="connsiteY57" fmla="*/ 680646 h 2399489"/>
              <a:gd name="connsiteX58" fmla="*/ 6508541 w 12192000"/>
              <a:gd name="connsiteY58" fmla="*/ 692580 h 2399489"/>
              <a:gd name="connsiteX59" fmla="*/ 6516595 w 12192000"/>
              <a:gd name="connsiteY59" fmla="*/ 694134 h 2399489"/>
              <a:gd name="connsiteX60" fmla="*/ 6554894 w 12192000"/>
              <a:gd name="connsiteY60" fmla="*/ 697827 h 2399489"/>
              <a:gd name="connsiteX61" fmla="*/ 6655235 w 12192000"/>
              <a:gd name="connsiteY61" fmla="*/ 700929 h 2399489"/>
              <a:gd name="connsiteX62" fmla="*/ 6692251 w 12192000"/>
              <a:gd name="connsiteY62" fmla="*/ 707609 h 2399489"/>
              <a:gd name="connsiteX63" fmla="*/ 6795372 w 12192000"/>
              <a:gd name="connsiteY63" fmla="*/ 721561 h 2399489"/>
              <a:gd name="connsiteX64" fmla="*/ 6900177 w 12192000"/>
              <a:gd name="connsiteY64" fmla="*/ 732262 h 2399489"/>
              <a:gd name="connsiteX65" fmla="*/ 7164601 w 12192000"/>
              <a:gd name="connsiteY65" fmla="*/ 768046 h 2399489"/>
              <a:gd name="connsiteX66" fmla="*/ 7183121 w 12192000"/>
              <a:gd name="connsiteY66" fmla="*/ 781775 h 2399489"/>
              <a:gd name="connsiteX67" fmla="*/ 7224458 w 12192000"/>
              <a:gd name="connsiteY67" fmla="*/ 808625 h 2399489"/>
              <a:gd name="connsiteX68" fmla="*/ 7230737 w 12192000"/>
              <a:gd name="connsiteY68" fmla="*/ 821200 h 2399489"/>
              <a:gd name="connsiteX69" fmla="*/ 7377870 w 12192000"/>
              <a:gd name="connsiteY69" fmla="*/ 868847 h 2399489"/>
              <a:gd name="connsiteX70" fmla="*/ 7483437 w 12192000"/>
              <a:gd name="connsiteY70" fmla="*/ 923588 h 2399489"/>
              <a:gd name="connsiteX71" fmla="*/ 7548172 w 12192000"/>
              <a:gd name="connsiteY71" fmla="*/ 997145 h 2399489"/>
              <a:gd name="connsiteX72" fmla="*/ 7786819 w 12192000"/>
              <a:gd name="connsiteY72" fmla="*/ 1043794 h 2399489"/>
              <a:gd name="connsiteX73" fmla="*/ 7840612 w 12192000"/>
              <a:gd name="connsiteY73" fmla="*/ 1055425 h 2399489"/>
              <a:gd name="connsiteX74" fmla="*/ 7902328 w 12192000"/>
              <a:gd name="connsiteY74" fmla="*/ 1083916 h 2399489"/>
              <a:gd name="connsiteX75" fmla="*/ 8074238 w 12192000"/>
              <a:gd name="connsiteY75" fmla="*/ 1137206 h 2399489"/>
              <a:gd name="connsiteX76" fmla="*/ 8275497 w 12192000"/>
              <a:gd name="connsiteY76" fmla="*/ 1182654 h 2399489"/>
              <a:gd name="connsiteX77" fmla="*/ 8363469 w 12192000"/>
              <a:gd name="connsiteY77" fmla="*/ 1204152 h 2399489"/>
              <a:gd name="connsiteX78" fmla="*/ 8396651 w 12192000"/>
              <a:gd name="connsiteY78" fmla="*/ 1227407 h 2399489"/>
              <a:gd name="connsiteX79" fmla="*/ 8403539 w 12192000"/>
              <a:gd name="connsiteY79" fmla="*/ 1234696 h 2399489"/>
              <a:gd name="connsiteX80" fmla="*/ 8400610 w 12192000"/>
              <a:gd name="connsiteY80" fmla="*/ 1233558 h 2399489"/>
              <a:gd name="connsiteX81" fmla="*/ 8411626 w 12192000"/>
              <a:gd name="connsiteY81" fmla="*/ 1243252 h 2399489"/>
              <a:gd name="connsiteX82" fmla="*/ 8403539 w 12192000"/>
              <a:gd name="connsiteY82" fmla="*/ 1234696 h 2399489"/>
              <a:gd name="connsiteX83" fmla="*/ 8419755 w 12192000"/>
              <a:gd name="connsiteY83" fmla="*/ 1240994 h 2399489"/>
              <a:gd name="connsiteX84" fmla="*/ 8665605 w 12192000"/>
              <a:gd name="connsiteY84" fmla="*/ 1368819 h 2399489"/>
              <a:gd name="connsiteX85" fmla="*/ 8838610 w 12192000"/>
              <a:gd name="connsiteY85" fmla="*/ 1412086 h 2399489"/>
              <a:gd name="connsiteX86" fmla="*/ 8886001 w 12192000"/>
              <a:gd name="connsiteY86" fmla="*/ 1421325 h 2399489"/>
              <a:gd name="connsiteX87" fmla="*/ 8968445 w 12192000"/>
              <a:gd name="connsiteY87" fmla="*/ 1439867 h 2399489"/>
              <a:gd name="connsiteX88" fmla="*/ 9003462 w 12192000"/>
              <a:gd name="connsiteY88" fmla="*/ 1451700 h 2399489"/>
              <a:gd name="connsiteX89" fmla="*/ 9133985 w 12192000"/>
              <a:gd name="connsiteY89" fmla="*/ 1446798 h 2399489"/>
              <a:gd name="connsiteX90" fmla="*/ 9155969 w 12192000"/>
              <a:gd name="connsiteY90" fmla="*/ 1446369 h 2399489"/>
              <a:gd name="connsiteX91" fmla="*/ 9188177 w 12192000"/>
              <a:gd name="connsiteY91" fmla="*/ 1460101 h 2399489"/>
              <a:gd name="connsiteX92" fmla="*/ 9268019 w 12192000"/>
              <a:gd name="connsiteY92" fmla="*/ 1494075 h 2399489"/>
              <a:gd name="connsiteX93" fmla="*/ 9392919 w 12192000"/>
              <a:gd name="connsiteY93" fmla="*/ 1509571 h 2399489"/>
              <a:gd name="connsiteX94" fmla="*/ 9410017 w 12192000"/>
              <a:gd name="connsiteY94" fmla="*/ 1510450 h 2399489"/>
              <a:gd name="connsiteX95" fmla="*/ 9500499 w 12192000"/>
              <a:gd name="connsiteY95" fmla="*/ 1558021 h 2399489"/>
              <a:gd name="connsiteX96" fmla="*/ 9683005 w 12192000"/>
              <a:gd name="connsiteY96" fmla="*/ 1631408 h 2399489"/>
              <a:gd name="connsiteX97" fmla="*/ 9767091 w 12192000"/>
              <a:gd name="connsiteY97" fmla="*/ 1659984 h 2399489"/>
              <a:gd name="connsiteX98" fmla="*/ 9918248 w 12192000"/>
              <a:gd name="connsiteY98" fmla="*/ 1725336 h 2399489"/>
              <a:gd name="connsiteX99" fmla="*/ 9943887 w 12192000"/>
              <a:gd name="connsiteY99" fmla="*/ 1740470 h 2399489"/>
              <a:gd name="connsiteX100" fmla="*/ 9997044 w 12192000"/>
              <a:gd name="connsiteY100" fmla="*/ 1769572 h 2399489"/>
              <a:gd name="connsiteX101" fmla="*/ 10167995 w 12192000"/>
              <a:gd name="connsiteY101" fmla="*/ 1792946 h 2399489"/>
              <a:gd name="connsiteX102" fmla="*/ 10211200 w 12192000"/>
              <a:gd name="connsiteY102" fmla="*/ 1784862 h 2399489"/>
              <a:gd name="connsiteX103" fmla="*/ 10458762 w 12192000"/>
              <a:gd name="connsiteY103" fmla="*/ 1799542 h 2399489"/>
              <a:gd name="connsiteX104" fmla="*/ 10803046 w 12192000"/>
              <a:gd name="connsiteY104" fmla="*/ 1776602 h 2399489"/>
              <a:gd name="connsiteX105" fmla="*/ 11058755 w 12192000"/>
              <a:gd name="connsiteY105" fmla="*/ 1806551 h 2399489"/>
              <a:gd name="connsiteX106" fmla="*/ 11165209 w 12192000"/>
              <a:gd name="connsiteY106" fmla="*/ 1807478 h 2399489"/>
              <a:gd name="connsiteX107" fmla="*/ 11358455 w 12192000"/>
              <a:gd name="connsiteY107" fmla="*/ 1809004 h 2399489"/>
              <a:gd name="connsiteX108" fmla="*/ 11560424 w 12192000"/>
              <a:gd name="connsiteY108" fmla="*/ 1808490 h 2399489"/>
              <a:gd name="connsiteX109" fmla="*/ 11649954 w 12192000"/>
              <a:gd name="connsiteY109" fmla="*/ 1806538 h 2399489"/>
              <a:gd name="connsiteX110" fmla="*/ 11890686 w 12192000"/>
              <a:gd name="connsiteY110" fmla="*/ 1826974 h 2399489"/>
              <a:gd name="connsiteX111" fmla="*/ 12192000 w 12192000"/>
              <a:gd name="connsiteY111" fmla="*/ 1804513 h 2399489"/>
              <a:gd name="connsiteX112" fmla="*/ 12192000 w 12192000"/>
              <a:gd name="connsiteY112" fmla="*/ 2399489 h 2399489"/>
              <a:gd name="connsiteX113" fmla="*/ 0 w 12192000"/>
              <a:gd name="connsiteY113" fmla="*/ 2399489 h 2399489"/>
              <a:gd name="connsiteX114" fmla="*/ 0 w 12192000"/>
              <a:gd name="connsiteY114" fmla="*/ 157240 h 2399489"/>
              <a:gd name="connsiteX115" fmla="*/ 4572 w 12192000"/>
              <a:gd name="connsiteY115" fmla="*/ 156485 h 2399489"/>
              <a:gd name="connsiteX116" fmla="*/ 37645 w 12192000"/>
              <a:gd name="connsiteY116" fmla="*/ 151261 h 2399489"/>
              <a:gd name="connsiteX117" fmla="*/ 77641 w 12192000"/>
              <a:gd name="connsiteY117" fmla="*/ 137403 h 2399489"/>
              <a:gd name="connsiteX118" fmla="*/ 273386 w 12192000"/>
              <a:gd name="connsiteY118" fmla="*/ 118356 h 2399489"/>
              <a:gd name="connsiteX119" fmla="*/ 376513 w 12192000"/>
              <a:gd name="connsiteY119" fmla="*/ 104463 h 2399489"/>
              <a:gd name="connsiteX120" fmla="*/ 413835 w 12192000"/>
              <a:gd name="connsiteY120" fmla="*/ 101107 h 2399489"/>
              <a:gd name="connsiteX121" fmla="*/ 520671 w 12192000"/>
              <a:gd name="connsiteY121" fmla="*/ 71781 h 2399489"/>
              <a:gd name="connsiteX122" fmla="*/ 597225 w 12192000"/>
              <a:gd name="connsiteY122" fmla="*/ 71758 h 2399489"/>
              <a:gd name="connsiteX123" fmla="*/ 812914 w 12192000"/>
              <a:gd name="connsiteY123" fmla="*/ 36495 h 2399489"/>
              <a:gd name="connsiteX124" fmla="*/ 970251 w 12192000"/>
              <a:gd name="connsiteY124" fmla="*/ 23243 h 2399489"/>
              <a:gd name="connsiteX125" fmla="*/ 1195347 w 12192000"/>
              <a:gd name="connsiteY125" fmla="*/ 33757 h 2399489"/>
              <a:gd name="connsiteX126" fmla="*/ 1279765 w 12192000"/>
              <a:gd name="connsiteY126" fmla="*/ 12808 h 2399489"/>
              <a:gd name="connsiteX127" fmla="*/ 1356367 w 12192000"/>
              <a:gd name="connsiteY127" fmla="*/ 6203 h 2399489"/>
              <a:gd name="connsiteX128" fmla="*/ 1370962 w 12192000"/>
              <a:gd name="connsiteY128" fmla="*/ 3312 h 2399489"/>
              <a:gd name="connsiteX129" fmla="*/ 1390955 w 12192000"/>
              <a:gd name="connsiteY129" fmla="*/ 229 h 239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399489">
                <a:moveTo>
                  <a:pt x="1390955" y="229"/>
                </a:moveTo>
                <a:cubicBezTo>
                  <a:pt x="1399661" y="-529"/>
                  <a:pt x="1412300" y="338"/>
                  <a:pt x="1434549" y="6890"/>
                </a:cubicBezTo>
                <a:cubicBezTo>
                  <a:pt x="1496241" y="37854"/>
                  <a:pt x="1587306" y="40181"/>
                  <a:pt x="1637948" y="81941"/>
                </a:cubicBezTo>
                <a:cubicBezTo>
                  <a:pt x="1691494" y="95879"/>
                  <a:pt x="1719091" y="124430"/>
                  <a:pt x="1759056" y="138890"/>
                </a:cubicBezTo>
                <a:cubicBezTo>
                  <a:pt x="1818769" y="159039"/>
                  <a:pt x="1839146" y="167516"/>
                  <a:pt x="1877728" y="168710"/>
                </a:cubicBezTo>
                <a:cubicBezTo>
                  <a:pt x="1896351" y="156162"/>
                  <a:pt x="2012576" y="213021"/>
                  <a:pt x="2042244" y="223786"/>
                </a:cubicBezTo>
                <a:lnTo>
                  <a:pt x="2058061" y="233019"/>
                </a:lnTo>
                <a:cubicBezTo>
                  <a:pt x="2078492" y="242193"/>
                  <a:pt x="2133996" y="270222"/>
                  <a:pt x="2164831" y="278831"/>
                </a:cubicBezTo>
                <a:cubicBezTo>
                  <a:pt x="2205627" y="283434"/>
                  <a:pt x="2221974" y="275852"/>
                  <a:pt x="2287219" y="292639"/>
                </a:cubicBezTo>
                <a:cubicBezTo>
                  <a:pt x="2308969" y="295041"/>
                  <a:pt x="2342080" y="287133"/>
                  <a:pt x="2373568" y="287222"/>
                </a:cubicBezTo>
                <a:cubicBezTo>
                  <a:pt x="2413847" y="291679"/>
                  <a:pt x="2437134" y="274596"/>
                  <a:pt x="2476147" y="293178"/>
                </a:cubicBezTo>
                <a:lnTo>
                  <a:pt x="2713522" y="303034"/>
                </a:lnTo>
                <a:lnTo>
                  <a:pt x="2718916" y="302192"/>
                </a:lnTo>
                <a:lnTo>
                  <a:pt x="2843662" y="300216"/>
                </a:lnTo>
                <a:cubicBezTo>
                  <a:pt x="2856789" y="296241"/>
                  <a:pt x="2869596" y="296773"/>
                  <a:pt x="2874892" y="295868"/>
                </a:cubicBezTo>
                <a:lnTo>
                  <a:pt x="2875436" y="294787"/>
                </a:lnTo>
                <a:lnTo>
                  <a:pt x="2942858" y="313706"/>
                </a:lnTo>
                <a:lnTo>
                  <a:pt x="2995934" y="331016"/>
                </a:lnTo>
                <a:cubicBezTo>
                  <a:pt x="3001138" y="334064"/>
                  <a:pt x="3005875" y="337714"/>
                  <a:pt x="3009910" y="342189"/>
                </a:cubicBezTo>
                <a:cubicBezTo>
                  <a:pt x="3052347" y="372475"/>
                  <a:pt x="3120979" y="358267"/>
                  <a:pt x="3280097" y="388554"/>
                </a:cubicBezTo>
                <a:cubicBezTo>
                  <a:pt x="3312439" y="408977"/>
                  <a:pt x="3361027" y="390967"/>
                  <a:pt x="3405770" y="406756"/>
                </a:cubicBezTo>
                <a:cubicBezTo>
                  <a:pt x="3463644" y="414598"/>
                  <a:pt x="3512865" y="414833"/>
                  <a:pt x="3567259" y="420220"/>
                </a:cubicBezTo>
                <a:cubicBezTo>
                  <a:pt x="3625982" y="426833"/>
                  <a:pt x="3717288" y="442798"/>
                  <a:pt x="3758105" y="446430"/>
                </a:cubicBezTo>
                <a:cubicBezTo>
                  <a:pt x="3780102" y="447652"/>
                  <a:pt x="3778518" y="440882"/>
                  <a:pt x="3812162" y="442013"/>
                </a:cubicBezTo>
                <a:cubicBezTo>
                  <a:pt x="3844059" y="461284"/>
                  <a:pt x="3891932" y="436805"/>
                  <a:pt x="3931396" y="462114"/>
                </a:cubicBezTo>
                <a:cubicBezTo>
                  <a:pt x="3946095" y="469154"/>
                  <a:pt x="3992749" y="477040"/>
                  <a:pt x="4002267" y="470069"/>
                </a:cubicBezTo>
                <a:cubicBezTo>
                  <a:pt x="4012138" y="469970"/>
                  <a:pt x="4023224" y="475055"/>
                  <a:pt x="4028460" y="466693"/>
                </a:cubicBezTo>
                <a:cubicBezTo>
                  <a:pt x="4036780" y="456996"/>
                  <a:pt x="4069305" y="480180"/>
                  <a:pt x="4065532" y="466281"/>
                </a:cubicBezTo>
                <a:lnTo>
                  <a:pt x="4191732" y="464038"/>
                </a:lnTo>
                <a:lnTo>
                  <a:pt x="4232518" y="469808"/>
                </a:lnTo>
                <a:lnTo>
                  <a:pt x="4238372" y="471125"/>
                </a:lnTo>
                <a:cubicBezTo>
                  <a:pt x="4248116" y="473729"/>
                  <a:pt x="4277508" y="482067"/>
                  <a:pt x="4290981" y="485430"/>
                </a:cubicBezTo>
                <a:cubicBezTo>
                  <a:pt x="4313198" y="503420"/>
                  <a:pt x="4349703" y="503610"/>
                  <a:pt x="4379064" y="512700"/>
                </a:cubicBezTo>
                <a:lnTo>
                  <a:pt x="4459811" y="536080"/>
                </a:lnTo>
                <a:lnTo>
                  <a:pt x="4513724" y="543218"/>
                </a:lnTo>
                <a:lnTo>
                  <a:pt x="4536504" y="551292"/>
                </a:lnTo>
                <a:cubicBezTo>
                  <a:pt x="4552839" y="554328"/>
                  <a:pt x="4614551" y="555780"/>
                  <a:pt x="4640313" y="552537"/>
                </a:cubicBezTo>
                <a:cubicBezTo>
                  <a:pt x="4662147" y="549356"/>
                  <a:pt x="4657791" y="537428"/>
                  <a:pt x="4691075" y="531834"/>
                </a:cubicBezTo>
                <a:cubicBezTo>
                  <a:pt x="4725356" y="544473"/>
                  <a:pt x="4768806" y="510796"/>
                  <a:pt x="4811440" y="527876"/>
                </a:cubicBezTo>
                <a:cubicBezTo>
                  <a:pt x="4826963" y="531883"/>
                  <a:pt x="4874062" y="530356"/>
                  <a:pt x="4882386" y="521587"/>
                </a:cubicBezTo>
                <a:cubicBezTo>
                  <a:pt x="4892087" y="519521"/>
                  <a:pt x="4903760" y="522323"/>
                  <a:pt x="4907662" y="513035"/>
                </a:cubicBezTo>
                <a:cubicBezTo>
                  <a:pt x="4914397" y="501820"/>
                  <a:pt x="4949882" y="518186"/>
                  <a:pt x="4944087" y="505240"/>
                </a:cubicBezTo>
                <a:cubicBezTo>
                  <a:pt x="4969259" y="516434"/>
                  <a:pt x="4987003" y="492861"/>
                  <a:pt x="5007075" y="486704"/>
                </a:cubicBezTo>
                <a:lnTo>
                  <a:pt x="5067961" y="477868"/>
                </a:lnTo>
                <a:lnTo>
                  <a:pt x="5108970" y="475422"/>
                </a:lnTo>
                <a:lnTo>
                  <a:pt x="5114928" y="475553"/>
                </a:lnTo>
                <a:cubicBezTo>
                  <a:pt x="5124907" y="476177"/>
                  <a:pt x="5138262" y="479483"/>
                  <a:pt x="5149802" y="479166"/>
                </a:cubicBezTo>
                <a:lnTo>
                  <a:pt x="5221533" y="476616"/>
                </a:lnTo>
                <a:cubicBezTo>
                  <a:pt x="5272117" y="482553"/>
                  <a:pt x="5364785" y="490412"/>
                  <a:pt x="5453307" y="514793"/>
                </a:cubicBezTo>
                <a:lnTo>
                  <a:pt x="5505015" y="510176"/>
                </a:lnTo>
                <a:lnTo>
                  <a:pt x="5518799" y="511324"/>
                </a:lnTo>
                <a:lnTo>
                  <a:pt x="5643534" y="529980"/>
                </a:lnTo>
                <a:cubicBezTo>
                  <a:pt x="5707481" y="552054"/>
                  <a:pt x="5732223" y="529133"/>
                  <a:pt x="5785959" y="563445"/>
                </a:cubicBezTo>
                <a:cubicBezTo>
                  <a:pt x="5777344" y="550117"/>
                  <a:pt x="5862008" y="551846"/>
                  <a:pt x="5880652" y="558190"/>
                </a:cubicBezTo>
                <a:cubicBezTo>
                  <a:pt x="5902526" y="569787"/>
                  <a:pt x="6036512" y="613355"/>
                  <a:pt x="6098321" y="628481"/>
                </a:cubicBezTo>
                <a:cubicBezTo>
                  <a:pt x="6162673" y="645465"/>
                  <a:pt x="6212879" y="653568"/>
                  <a:pt x="6243319" y="660096"/>
                </a:cubicBezTo>
                <a:lnTo>
                  <a:pt x="6364035" y="693882"/>
                </a:lnTo>
                <a:cubicBezTo>
                  <a:pt x="6395710" y="696048"/>
                  <a:pt x="6446928" y="680863"/>
                  <a:pt x="6471012" y="680646"/>
                </a:cubicBezTo>
                <a:cubicBezTo>
                  <a:pt x="6482908" y="684952"/>
                  <a:pt x="6495493" y="688995"/>
                  <a:pt x="6508541" y="692580"/>
                </a:cubicBezTo>
                <a:lnTo>
                  <a:pt x="6516595" y="694134"/>
                </a:lnTo>
                <a:lnTo>
                  <a:pt x="6554894" y="697827"/>
                </a:lnTo>
                <a:cubicBezTo>
                  <a:pt x="6578001" y="698959"/>
                  <a:pt x="6632342" y="699298"/>
                  <a:pt x="6655235" y="700929"/>
                </a:cubicBezTo>
                <a:cubicBezTo>
                  <a:pt x="6665282" y="712350"/>
                  <a:pt x="6678032" y="711806"/>
                  <a:pt x="6692251" y="707609"/>
                </a:cubicBezTo>
                <a:cubicBezTo>
                  <a:pt x="6723150" y="718598"/>
                  <a:pt x="6757466" y="715833"/>
                  <a:pt x="6795372" y="721561"/>
                </a:cubicBezTo>
                <a:cubicBezTo>
                  <a:pt x="6829973" y="741064"/>
                  <a:pt x="6859708" y="726056"/>
                  <a:pt x="6900177" y="732262"/>
                </a:cubicBezTo>
                <a:cubicBezTo>
                  <a:pt x="6961715" y="740009"/>
                  <a:pt x="7117444" y="759794"/>
                  <a:pt x="7164601" y="768046"/>
                </a:cubicBezTo>
                <a:lnTo>
                  <a:pt x="7183121" y="781775"/>
                </a:lnTo>
                <a:lnTo>
                  <a:pt x="7224458" y="808625"/>
                </a:lnTo>
                <a:cubicBezTo>
                  <a:pt x="7227568" y="812383"/>
                  <a:pt x="7229794" y="816529"/>
                  <a:pt x="7230737" y="821200"/>
                </a:cubicBezTo>
                <a:cubicBezTo>
                  <a:pt x="7290459" y="819847"/>
                  <a:pt x="7324166" y="853274"/>
                  <a:pt x="7377870" y="868847"/>
                </a:cubicBezTo>
                <a:cubicBezTo>
                  <a:pt x="7432754" y="894260"/>
                  <a:pt x="7446517" y="907936"/>
                  <a:pt x="7483437" y="923588"/>
                </a:cubicBezTo>
                <a:cubicBezTo>
                  <a:pt x="7499280" y="932926"/>
                  <a:pt x="7520370" y="1002341"/>
                  <a:pt x="7548172" y="997145"/>
                </a:cubicBezTo>
                <a:cubicBezTo>
                  <a:pt x="7556449" y="1006515"/>
                  <a:pt x="7732613" y="1011461"/>
                  <a:pt x="7786819" y="1043794"/>
                </a:cubicBezTo>
                <a:cubicBezTo>
                  <a:pt x="7836041" y="1031288"/>
                  <a:pt x="7803208" y="1047493"/>
                  <a:pt x="7840612" y="1055425"/>
                </a:cubicBezTo>
                <a:cubicBezTo>
                  <a:pt x="7861184" y="1064922"/>
                  <a:pt x="7876994" y="1053656"/>
                  <a:pt x="7902328" y="1083916"/>
                </a:cubicBezTo>
                <a:cubicBezTo>
                  <a:pt x="7936376" y="1082316"/>
                  <a:pt x="8012043" y="1120750"/>
                  <a:pt x="8074238" y="1137206"/>
                </a:cubicBezTo>
                <a:cubicBezTo>
                  <a:pt x="8141324" y="1152356"/>
                  <a:pt x="8194123" y="1191235"/>
                  <a:pt x="8275497" y="1182654"/>
                </a:cubicBezTo>
                <a:cubicBezTo>
                  <a:pt x="8283162" y="1199375"/>
                  <a:pt x="8322316" y="1189502"/>
                  <a:pt x="8363469" y="1204152"/>
                </a:cubicBezTo>
                <a:cubicBezTo>
                  <a:pt x="8369409" y="1218344"/>
                  <a:pt x="8382109" y="1216713"/>
                  <a:pt x="8396651" y="1227407"/>
                </a:cubicBezTo>
                <a:lnTo>
                  <a:pt x="8403539" y="1234696"/>
                </a:lnTo>
                <a:lnTo>
                  <a:pt x="8400610" y="1233558"/>
                </a:lnTo>
                <a:cubicBezTo>
                  <a:pt x="8392834" y="1231406"/>
                  <a:pt x="8413499" y="1242491"/>
                  <a:pt x="8411626" y="1243252"/>
                </a:cubicBezTo>
                <a:lnTo>
                  <a:pt x="8403539" y="1234696"/>
                </a:lnTo>
                <a:lnTo>
                  <a:pt x="8419755" y="1240994"/>
                </a:lnTo>
                <a:cubicBezTo>
                  <a:pt x="8491424" y="1271060"/>
                  <a:pt x="8590906" y="1373806"/>
                  <a:pt x="8665605" y="1368819"/>
                </a:cubicBezTo>
                <a:cubicBezTo>
                  <a:pt x="8730608" y="1371059"/>
                  <a:pt x="8780942" y="1397664"/>
                  <a:pt x="8838610" y="1412086"/>
                </a:cubicBezTo>
                <a:cubicBezTo>
                  <a:pt x="8863283" y="1420334"/>
                  <a:pt x="8847384" y="1442440"/>
                  <a:pt x="8886001" y="1421325"/>
                </a:cubicBezTo>
                <a:lnTo>
                  <a:pt x="8968445" y="1439867"/>
                </a:lnTo>
                <a:lnTo>
                  <a:pt x="9003462" y="1451700"/>
                </a:lnTo>
                <a:cubicBezTo>
                  <a:pt x="9019227" y="1470072"/>
                  <a:pt x="9112169" y="1427009"/>
                  <a:pt x="9133985" y="1446798"/>
                </a:cubicBezTo>
                <a:cubicBezTo>
                  <a:pt x="9138567" y="1452669"/>
                  <a:pt x="9154734" y="1452354"/>
                  <a:pt x="9155969" y="1446369"/>
                </a:cubicBezTo>
                <a:cubicBezTo>
                  <a:pt x="9162516" y="1450108"/>
                  <a:pt x="9182118" y="1468582"/>
                  <a:pt x="9188177" y="1460101"/>
                </a:cubicBezTo>
                <a:lnTo>
                  <a:pt x="9268019" y="1494075"/>
                </a:lnTo>
                <a:cubicBezTo>
                  <a:pt x="9294395" y="1499811"/>
                  <a:pt x="9369253" y="1506842"/>
                  <a:pt x="9392919" y="1509571"/>
                </a:cubicBezTo>
                <a:cubicBezTo>
                  <a:pt x="9395782" y="1514168"/>
                  <a:pt x="9408360" y="1514818"/>
                  <a:pt x="9410017" y="1510450"/>
                </a:cubicBezTo>
                <a:cubicBezTo>
                  <a:pt x="9427947" y="1518525"/>
                  <a:pt x="9451943" y="1543952"/>
                  <a:pt x="9500499" y="1558021"/>
                </a:cubicBezTo>
                <a:cubicBezTo>
                  <a:pt x="9553332" y="1562952"/>
                  <a:pt x="9638573" y="1614414"/>
                  <a:pt x="9683005" y="1631408"/>
                </a:cubicBezTo>
                <a:cubicBezTo>
                  <a:pt x="9714210" y="1673565"/>
                  <a:pt x="9728743" y="1647492"/>
                  <a:pt x="9767091" y="1659984"/>
                </a:cubicBezTo>
                <a:cubicBezTo>
                  <a:pt x="9807158" y="1678801"/>
                  <a:pt x="9873419" y="1730250"/>
                  <a:pt x="9918248" y="1725336"/>
                </a:cubicBezTo>
                <a:lnTo>
                  <a:pt x="9943887" y="1740470"/>
                </a:lnTo>
                <a:cubicBezTo>
                  <a:pt x="9951331" y="1769758"/>
                  <a:pt x="9972443" y="1743878"/>
                  <a:pt x="9997044" y="1769572"/>
                </a:cubicBezTo>
                <a:cubicBezTo>
                  <a:pt x="10031208" y="1772882"/>
                  <a:pt x="10131971" y="1793969"/>
                  <a:pt x="10167995" y="1792946"/>
                </a:cubicBezTo>
                <a:cubicBezTo>
                  <a:pt x="10172943" y="1807184"/>
                  <a:pt x="10195912" y="1792558"/>
                  <a:pt x="10211200" y="1784862"/>
                </a:cubicBezTo>
                <a:cubicBezTo>
                  <a:pt x="10327242" y="1777340"/>
                  <a:pt x="10426976" y="1809198"/>
                  <a:pt x="10458762" y="1799542"/>
                </a:cubicBezTo>
                <a:cubicBezTo>
                  <a:pt x="10540854" y="1798154"/>
                  <a:pt x="10741852" y="1773491"/>
                  <a:pt x="10803046" y="1776602"/>
                </a:cubicBezTo>
                <a:cubicBezTo>
                  <a:pt x="10849163" y="1768310"/>
                  <a:pt x="10973519" y="1796568"/>
                  <a:pt x="11058755" y="1806551"/>
                </a:cubicBezTo>
                <a:cubicBezTo>
                  <a:pt x="11140250" y="1822907"/>
                  <a:pt x="11113345" y="1801798"/>
                  <a:pt x="11165209" y="1807478"/>
                </a:cubicBezTo>
                <a:cubicBezTo>
                  <a:pt x="11184875" y="1824218"/>
                  <a:pt x="11316233" y="1800323"/>
                  <a:pt x="11358455" y="1809004"/>
                </a:cubicBezTo>
                <a:cubicBezTo>
                  <a:pt x="11449669" y="1777773"/>
                  <a:pt x="11488916" y="1808935"/>
                  <a:pt x="11560424" y="1808490"/>
                </a:cubicBezTo>
                <a:cubicBezTo>
                  <a:pt x="11593031" y="1817224"/>
                  <a:pt x="11613048" y="1817054"/>
                  <a:pt x="11649954" y="1806538"/>
                </a:cubicBezTo>
                <a:cubicBezTo>
                  <a:pt x="11704998" y="1809619"/>
                  <a:pt x="11800345" y="1827311"/>
                  <a:pt x="11890686" y="1826974"/>
                </a:cubicBezTo>
                <a:cubicBezTo>
                  <a:pt x="11991124" y="1819487"/>
                  <a:pt x="12034412" y="1797169"/>
                  <a:pt x="12192000" y="1804513"/>
                </a:cubicBezTo>
                <a:lnTo>
                  <a:pt x="12192000" y="2399489"/>
                </a:lnTo>
                <a:lnTo>
                  <a:pt x="0" y="2399489"/>
                </a:lnTo>
                <a:lnTo>
                  <a:pt x="0" y="157240"/>
                </a:lnTo>
                <a:lnTo>
                  <a:pt x="4572" y="156485"/>
                </a:lnTo>
                <a:cubicBezTo>
                  <a:pt x="16534" y="156493"/>
                  <a:pt x="29688" y="158313"/>
                  <a:pt x="37645" y="151261"/>
                </a:cubicBezTo>
                <a:lnTo>
                  <a:pt x="77641" y="137403"/>
                </a:lnTo>
                <a:cubicBezTo>
                  <a:pt x="116931" y="131919"/>
                  <a:pt x="223574" y="123846"/>
                  <a:pt x="273386" y="118356"/>
                </a:cubicBezTo>
                <a:cubicBezTo>
                  <a:pt x="311403" y="113833"/>
                  <a:pt x="344376" y="101985"/>
                  <a:pt x="376513" y="104463"/>
                </a:cubicBezTo>
                <a:cubicBezTo>
                  <a:pt x="389622" y="96576"/>
                  <a:pt x="401959" y="92645"/>
                  <a:pt x="413835" y="101107"/>
                </a:cubicBezTo>
                <a:cubicBezTo>
                  <a:pt x="449447" y="91331"/>
                  <a:pt x="455720" y="78511"/>
                  <a:pt x="520671" y="71781"/>
                </a:cubicBezTo>
                <a:cubicBezTo>
                  <a:pt x="534371" y="71430"/>
                  <a:pt x="575890" y="76858"/>
                  <a:pt x="597225" y="71758"/>
                </a:cubicBezTo>
                <a:cubicBezTo>
                  <a:pt x="645932" y="65878"/>
                  <a:pt x="762967" y="71993"/>
                  <a:pt x="812914" y="36495"/>
                </a:cubicBezTo>
                <a:cubicBezTo>
                  <a:pt x="857841" y="27612"/>
                  <a:pt x="913858" y="32884"/>
                  <a:pt x="970251" y="23243"/>
                </a:cubicBezTo>
                <a:cubicBezTo>
                  <a:pt x="1033292" y="21513"/>
                  <a:pt x="1171903" y="28277"/>
                  <a:pt x="1195347" y="33757"/>
                </a:cubicBezTo>
                <a:cubicBezTo>
                  <a:pt x="1209850" y="34668"/>
                  <a:pt x="1260110" y="23143"/>
                  <a:pt x="1279765" y="12808"/>
                </a:cubicBezTo>
                <a:cubicBezTo>
                  <a:pt x="1306602" y="8216"/>
                  <a:pt x="1341168" y="7785"/>
                  <a:pt x="1356367" y="6203"/>
                </a:cubicBezTo>
                <a:lnTo>
                  <a:pt x="1370962" y="3312"/>
                </a:lnTo>
                <a:cubicBezTo>
                  <a:pt x="1377477" y="3369"/>
                  <a:pt x="1382249" y="987"/>
                  <a:pt x="1390955" y="22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EB0387-210E-18E7-E228-7ED8B0CD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478794"/>
            <a:ext cx="10172700" cy="1480148"/>
          </a:xfrm>
        </p:spPr>
        <p:txBody>
          <a:bodyPr anchor="b">
            <a:normAutofit/>
          </a:bodyPr>
          <a:lstStyle/>
          <a:p>
            <a:pPr algn="r"/>
            <a:r>
              <a:rPr lang="en-US" sz="5400" dirty="0">
                <a:solidFill>
                  <a:schemeClr val="bg2"/>
                </a:solidFill>
              </a:rPr>
              <a:t>Acknowledgements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D0C34C4-97F4-5BE4-0D36-02D2299C2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32730"/>
            <a:ext cx="7699131" cy="3315316"/>
          </a:xfrm>
        </p:spPr>
        <p:txBody>
          <a:bodyPr anchor="t">
            <a:normAutofit/>
          </a:bodyPr>
          <a:lstStyle/>
          <a:p>
            <a:r>
              <a:rPr lang="en-US" dirty="0"/>
              <a:t>This work was developed in collaboration with </a:t>
            </a:r>
            <a:r>
              <a:rPr lang="en-US" b="1" dirty="0"/>
              <a:t>Zoltan </a:t>
            </a:r>
            <a:r>
              <a:rPr lang="en-US" b="1" dirty="0" err="1"/>
              <a:t>Zimborás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Bence </a:t>
            </a:r>
            <a:r>
              <a:rPr lang="en-US" b="1" dirty="0" err="1"/>
              <a:t>Bakó</a:t>
            </a:r>
            <a:r>
              <a:rPr lang="en-US" dirty="0"/>
              <a:t>, from the Wigner Research Centre for Physics (Hungary), in the context of project: </a:t>
            </a:r>
            <a:r>
              <a:rPr lang="en-US" b="1" dirty="0"/>
              <a:t>HQCC – Hybrid Quantum-Classical Computing</a:t>
            </a:r>
            <a:r>
              <a:rPr lang="en-US" dirty="0"/>
              <a:t>, supported by the EU </a:t>
            </a:r>
            <a:r>
              <a:rPr lang="en-US" dirty="0" err="1"/>
              <a:t>QuantERA</a:t>
            </a:r>
            <a:r>
              <a:rPr lang="en-US" dirty="0"/>
              <a:t> ERANET Co-fund in Quantum Technologies and by FCT – </a:t>
            </a:r>
            <a:r>
              <a:rPr lang="en-US" dirty="0" err="1"/>
              <a:t>Fundação</a:t>
            </a:r>
            <a:r>
              <a:rPr lang="en-US" dirty="0"/>
              <a:t> para a </a:t>
            </a:r>
            <a:r>
              <a:rPr lang="en-US" dirty="0" err="1"/>
              <a:t>Ciência</a:t>
            </a:r>
            <a:r>
              <a:rPr lang="en-US" dirty="0"/>
              <a:t> e a </a:t>
            </a:r>
            <a:r>
              <a:rPr lang="en-US" dirty="0" err="1"/>
              <a:t>Tecnologia</a:t>
            </a:r>
            <a:r>
              <a:rPr lang="en-US" dirty="0"/>
              <a:t> (</a:t>
            </a:r>
            <a:r>
              <a:rPr lang="en-US" dirty="0" err="1"/>
              <a:t>QuantERA</a:t>
            </a:r>
            <a:r>
              <a:rPr lang="en-US" dirty="0"/>
              <a:t>/004/2021). Additionally, I would like to thank my research supervisor, </a:t>
            </a:r>
            <a:r>
              <a:rPr lang="en-US" b="1" dirty="0"/>
              <a:t>Yasser Omar</a:t>
            </a:r>
            <a:r>
              <a:rPr lang="en-US" dirty="0"/>
              <a:t>, and my colleague, </a:t>
            </a:r>
            <a:r>
              <a:rPr lang="en-US" b="1" dirty="0"/>
              <a:t>Miguel </a:t>
            </a:r>
            <a:r>
              <a:rPr lang="en-US" b="1" dirty="0" err="1"/>
              <a:t>Murça</a:t>
            </a:r>
            <a:r>
              <a:rPr lang="en-US" dirty="0"/>
              <a:t>, for their invaluable guidance in this project. 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185FBEA-62C0-DB15-FDD1-1EFB99E3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6/13/2024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348737F-6006-FADD-BBF3-5D715BA4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sz="1000">
                <a:solidFill>
                  <a:srgbClr val="FFFFFF"/>
                </a:solidFill>
              </a:rPr>
              <a:t>Novel Variational Quantum Algorithms for MaxCut</a:t>
            </a:r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3611981-1237-15EC-53BA-C2C90E3F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7" name="Imagem 16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DA28A0FB-EFBA-72FC-F227-367928127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19" name="Imagem 18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4857AB5B-0E22-9410-C7D2-477A0E052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21" name="Imagem 20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389CEE6B-23CE-B567-7BCA-45C487AE1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2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5C3B91-CB76-463A-BA96-A849DB47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6D0007A-2C1A-4FDA-B3C9-B9F1ACBB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090057" y="4371518"/>
            <a:ext cx="10101943" cy="248648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19273 w 9288370"/>
              <a:gd name="connsiteY3" fmla="*/ 1589727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756104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819273 w 9288370"/>
              <a:gd name="connsiteY3" fmla="*/ 1589727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456865 w 9288370"/>
              <a:gd name="connsiteY6" fmla="*/ 1510292 h 1857909"/>
              <a:gd name="connsiteX7" fmla="*/ 1463005 w 9288370"/>
              <a:gd name="connsiteY7" fmla="*/ 1511279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952094 w 9288370"/>
              <a:gd name="connsiteY51" fmla="*/ 409302 h 1857909"/>
              <a:gd name="connsiteX52" fmla="*/ 8231938 w 9288370"/>
              <a:gd name="connsiteY52" fmla="*/ 259259 h 1857909"/>
              <a:gd name="connsiteX53" fmla="*/ 8428864 w 9288370"/>
              <a:gd name="connsiteY53" fmla="*/ 208471 h 1857909"/>
              <a:gd name="connsiteX54" fmla="*/ 8616510 w 9288370"/>
              <a:gd name="connsiteY54" fmla="*/ 161973 h 1857909"/>
              <a:gd name="connsiteX55" fmla="*/ 8826766 w 9288370"/>
              <a:gd name="connsiteY55" fmla="*/ 152111 h 1857909"/>
              <a:gd name="connsiteX56" fmla="*/ 8917647 w 9288370"/>
              <a:gd name="connsiteY56" fmla="*/ 112232 h 1857909"/>
              <a:gd name="connsiteX57" fmla="*/ 9182272 w 9288370"/>
              <a:gd name="connsiteY57" fmla="*/ 37171 h 1857909"/>
              <a:gd name="connsiteX58" fmla="*/ 9232990 w 9288370"/>
              <a:gd name="connsiteY58" fmla="*/ 24074 h 1857909"/>
              <a:gd name="connsiteX59" fmla="*/ 9288370 w 9288370"/>
              <a:gd name="connsiteY59" fmla="*/ 0 h 1857909"/>
              <a:gd name="connsiteX60" fmla="*/ 0 w 9288370"/>
              <a:gd name="connsiteY60" fmla="*/ 0 h 1857909"/>
              <a:gd name="connsiteX61" fmla="*/ 0 w 9288370"/>
              <a:gd name="connsiteY61" fmla="*/ 1756104 h 1857909"/>
              <a:gd name="connsiteX0" fmla="*/ 0 w 9288370"/>
              <a:gd name="connsiteY0" fmla="*/ 1756104 h 1800080"/>
              <a:gd name="connsiteX1" fmla="*/ 122709 w 9288370"/>
              <a:gd name="connsiteY1" fmla="*/ 1800080 h 1800080"/>
              <a:gd name="connsiteX2" fmla="*/ 370426 w 9288370"/>
              <a:gd name="connsiteY2" fmla="*/ 1702965 h 1800080"/>
              <a:gd name="connsiteX3" fmla="*/ 819273 w 9288370"/>
              <a:gd name="connsiteY3" fmla="*/ 1589727 h 1800080"/>
              <a:gd name="connsiteX4" fmla="*/ 971617 w 9288370"/>
              <a:gd name="connsiteY4" fmla="*/ 1522494 h 1800080"/>
              <a:gd name="connsiteX5" fmla="*/ 1186668 w 9288370"/>
              <a:gd name="connsiteY5" fmla="*/ 1521861 h 1800080"/>
              <a:gd name="connsiteX6" fmla="*/ 1456865 w 9288370"/>
              <a:gd name="connsiteY6" fmla="*/ 1510292 h 1800080"/>
              <a:gd name="connsiteX7" fmla="*/ 1463005 w 9288370"/>
              <a:gd name="connsiteY7" fmla="*/ 1511279 h 1800080"/>
              <a:gd name="connsiteX8" fmla="*/ 1604999 w 9288370"/>
              <a:gd name="connsiteY8" fmla="*/ 1513599 h 1800080"/>
              <a:gd name="connsiteX9" fmla="*/ 1717911 w 9288370"/>
              <a:gd name="connsiteY9" fmla="*/ 1497764 h 1800080"/>
              <a:gd name="connsiteX10" fmla="*/ 1794234 w 9288370"/>
              <a:gd name="connsiteY10" fmla="*/ 1464331 h 1800080"/>
              <a:gd name="connsiteX11" fmla="*/ 2101780 w 9288370"/>
              <a:gd name="connsiteY11" fmla="*/ 1409907 h 1800080"/>
              <a:gd name="connsiteX12" fmla="*/ 2244830 w 9288370"/>
              <a:gd name="connsiteY12" fmla="*/ 1388540 h 1800080"/>
              <a:gd name="connsiteX13" fmla="*/ 2428648 w 9288370"/>
              <a:gd name="connsiteY13" fmla="*/ 1372736 h 1800080"/>
              <a:gd name="connsiteX14" fmla="*/ 2645882 w 9288370"/>
              <a:gd name="connsiteY14" fmla="*/ 1341971 h 1800080"/>
              <a:gd name="connsiteX15" fmla="*/ 2707413 w 9288370"/>
              <a:gd name="connsiteY15" fmla="*/ 1347156 h 1800080"/>
              <a:gd name="connsiteX16" fmla="*/ 2843134 w 9288370"/>
              <a:gd name="connsiteY16" fmla="*/ 1323561 h 1800080"/>
              <a:gd name="connsiteX17" fmla="*/ 2923804 w 9288370"/>
              <a:gd name="connsiteY17" fmla="*/ 1314224 h 1800080"/>
              <a:gd name="connsiteX18" fmla="*/ 2953618 w 9288370"/>
              <a:gd name="connsiteY18" fmla="*/ 1318186 h 1800080"/>
              <a:gd name="connsiteX19" fmla="*/ 2995816 w 9288370"/>
              <a:gd name="connsiteY19" fmla="*/ 1318670 h 1800080"/>
              <a:gd name="connsiteX20" fmla="*/ 3352700 w 9288370"/>
              <a:gd name="connsiteY20" fmla="*/ 1264183 h 1800080"/>
              <a:gd name="connsiteX21" fmla="*/ 3444611 w 9288370"/>
              <a:gd name="connsiteY21" fmla="*/ 1236739 h 1800080"/>
              <a:gd name="connsiteX22" fmla="*/ 3650072 w 9288370"/>
              <a:gd name="connsiteY22" fmla="*/ 1217421 h 1800080"/>
              <a:gd name="connsiteX23" fmla="*/ 3707853 w 9288370"/>
              <a:gd name="connsiteY23" fmla="*/ 1241722 h 1800080"/>
              <a:gd name="connsiteX24" fmla="*/ 3925616 w 9288370"/>
              <a:gd name="connsiteY24" fmla="*/ 1253751 h 1800080"/>
              <a:gd name="connsiteX25" fmla="*/ 3954387 w 9288370"/>
              <a:gd name="connsiteY25" fmla="*/ 1263789 h 1800080"/>
              <a:gd name="connsiteX26" fmla="*/ 3995849 w 9288370"/>
              <a:gd name="connsiteY26" fmla="*/ 1272939 h 1800080"/>
              <a:gd name="connsiteX27" fmla="*/ 4067546 w 9288370"/>
              <a:gd name="connsiteY27" fmla="*/ 1294697 h 1800080"/>
              <a:gd name="connsiteX28" fmla="*/ 4190310 w 9288370"/>
              <a:gd name="connsiteY28" fmla="*/ 1307786 h 1800080"/>
              <a:gd name="connsiteX29" fmla="*/ 4230008 w 9288370"/>
              <a:gd name="connsiteY29" fmla="*/ 1303546 h 1800080"/>
              <a:gd name="connsiteX30" fmla="*/ 4575478 w 9288370"/>
              <a:gd name="connsiteY30" fmla="*/ 1261726 h 1800080"/>
              <a:gd name="connsiteX31" fmla="*/ 4650026 w 9288370"/>
              <a:gd name="connsiteY31" fmla="*/ 1265798 h 1800080"/>
              <a:gd name="connsiteX32" fmla="*/ 4792008 w 9288370"/>
              <a:gd name="connsiteY32" fmla="*/ 1243899 h 1800080"/>
              <a:gd name="connsiteX33" fmla="*/ 4954126 w 9288370"/>
              <a:gd name="connsiteY33" fmla="*/ 1204617 h 1800080"/>
              <a:gd name="connsiteX34" fmla="*/ 5309678 w 9288370"/>
              <a:gd name="connsiteY34" fmla="*/ 1128278 h 1800080"/>
              <a:gd name="connsiteX35" fmla="*/ 5474724 w 9288370"/>
              <a:gd name="connsiteY35" fmla="*/ 1091167 h 1800080"/>
              <a:gd name="connsiteX36" fmla="*/ 5612132 w 9288370"/>
              <a:gd name="connsiteY36" fmla="*/ 1051509 h 1800080"/>
              <a:gd name="connsiteX37" fmla="*/ 5776618 w 9288370"/>
              <a:gd name="connsiteY37" fmla="*/ 1053037 h 1800080"/>
              <a:gd name="connsiteX38" fmla="*/ 5785786 w 9288370"/>
              <a:gd name="connsiteY38" fmla="*/ 1051213 h 1800080"/>
              <a:gd name="connsiteX39" fmla="*/ 5829381 w 9288370"/>
              <a:gd name="connsiteY39" fmla="*/ 1046878 h 1800080"/>
              <a:gd name="connsiteX40" fmla="*/ 5943596 w 9288370"/>
              <a:gd name="connsiteY40" fmla="*/ 1043237 h 1800080"/>
              <a:gd name="connsiteX41" fmla="*/ 5985730 w 9288370"/>
              <a:gd name="connsiteY41" fmla="*/ 1035396 h 1800080"/>
              <a:gd name="connsiteX42" fmla="*/ 6103109 w 9288370"/>
              <a:gd name="connsiteY42" fmla="*/ 1019019 h 1800080"/>
              <a:gd name="connsiteX43" fmla="*/ 6222406 w 9288370"/>
              <a:gd name="connsiteY43" fmla="*/ 985341 h 1800080"/>
              <a:gd name="connsiteX44" fmla="*/ 6598672 w 9288370"/>
              <a:gd name="connsiteY44" fmla="*/ 902062 h 1800080"/>
              <a:gd name="connsiteX45" fmla="*/ 6766149 w 9288370"/>
              <a:gd name="connsiteY45" fmla="*/ 846132 h 1800080"/>
              <a:gd name="connsiteX46" fmla="*/ 6886312 w 9288370"/>
              <a:gd name="connsiteY46" fmla="*/ 781877 h 1800080"/>
              <a:gd name="connsiteX47" fmla="*/ 7006457 w 9288370"/>
              <a:gd name="connsiteY47" fmla="*/ 699758 h 1800080"/>
              <a:gd name="connsiteX48" fmla="*/ 7231643 w 9288370"/>
              <a:gd name="connsiteY48" fmla="*/ 640778 h 1800080"/>
              <a:gd name="connsiteX49" fmla="*/ 7363123 w 9288370"/>
              <a:gd name="connsiteY49" fmla="*/ 593682 h 1800080"/>
              <a:gd name="connsiteX50" fmla="*/ 7588368 w 9288370"/>
              <a:gd name="connsiteY50" fmla="*/ 531129 h 1800080"/>
              <a:gd name="connsiteX51" fmla="*/ 7952094 w 9288370"/>
              <a:gd name="connsiteY51" fmla="*/ 409302 h 1800080"/>
              <a:gd name="connsiteX52" fmla="*/ 8231938 w 9288370"/>
              <a:gd name="connsiteY52" fmla="*/ 259259 h 1800080"/>
              <a:gd name="connsiteX53" fmla="*/ 8428864 w 9288370"/>
              <a:gd name="connsiteY53" fmla="*/ 208471 h 1800080"/>
              <a:gd name="connsiteX54" fmla="*/ 8616510 w 9288370"/>
              <a:gd name="connsiteY54" fmla="*/ 161973 h 1800080"/>
              <a:gd name="connsiteX55" fmla="*/ 8826766 w 9288370"/>
              <a:gd name="connsiteY55" fmla="*/ 152111 h 1800080"/>
              <a:gd name="connsiteX56" fmla="*/ 8917647 w 9288370"/>
              <a:gd name="connsiteY56" fmla="*/ 112232 h 1800080"/>
              <a:gd name="connsiteX57" fmla="*/ 9182272 w 9288370"/>
              <a:gd name="connsiteY57" fmla="*/ 37171 h 1800080"/>
              <a:gd name="connsiteX58" fmla="*/ 9232990 w 9288370"/>
              <a:gd name="connsiteY58" fmla="*/ 24074 h 1800080"/>
              <a:gd name="connsiteX59" fmla="*/ 9288370 w 9288370"/>
              <a:gd name="connsiteY59" fmla="*/ 0 h 1800080"/>
              <a:gd name="connsiteX60" fmla="*/ 0 w 9288370"/>
              <a:gd name="connsiteY60" fmla="*/ 0 h 1800080"/>
              <a:gd name="connsiteX61" fmla="*/ 0 w 9288370"/>
              <a:gd name="connsiteY61" fmla="*/ 1756104 h 1800080"/>
              <a:gd name="connsiteX0" fmla="*/ 0 w 9288370"/>
              <a:gd name="connsiteY0" fmla="*/ 1756104 h 1800080"/>
              <a:gd name="connsiteX1" fmla="*/ 122709 w 9288370"/>
              <a:gd name="connsiteY1" fmla="*/ 1800080 h 1800080"/>
              <a:gd name="connsiteX2" fmla="*/ 370426 w 9288370"/>
              <a:gd name="connsiteY2" fmla="*/ 1702965 h 1800080"/>
              <a:gd name="connsiteX3" fmla="*/ 819273 w 9288370"/>
              <a:gd name="connsiteY3" fmla="*/ 1589727 h 1800080"/>
              <a:gd name="connsiteX4" fmla="*/ 971617 w 9288370"/>
              <a:gd name="connsiteY4" fmla="*/ 1522494 h 1800080"/>
              <a:gd name="connsiteX5" fmla="*/ 1186668 w 9288370"/>
              <a:gd name="connsiteY5" fmla="*/ 1521861 h 1800080"/>
              <a:gd name="connsiteX6" fmla="*/ 1456865 w 9288370"/>
              <a:gd name="connsiteY6" fmla="*/ 1510292 h 1800080"/>
              <a:gd name="connsiteX7" fmla="*/ 1463005 w 9288370"/>
              <a:gd name="connsiteY7" fmla="*/ 1511279 h 1800080"/>
              <a:gd name="connsiteX8" fmla="*/ 1604999 w 9288370"/>
              <a:gd name="connsiteY8" fmla="*/ 1513599 h 1800080"/>
              <a:gd name="connsiteX9" fmla="*/ 1717911 w 9288370"/>
              <a:gd name="connsiteY9" fmla="*/ 1497764 h 1800080"/>
              <a:gd name="connsiteX10" fmla="*/ 1794234 w 9288370"/>
              <a:gd name="connsiteY10" fmla="*/ 1464331 h 1800080"/>
              <a:gd name="connsiteX11" fmla="*/ 2101780 w 9288370"/>
              <a:gd name="connsiteY11" fmla="*/ 1409907 h 1800080"/>
              <a:gd name="connsiteX12" fmla="*/ 2244830 w 9288370"/>
              <a:gd name="connsiteY12" fmla="*/ 1388540 h 1800080"/>
              <a:gd name="connsiteX13" fmla="*/ 2428648 w 9288370"/>
              <a:gd name="connsiteY13" fmla="*/ 1372736 h 1800080"/>
              <a:gd name="connsiteX14" fmla="*/ 2645882 w 9288370"/>
              <a:gd name="connsiteY14" fmla="*/ 1341971 h 1800080"/>
              <a:gd name="connsiteX15" fmla="*/ 2707413 w 9288370"/>
              <a:gd name="connsiteY15" fmla="*/ 1347156 h 1800080"/>
              <a:gd name="connsiteX16" fmla="*/ 2843134 w 9288370"/>
              <a:gd name="connsiteY16" fmla="*/ 1323561 h 1800080"/>
              <a:gd name="connsiteX17" fmla="*/ 2923804 w 9288370"/>
              <a:gd name="connsiteY17" fmla="*/ 1314224 h 1800080"/>
              <a:gd name="connsiteX18" fmla="*/ 2953618 w 9288370"/>
              <a:gd name="connsiteY18" fmla="*/ 1318186 h 1800080"/>
              <a:gd name="connsiteX19" fmla="*/ 2995816 w 9288370"/>
              <a:gd name="connsiteY19" fmla="*/ 1318670 h 1800080"/>
              <a:gd name="connsiteX20" fmla="*/ 3352700 w 9288370"/>
              <a:gd name="connsiteY20" fmla="*/ 1264183 h 1800080"/>
              <a:gd name="connsiteX21" fmla="*/ 3444611 w 9288370"/>
              <a:gd name="connsiteY21" fmla="*/ 1236739 h 1800080"/>
              <a:gd name="connsiteX22" fmla="*/ 3650072 w 9288370"/>
              <a:gd name="connsiteY22" fmla="*/ 1217421 h 1800080"/>
              <a:gd name="connsiteX23" fmla="*/ 3707853 w 9288370"/>
              <a:gd name="connsiteY23" fmla="*/ 1241722 h 1800080"/>
              <a:gd name="connsiteX24" fmla="*/ 3925616 w 9288370"/>
              <a:gd name="connsiteY24" fmla="*/ 1253751 h 1800080"/>
              <a:gd name="connsiteX25" fmla="*/ 3954387 w 9288370"/>
              <a:gd name="connsiteY25" fmla="*/ 1263789 h 1800080"/>
              <a:gd name="connsiteX26" fmla="*/ 3995849 w 9288370"/>
              <a:gd name="connsiteY26" fmla="*/ 1272939 h 1800080"/>
              <a:gd name="connsiteX27" fmla="*/ 4067546 w 9288370"/>
              <a:gd name="connsiteY27" fmla="*/ 1294697 h 1800080"/>
              <a:gd name="connsiteX28" fmla="*/ 4190310 w 9288370"/>
              <a:gd name="connsiteY28" fmla="*/ 1307786 h 1800080"/>
              <a:gd name="connsiteX29" fmla="*/ 4230008 w 9288370"/>
              <a:gd name="connsiteY29" fmla="*/ 1303546 h 1800080"/>
              <a:gd name="connsiteX30" fmla="*/ 4575478 w 9288370"/>
              <a:gd name="connsiteY30" fmla="*/ 1261726 h 1800080"/>
              <a:gd name="connsiteX31" fmla="*/ 4650026 w 9288370"/>
              <a:gd name="connsiteY31" fmla="*/ 1265798 h 1800080"/>
              <a:gd name="connsiteX32" fmla="*/ 4792008 w 9288370"/>
              <a:gd name="connsiteY32" fmla="*/ 1243899 h 1800080"/>
              <a:gd name="connsiteX33" fmla="*/ 4954126 w 9288370"/>
              <a:gd name="connsiteY33" fmla="*/ 1204617 h 1800080"/>
              <a:gd name="connsiteX34" fmla="*/ 5309678 w 9288370"/>
              <a:gd name="connsiteY34" fmla="*/ 1128278 h 1800080"/>
              <a:gd name="connsiteX35" fmla="*/ 5474724 w 9288370"/>
              <a:gd name="connsiteY35" fmla="*/ 1091167 h 1800080"/>
              <a:gd name="connsiteX36" fmla="*/ 5612132 w 9288370"/>
              <a:gd name="connsiteY36" fmla="*/ 1051509 h 1800080"/>
              <a:gd name="connsiteX37" fmla="*/ 5776618 w 9288370"/>
              <a:gd name="connsiteY37" fmla="*/ 1053037 h 1800080"/>
              <a:gd name="connsiteX38" fmla="*/ 5785786 w 9288370"/>
              <a:gd name="connsiteY38" fmla="*/ 1051213 h 1800080"/>
              <a:gd name="connsiteX39" fmla="*/ 5829381 w 9288370"/>
              <a:gd name="connsiteY39" fmla="*/ 1046878 h 1800080"/>
              <a:gd name="connsiteX40" fmla="*/ 5943596 w 9288370"/>
              <a:gd name="connsiteY40" fmla="*/ 1043237 h 1800080"/>
              <a:gd name="connsiteX41" fmla="*/ 5985730 w 9288370"/>
              <a:gd name="connsiteY41" fmla="*/ 1035396 h 1800080"/>
              <a:gd name="connsiteX42" fmla="*/ 6103109 w 9288370"/>
              <a:gd name="connsiteY42" fmla="*/ 1019019 h 1800080"/>
              <a:gd name="connsiteX43" fmla="*/ 6222406 w 9288370"/>
              <a:gd name="connsiteY43" fmla="*/ 985341 h 1800080"/>
              <a:gd name="connsiteX44" fmla="*/ 6598672 w 9288370"/>
              <a:gd name="connsiteY44" fmla="*/ 902062 h 1800080"/>
              <a:gd name="connsiteX45" fmla="*/ 6766149 w 9288370"/>
              <a:gd name="connsiteY45" fmla="*/ 846132 h 1800080"/>
              <a:gd name="connsiteX46" fmla="*/ 6886312 w 9288370"/>
              <a:gd name="connsiteY46" fmla="*/ 781877 h 1800080"/>
              <a:gd name="connsiteX47" fmla="*/ 7006457 w 9288370"/>
              <a:gd name="connsiteY47" fmla="*/ 699758 h 1800080"/>
              <a:gd name="connsiteX48" fmla="*/ 7231643 w 9288370"/>
              <a:gd name="connsiteY48" fmla="*/ 640778 h 1800080"/>
              <a:gd name="connsiteX49" fmla="*/ 7363123 w 9288370"/>
              <a:gd name="connsiteY49" fmla="*/ 593682 h 1800080"/>
              <a:gd name="connsiteX50" fmla="*/ 7588368 w 9288370"/>
              <a:gd name="connsiteY50" fmla="*/ 531129 h 1800080"/>
              <a:gd name="connsiteX51" fmla="*/ 7952094 w 9288370"/>
              <a:gd name="connsiteY51" fmla="*/ 409302 h 1800080"/>
              <a:gd name="connsiteX52" fmla="*/ 8231938 w 9288370"/>
              <a:gd name="connsiteY52" fmla="*/ 259259 h 1800080"/>
              <a:gd name="connsiteX53" fmla="*/ 8428864 w 9288370"/>
              <a:gd name="connsiteY53" fmla="*/ 208471 h 1800080"/>
              <a:gd name="connsiteX54" fmla="*/ 8616510 w 9288370"/>
              <a:gd name="connsiteY54" fmla="*/ 161973 h 1800080"/>
              <a:gd name="connsiteX55" fmla="*/ 8826766 w 9288370"/>
              <a:gd name="connsiteY55" fmla="*/ 152111 h 1800080"/>
              <a:gd name="connsiteX56" fmla="*/ 8917647 w 9288370"/>
              <a:gd name="connsiteY56" fmla="*/ 112232 h 1800080"/>
              <a:gd name="connsiteX57" fmla="*/ 9182272 w 9288370"/>
              <a:gd name="connsiteY57" fmla="*/ 37171 h 1800080"/>
              <a:gd name="connsiteX58" fmla="*/ 9232990 w 9288370"/>
              <a:gd name="connsiteY58" fmla="*/ 24074 h 1800080"/>
              <a:gd name="connsiteX59" fmla="*/ 9288370 w 9288370"/>
              <a:gd name="connsiteY59" fmla="*/ 0 h 1800080"/>
              <a:gd name="connsiteX60" fmla="*/ 0 w 9288370"/>
              <a:gd name="connsiteY60" fmla="*/ 0 h 1800080"/>
              <a:gd name="connsiteX61" fmla="*/ 0 w 9288370"/>
              <a:gd name="connsiteY61" fmla="*/ 1756104 h 1800080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63005 w 9288370"/>
              <a:gd name="connsiteY7" fmla="*/ 151127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456865 w 9288370"/>
              <a:gd name="connsiteY6" fmla="*/ 1510292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1617 w 9288370"/>
              <a:gd name="connsiteY4" fmla="*/ 1522494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819273 w 9288370"/>
              <a:gd name="connsiteY3" fmla="*/ 1589727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588368 w 9288370"/>
              <a:gd name="connsiteY50" fmla="*/ 531129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06457 w 9288370"/>
              <a:gd name="connsiteY47" fmla="*/ 699758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886312 w 9288370"/>
              <a:gd name="connsiteY46" fmla="*/ 781877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66149 w 9288370"/>
              <a:gd name="connsiteY45" fmla="*/ 84613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222406 w 9288370"/>
              <a:gd name="connsiteY43" fmla="*/ 985341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52111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82272 w 9288370"/>
              <a:gd name="connsiteY57" fmla="*/ 37171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51857 w 9288370"/>
              <a:gd name="connsiteY57" fmla="*/ 71188 h 1789875"/>
              <a:gd name="connsiteX58" fmla="*/ 9232990 w 9288370"/>
              <a:gd name="connsiteY58" fmla="*/ 24074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151857 w 9288370"/>
              <a:gd name="connsiteY57" fmla="*/ 71188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826766 w 9288370"/>
              <a:gd name="connsiteY55" fmla="*/ 169119 h 1789875"/>
              <a:gd name="connsiteX56" fmla="*/ 8917647 w 9288370"/>
              <a:gd name="connsiteY56" fmla="*/ 112232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17647 w 9288370"/>
              <a:gd name="connsiteY56" fmla="*/ 112232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952094 w 9288370"/>
              <a:gd name="connsiteY51" fmla="*/ 409302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  <a:gd name="connsiteX0" fmla="*/ 0 w 9288370"/>
              <a:gd name="connsiteY0" fmla="*/ 1756104 h 1789875"/>
              <a:gd name="connsiteX1" fmla="*/ 161815 w 9288370"/>
              <a:gd name="connsiteY1" fmla="*/ 1789875 h 1789875"/>
              <a:gd name="connsiteX2" fmla="*/ 370426 w 9288370"/>
              <a:gd name="connsiteY2" fmla="*/ 1702965 h 1789875"/>
              <a:gd name="connsiteX3" fmla="*/ 745408 w 9288370"/>
              <a:gd name="connsiteY3" fmla="*/ 1599932 h 1789875"/>
              <a:gd name="connsiteX4" fmla="*/ 975961 w 9288370"/>
              <a:gd name="connsiteY4" fmla="*/ 1542905 h 1789875"/>
              <a:gd name="connsiteX5" fmla="*/ 1186668 w 9288370"/>
              <a:gd name="connsiteY5" fmla="*/ 1521861 h 1789875"/>
              <a:gd name="connsiteX6" fmla="*/ 1330860 w 9288370"/>
              <a:gd name="connsiteY6" fmla="*/ 1520498 h 1789875"/>
              <a:gd name="connsiteX7" fmla="*/ 1476040 w 9288370"/>
              <a:gd name="connsiteY7" fmla="*/ 1531689 h 1789875"/>
              <a:gd name="connsiteX8" fmla="*/ 1604999 w 9288370"/>
              <a:gd name="connsiteY8" fmla="*/ 1513599 h 1789875"/>
              <a:gd name="connsiteX9" fmla="*/ 1717911 w 9288370"/>
              <a:gd name="connsiteY9" fmla="*/ 1497764 h 1789875"/>
              <a:gd name="connsiteX10" fmla="*/ 1794234 w 9288370"/>
              <a:gd name="connsiteY10" fmla="*/ 1464331 h 1789875"/>
              <a:gd name="connsiteX11" fmla="*/ 2101780 w 9288370"/>
              <a:gd name="connsiteY11" fmla="*/ 1409907 h 1789875"/>
              <a:gd name="connsiteX12" fmla="*/ 2244830 w 9288370"/>
              <a:gd name="connsiteY12" fmla="*/ 1388540 h 1789875"/>
              <a:gd name="connsiteX13" fmla="*/ 2428648 w 9288370"/>
              <a:gd name="connsiteY13" fmla="*/ 1372736 h 1789875"/>
              <a:gd name="connsiteX14" fmla="*/ 2645882 w 9288370"/>
              <a:gd name="connsiteY14" fmla="*/ 1341971 h 1789875"/>
              <a:gd name="connsiteX15" fmla="*/ 2707413 w 9288370"/>
              <a:gd name="connsiteY15" fmla="*/ 1347156 h 1789875"/>
              <a:gd name="connsiteX16" fmla="*/ 2843134 w 9288370"/>
              <a:gd name="connsiteY16" fmla="*/ 1323561 h 1789875"/>
              <a:gd name="connsiteX17" fmla="*/ 2923804 w 9288370"/>
              <a:gd name="connsiteY17" fmla="*/ 1314224 h 1789875"/>
              <a:gd name="connsiteX18" fmla="*/ 2953618 w 9288370"/>
              <a:gd name="connsiteY18" fmla="*/ 1318186 h 1789875"/>
              <a:gd name="connsiteX19" fmla="*/ 2995816 w 9288370"/>
              <a:gd name="connsiteY19" fmla="*/ 1318670 h 1789875"/>
              <a:gd name="connsiteX20" fmla="*/ 3352700 w 9288370"/>
              <a:gd name="connsiteY20" fmla="*/ 1264183 h 1789875"/>
              <a:gd name="connsiteX21" fmla="*/ 3444611 w 9288370"/>
              <a:gd name="connsiteY21" fmla="*/ 1236739 h 1789875"/>
              <a:gd name="connsiteX22" fmla="*/ 3650072 w 9288370"/>
              <a:gd name="connsiteY22" fmla="*/ 1217421 h 1789875"/>
              <a:gd name="connsiteX23" fmla="*/ 3707853 w 9288370"/>
              <a:gd name="connsiteY23" fmla="*/ 1241722 h 1789875"/>
              <a:gd name="connsiteX24" fmla="*/ 3925616 w 9288370"/>
              <a:gd name="connsiteY24" fmla="*/ 1253751 h 1789875"/>
              <a:gd name="connsiteX25" fmla="*/ 3954387 w 9288370"/>
              <a:gd name="connsiteY25" fmla="*/ 1263789 h 1789875"/>
              <a:gd name="connsiteX26" fmla="*/ 3995849 w 9288370"/>
              <a:gd name="connsiteY26" fmla="*/ 1272939 h 1789875"/>
              <a:gd name="connsiteX27" fmla="*/ 4067546 w 9288370"/>
              <a:gd name="connsiteY27" fmla="*/ 1294697 h 1789875"/>
              <a:gd name="connsiteX28" fmla="*/ 4190310 w 9288370"/>
              <a:gd name="connsiteY28" fmla="*/ 1307786 h 1789875"/>
              <a:gd name="connsiteX29" fmla="*/ 4230008 w 9288370"/>
              <a:gd name="connsiteY29" fmla="*/ 1303546 h 1789875"/>
              <a:gd name="connsiteX30" fmla="*/ 4575478 w 9288370"/>
              <a:gd name="connsiteY30" fmla="*/ 1261726 h 1789875"/>
              <a:gd name="connsiteX31" fmla="*/ 4650026 w 9288370"/>
              <a:gd name="connsiteY31" fmla="*/ 1265798 h 1789875"/>
              <a:gd name="connsiteX32" fmla="*/ 4792008 w 9288370"/>
              <a:gd name="connsiteY32" fmla="*/ 1243899 h 1789875"/>
              <a:gd name="connsiteX33" fmla="*/ 4954126 w 9288370"/>
              <a:gd name="connsiteY33" fmla="*/ 1204617 h 1789875"/>
              <a:gd name="connsiteX34" fmla="*/ 5309678 w 9288370"/>
              <a:gd name="connsiteY34" fmla="*/ 1128278 h 1789875"/>
              <a:gd name="connsiteX35" fmla="*/ 5474724 w 9288370"/>
              <a:gd name="connsiteY35" fmla="*/ 1091167 h 1789875"/>
              <a:gd name="connsiteX36" fmla="*/ 5612132 w 9288370"/>
              <a:gd name="connsiteY36" fmla="*/ 1051509 h 1789875"/>
              <a:gd name="connsiteX37" fmla="*/ 5776618 w 9288370"/>
              <a:gd name="connsiteY37" fmla="*/ 1053037 h 1789875"/>
              <a:gd name="connsiteX38" fmla="*/ 5785786 w 9288370"/>
              <a:gd name="connsiteY38" fmla="*/ 1051213 h 1789875"/>
              <a:gd name="connsiteX39" fmla="*/ 5829381 w 9288370"/>
              <a:gd name="connsiteY39" fmla="*/ 1046878 h 1789875"/>
              <a:gd name="connsiteX40" fmla="*/ 5943596 w 9288370"/>
              <a:gd name="connsiteY40" fmla="*/ 1043237 h 1789875"/>
              <a:gd name="connsiteX41" fmla="*/ 5985730 w 9288370"/>
              <a:gd name="connsiteY41" fmla="*/ 1035396 h 1789875"/>
              <a:gd name="connsiteX42" fmla="*/ 6103109 w 9288370"/>
              <a:gd name="connsiteY42" fmla="*/ 1019019 h 1789875"/>
              <a:gd name="connsiteX43" fmla="*/ 6404896 w 9288370"/>
              <a:gd name="connsiteY43" fmla="*/ 961529 h 1789875"/>
              <a:gd name="connsiteX44" fmla="*/ 6598672 w 9288370"/>
              <a:gd name="connsiteY44" fmla="*/ 902062 h 1789875"/>
              <a:gd name="connsiteX45" fmla="*/ 6770494 w 9288370"/>
              <a:gd name="connsiteY45" fmla="*/ 825722 h 1789875"/>
              <a:gd name="connsiteX46" fmla="*/ 6977557 w 9288370"/>
              <a:gd name="connsiteY46" fmla="*/ 751262 h 1789875"/>
              <a:gd name="connsiteX47" fmla="*/ 7084667 w 9288370"/>
              <a:gd name="connsiteY47" fmla="*/ 686151 h 1789875"/>
              <a:gd name="connsiteX48" fmla="*/ 7231643 w 9288370"/>
              <a:gd name="connsiteY48" fmla="*/ 640778 h 1789875"/>
              <a:gd name="connsiteX49" fmla="*/ 7363123 w 9288370"/>
              <a:gd name="connsiteY49" fmla="*/ 593682 h 1789875"/>
              <a:gd name="connsiteX50" fmla="*/ 7688303 w 9288370"/>
              <a:gd name="connsiteY50" fmla="*/ 524325 h 1789875"/>
              <a:gd name="connsiteX51" fmla="*/ 7891264 w 9288370"/>
              <a:gd name="connsiteY51" fmla="*/ 453524 h 1789875"/>
              <a:gd name="connsiteX52" fmla="*/ 8231938 w 9288370"/>
              <a:gd name="connsiteY52" fmla="*/ 259259 h 1789875"/>
              <a:gd name="connsiteX53" fmla="*/ 8428864 w 9288370"/>
              <a:gd name="connsiteY53" fmla="*/ 208471 h 1789875"/>
              <a:gd name="connsiteX54" fmla="*/ 8616510 w 9288370"/>
              <a:gd name="connsiteY54" fmla="*/ 161973 h 1789875"/>
              <a:gd name="connsiteX55" fmla="*/ 8761591 w 9288370"/>
              <a:gd name="connsiteY55" fmla="*/ 158914 h 1789875"/>
              <a:gd name="connsiteX56" fmla="*/ 8921992 w 9288370"/>
              <a:gd name="connsiteY56" fmla="*/ 129240 h 1789875"/>
              <a:gd name="connsiteX57" fmla="*/ 9095372 w 9288370"/>
              <a:gd name="connsiteY57" fmla="*/ 91599 h 1789875"/>
              <a:gd name="connsiteX58" fmla="*/ 9250369 w 9288370"/>
              <a:gd name="connsiteY58" fmla="*/ 34279 h 1789875"/>
              <a:gd name="connsiteX59" fmla="*/ 9288370 w 9288370"/>
              <a:gd name="connsiteY59" fmla="*/ 0 h 1789875"/>
              <a:gd name="connsiteX60" fmla="*/ 0 w 9288370"/>
              <a:gd name="connsiteY60" fmla="*/ 0 h 1789875"/>
              <a:gd name="connsiteX61" fmla="*/ 0 w 9288370"/>
              <a:gd name="connsiteY61" fmla="*/ 1756104 h 178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288370" h="1789875">
                <a:moveTo>
                  <a:pt x="0" y="1756104"/>
                </a:moveTo>
                <a:cubicBezTo>
                  <a:pt x="61180" y="1773031"/>
                  <a:pt x="118015" y="1783153"/>
                  <a:pt x="161815" y="1789875"/>
                </a:cubicBezTo>
                <a:cubicBezTo>
                  <a:pt x="322341" y="1722532"/>
                  <a:pt x="218534" y="1803822"/>
                  <a:pt x="370426" y="1702965"/>
                </a:cubicBezTo>
                <a:cubicBezTo>
                  <a:pt x="508969" y="1649765"/>
                  <a:pt x="618829" y="1670489"/>
                  <a:pt x="745408" y="1599932"/>
                </a:cubicBezTo>
                <a:cubicBezTo>
                  <a:pt x="817915" y="1594528"/>
                  <a:pt x="901695" y="1525191"/>
                  <a:pt x="975961" y="1542905"/>
                </a:cubicBezTo>
                <a:cubicBezTo>
                  <a:pt x="1035022" y="1540098"/>
                  <a:pt x="1097347" y="1540789"/>
                  <a:pt x="1186668" y="1521861"/>
                </a:cubicBezTo>
                <a:lnTo>
                  <a:pt x="1330860" y="1520498"/>
                </a:lnTo>
                <a:lnTo>
                  <a:pt x="1476040" y="153168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358831" y="968813"/>
                  <a:pt x="6404896" y="961529"/>
                </a:cubicBezTo>
                <a:cubicBezTo>
                  <a:pt x="6487490" y="942036"/>
                  <a:pt x="6389790" y="916113"/>
                  <a:pt x="6598672" y="902062"/>
                </a:cubicBezTo>
                <a:cubicBezTo>
                  <a:pt x="6696217" y="878308"/>
                  <a:pt x="6709364" y="844002"/>
                  <a:pt x="6770494" y="825722"/>
                </a:cubicBezTo>
                <a:cubicBezTo>
                  <a:pt x="6832967" y="795893"/>
                  <a:pt x="6935533" y="769635"/>
                  <a:pt x="6977557" y="751262"/>
                </a:cubicBezTo>
                <a:cubicBezTo>
                  <a:pt x="6995591" y="740300"/>
                  <a:pt x="7053021" y="680053"/>
                  <a:pt x="7084667" y="686151"/>
                </a:cubicBezTo>
                <a:cubicBezTo>
                  <a:pt x="7094088" y="675153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617509" y="543641"/>
                  <a:pt x="7688303" y="524325"/>
                </a:cubicBezTo>
                <a:cubicBezTo>
                  <a:pt x="7717431" y="484097"/>
                  <a:pt x="7800658" y="514711"/>
                  <a:pt x="7891264" y="453524"/>
                </a:cubicBezTo>
                <a:cubicBezTo>
                  <a:pt x="7981870" y="392337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11401" y="167204"/>
                  <a:pt x="8761591" y="158914"/>
                </a:cubicBezTo>
                <a:lnTo>
                  <a:pt x="8921992" y="129240"/>
                </a:lnTo>
                <a:cubicBezTo>
                  <a:pt x="8981244" y="110083"/>
                  <a:pt x="8982856" y="143808"/>
                  <a:pt x="9095372" y="91599"/>
                </a:cubicBezTo>
                <a:cubicBezTo>
                  <a:pt x="9110407" y="90152"/>
                  <a:pt x="9232026" y="41068"/>
                  <a:pt x="9250369" y="34279"/>
                </a:cubicBezTo>
                <a:lnTo>
                  <a:pt x="9288370" y="0"/>
                </a:lnTo>
                <a:lnTo>
                  <a:pt x="0" y="0"/>
                </a:lnTo>
                <a:lnTo>
                  <a:pt x="0" y="175610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F59AF8-EA0E-1BEA-615D-E04F7CF0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31" y="4894617"/>
            <a:ext cx="8078993" cy="9386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Explaining the title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607EA9B-F974-7DD4-F7CB-27674229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6/8/2024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7F9611-2F06-E3C7-E23B-32703A5D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Novel Variational Quantum Algorithms for MaxCut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ADCD4CD-0490-2DB0-265A-D2F11C59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AD07669-51D5-BC39-6FAE-2A0E8D529A7B}"/>
              </a:ext>
            </a:extLst>
          </p:cNvPr>
          <p:cNvSpPr txBox="1">
            <a:spLocks/>
          </p:cNvSpPr>
          <p:nvPr/>
        </p:nvSpPr>
        <p:spPr>
          <a:xfrm>
            <a:off x="1600200" y="2266950"/>
            <a:ext cx="8991600" cy="2324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ea typeface="+mn-ea"/>
                <a:cs typeface="+mn-cs"/>
              </a:rPr>
              <a:t>Novel Variational Quantum Algorithms for </a:t>
            </a:r>
            <a:r>
              <a:rPr lang="en-US" sz="5400" dirty="0">
                <a:solidFill>
                  <a:schemeClr val="accent5"/>
                </a:solidFill>
                <a:ea typeface="+mn-ea"/>
                <a:cs typeface="+mn-cs"/>
              </a:rPr>
              <a:t>MaxCut</a:t>
            </a:r>
          </a:p>
        </p:txBody>
      </p:sp>
      <p:pic>
        <p:nvPicPr>
          <p:cNvPr id="25" name="Imagem 24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5A0D7F2C-EC73-79FD-1513-BB7448C92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26" name="Imagem 25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13BFC395-5E71-183E-20E3-4FF70EE80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27" name="Imagem 26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05ADDD3A-81D3-760A-68DD-50928B11B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AE654-3AC8-6294-D73B-C435FC32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15" y="389909"/>
            <a:ext cx="9946969" cy="157797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Main bibliography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265C94-9DF4-2B11-95C3-3DEEB6C58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15" y="2276475"/>
            <a:ext cx="9946969" cy="4006568"/>
          </a:xfrm>
        </p:spPr>
        <p:txBody>
          <a:bodyPr numCol="2">
            <a:normAutofit fontScale="85000" lnSpcReduction="10000"/>
          </a:bodyPr>
          <a:lstStyle/>
          <a:p>
            <a:r>
              <a:rPr lang="pt-PT" b="1" dirty="0"/>
              <a:t>[1]</a:t>
            </a:r>
            <a:r>
              <a:rPr lang="pt-PT" dirty="0"/>
              <a:t> M. </a:t>
            </a:r>
            <a:r>
              <a:rPr lang="pt-PT" dirty="0" err="1"/>
              <a:t>Cerezo</a:t>
            </a:r>
            <a:r>
              <a:rPr lang="pt-PT" dirty="0"/>
              <a:t>, Andrew </a:t>
            </a:r>
            <a:r>
              <a:rPr lang="pt-PT" dirty="0" err="1"/>
              <a:t>Arrasmith</a:t>
            </a:r>
            <a:r>
              <a:rPr lang="pt-PT" dirty="0"/>
              <a:t>, </a:t>
            </a:r>
            <a:r>
              <a:rPr lang="pt-PT" dirty="0" err="1"/>
              <a:t>Ryan</a:t>
            </a:r>
            <a:r>
              <a:rPr lang="pt-PT" dirty="0"/>
              <a:t> </a:t>
            </a:r>
            <a:r>
              <a:rPr lang="pt-PT" dirty="0" err="1"/>
              <a:t>Babbush</a:t>
            </a:r>
            <a:r>
              <a:rPr lang="pt-PT" dirty="0"/>
              <a:t>, Simon C. Benjamin, </a:t>
            </a:r>
            <a:r>
              <a:rPr lang="pt-PT" dirty="0" err="1"/>
              <a:t>Suguru</a:t>
            </a:r>
            <a:r>
              <a:rPr lang="pt-PT" dirty="0"/>
              <a:t> Endo, </a:t>
            </a:r>
            <a:r>
              <a:rPr lang="pt-PT" dirty="0" err="1"/>
              <a:t>Keisuke</a:t>
            </a:r>
            <a:r>
              <a:rPr lang="pt-PT" dirty="0"/>
              <a:t> </a:t>
            </a:r>
            <a:r>
              <a:rPr lang="pt-PT" dirty="0" err="1"/>
              <a:t>Fujii</a:t>
            </a:r>
            <a:r>
              <a:rPr lang="pt-PT" dirty="0"/>
              <a:t>, </a:t>
            </a:r>
            <a:r>
              <a:rPr lang="pt-PT" dirty="0" err="1"/>
              <a:t>Jarrod</a:t>
            </a:r>
            <a:r>
              <a:rPr lang="pt-PT" dirty="0"/>
              <a:t> R. </a:t>
            </a:r>
            <a:r>
              <a:rPr lang="pt-PT" dirty="0" err="1"/>
              <a:t>McClean</a:t>
            </a:r>
            <a:r>
              <a:rPr lang="pt-PT" dirty="0"/>
              <a:t>, </a:t>
            </a:r>
            <a:r>
              <a:rPr lang="pt-PT" dirty="0" err="1"/>
              <a:t>Kosuke</a:t>
            </a:r>
            <a:r>
              <a:rPr lang="pt-PT" dirty="0"/>
              <a:t> </a:t>
            </a:r>
            <a:r>
              <a:rPr lang="pt-PT" dirty="0" err="1"/>
              <a:t>Mitarai</a:t>
            </a:r>
            <a:r>
              <a:rPr lang="pt-PT" dirty="0"/>
              <a:t>, </a:t>
            </a:r>
            <a:r>
              <a:rPr lang="pt-PT" dirty="0" err="1"/>
              <a:t>Xiao</a:t>
            </a:r>
            <a:r>
              <a:rPr lang="pt-PT" dirty="0"/>
              <a:t> Yuan, </a:t>
            </a:r>
            <a:r>
              <a:rPr lang="pt-PT" dirty="0" err="1"/>
              <a:t>Lukasz</a:t>
            </a:r>
            <a:r>
              <a:rPr lang="pt-PT" dirty="0"/>
              <a:t> </a:t>
            </a:r>
            <a:r>
              <a:rPr lang="pt-PT" dirty="0" err="1"/>
              <a:t>Cincio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Patrick J. Coles. “</a:t>
            </a:r>
            <a:r>
              <a:rPr lang="pt-PT" b="1" dirty="0" err="1"/>
              <a:t>Variational</a:t>
            </a:r>
            <a:r>
              <a:rPr lang="pt-PT" b="1" dirty="0"/>
              <a:t> quantum </a:t>
            </a:r>
            <a:r>
              <a:rPr lang="pt-PT" b="1" dirty="0" err="1"/>
              <a:t>algorithms</a:t>
            </a:r>
            <a:r>
              <a:rPr lang="pt-PT" dirty="0"/>
              <a:t>”. </a:t>
            </a:r>
            <a:r>
              <a:rPr lang="pt-PT" dirty="0" err="1"/>
              <a:t>Nature</a:t>
            </a:r>
            <a:r>
              <a:rPr lang="pt-PT" dirty="0"/>
              <a:t> </a:t>
            </a:r>
            <a:r>
              <a:rPr lang="pt-PT" dirty="0" err="1"/>
              <a:t>Reviews</a:t>
            </a:r>
            <a:r>
              <a:rPr lang="pt-PT" dirty="0"/>
              <a:t> </a:t>
            </a:r>
            <a:r>
              <a:rPr lang="pt-PT" dirty="0" err="1"/>
              <a:t>Physics</a:t>
            </a:r>
            <a:r>
              <a:rPr lang="pt-PT" dirty="0"/>
              <a:t>, 3(9):625–644, </a:t>
            </a:r>
            <a:r>
              <a:rPr lang="pt-PT" dirty="0" err="1"/>
              <a:t>August</a:t>
            </a:r>
            <a:r>
              <a:rPr lang="pt-PT" dirty="0"/>
              <a:t> 2021;</a:t>
            </a:r>
          </a:p>
          <a:p>
            <a:r>
              <a:rPr lang="pt-PT" b="1" dirty="0"/>
              <a:t>[2]</a:t>
            </a:r>
            <a:r>
              <a:rPr lang="pt-PT" dirty="0"/>
              <a:t> Edward </a:t>
            </a:r>
            <a:r>
              <a:rPr lang="pt-PT" dirty="0" err="1"/>
              <a:t>Farhi</a:t>
            </a:r>
            <a:r>
              <a:rPr lang="pt-PT" dirty="0"/>
              <a:t>, </a:t>
            </a:r>
            <a:r>
              <a:rPr lang="pt-PT" dirty="0" err="1"/>
              <a:t>Jeffrey</a:t>
            </a:r>
            <a:r>
              <a:rPr lang="pt-PT" dirty="0"/>
              <a:t> </a:t>
            </a:r>
            <a:r>
              <a:rPr lang="pt-PT" dirty="0" err="1"/>
              <a:t>Goldstone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Sam </a:t>
            </a:r>
            <a:r>
              <a:rPr lang="pt-PT" dirty="0" err="1"/>
              <a:t>Gutmann</a:t>
            </a:r>
            <a:r>
              <a:rPr lang="pt-PT" dirty="0"/>
              <a:t>. “</a:t>
            </a:r>
            <a:r>
              <a:rPr lang="pt-PT" b="1" dirty="0"/>
              <a:t>A quantum </a:t>
            </a:r>
            <a:r>
              <a:rPr lang="pt-PT" b="1" dirty="0" err="1"/>
              <a:t>approximate</a:t>
            </a:r>
            <a:r>
              <a:rPr lang="pt-PT" b="1" dirty="0"/>
              <a:t> </a:t>
            </a:r>
            <a:r>
              <a:rPr lang="pt-PT" b="1" dirty="0" err="1"/>
              <a:t>optimization</a:t>
            </a:r>
            <a:r>
              <a:rPr lang="pt-PT" b="1" dirty="0"/>
              <a:t> </a:t>
            </a:r>
            <a:r>
              <a:rPr lang="pt-PT" b="1" dirty="0" err="1"/>
              <a:t>algorithm</a:t>
            </a:r>
            <a:r>
              <a:rPr lang="pt-PT" dirty="0"/>
              <a:t>”, 2014, ArXiv: 1411.4028;</a:t>
            </a:r>
          </a:p>
          <a:p>
            <a:r>
              <a:rPr lang="pt-PT" b="1" dirty="0"/>
              <a:t>[3]</a:t>
            </a:r>
            <a:r>
              <a:rPr lang="pt-PT" dirty="0"/>
              <a:t> </a:t>
            </a:r>
            <a:r>
              <a:rPr lang="pt-PT" dirty="0" err="1"/>
              <a:t>Yovav</a:t>
            </a:r>
            <a:r>
              <a:rPr lang="pt-PT" dirty="0"/>
              <a:t> Tene-Cohen, </a:t>
            </a:r>
            <a:r>
              <a:rPr lang="pt-PT" dirty="0" err="1"/>
              <a:t>Tomer</a:t>
            </a:r>
            <a:r>
              <a:rPr lang="pt-PT" dirty="0"/>
              <a:t> </a:t>
            </a:r>
            <a:r>
              <a:rPr lang="pt-PT" dirty="0" err="1"/>
              <a:t>Kelman</a:t>
            </a:r>
            <a:r>
              <a:rPr lang="pt-PT" dirty="0"/>
              <a:t>, </a:t>
            </a:r>
            <a:r>
              <a:rPr lang="pt-PT" dirty="0" err="1"/>
              <a:t>Ohad</a:t>
            </a:r>
            <a:r>
              <a:rPr lang="pt-PT" dirty="0"/>
              <a:t> Lev, </a:t>
            </a:r>
            <a:r>
              <a:rPr lang="pt-PT" dirty="0" err="1"/>
              <a:t>and</a:t>
            </a:r>
            <a:r>
              <a:rPr lang="pt-PT" dirty="0"/>
              <a:t> Adi </a:t>
            </a:r>
            <a:r>
              <a:rPr lang="pt-PT" dirty="0" err="1"/>
              <a:t>Makmal</a:t>
            </a:r>
            <a:r>
              <a:rPr lang="pt-PT" dirty="0"/>
              <a:t>. “</a:t>
            </a:r>
            <a:r>
              <a:rPr lang="pt-PT" b="1" dirty="0"/>
              <a:t>A </a:t>
            </a:r>
            <a:r>
              <a:rPr lang="pt-PT" b="1" dirty="0" err="1"/>
              <a:t>variational</a:t>
            </a:r>
            <a:r>
              <a:rPr lang="pt-PT" b="1" dirty="0"/>
              <a:t> qubit-</a:t>
            </a:r>
            <a:r>
              <a:rPr lang="pt-PT" b="1" dirty="0" err="1"/>
              <a:t>efficient</a:t>
            </a:r>
            <a:r>
              <a:rPr lang="pt-PT" b="1" dirty="0"/>
              <a:t> </a:t>
            </a:r>
            <a:r>
              <a:rPr lang="pt-PT" b="1" dirty="0" err="1"/>
              <a:t>maxcut</a:t>
            </a:r>
            <a:r>
              <a:rPr lang="pt-PT" b="1" dirty="0"/>
              <a:t> </a:t>
            </a:r>
            <a:r>
              <a:rPr lang="pt-PT" b="1" dirty="0" err="1"/>
              <a:t>heuristic</a:t>
            </a:r>
            <a:r>
              <a:rPr lang="pt-PT" b="1" dirty="0"/>
              <a:t> </a:t>
            </a:r>
            <a:r>
              <a:rPr lang="pt-PT" b="1" dirty="0" err="1"/>
              <a:t>algorithm</a:t>
            </a:r>
            <a:r>
              <a:rPr lang="pt-PT" dirty="0"/>
              <a:t>”, 2023, ArXiv: 2308.10383;</a:t>
            </a:r>
          </a:p>
          <a:p>
            <a:r>
              <a:rPr lang="pt-PT" b="1" dirty="0"/>
              <a:t>[4]</a:t>
            </a:r>
            <a:r>
              <a:rPr lang="pt-PT" dirty="0"/>
              <a:t> Michel X. </a:t>
            </a:r>
            <a:r>
              <a:rPr lang="pt-PT" dirty="0" err="1"/>
              <a:t>Goemans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David P. Williamson. “</a:t>
            </a:r>
            <a:r>
              <a:rPr lang="pt-PT" b="1" dirty="0" err="1"/>
              <a:t>Improved</a:t>
            </a:r>
            <a:r>
              <a:rPr lang="pt-PT" b="1" dirty="0"/>
              <a:t> </a:t>
            </a:r>
            <a:r>
              <a:rPr lang="pt-PT" b="1" dirty="0" err="1"/>
              <a:t>approximation</a:t>
            </a:r>
            <a:r>
              <a:rPr lang="pt-PT" b="1" dirty="0"/>
              <a:t> </a:t>
            </a:r>
            <a:r>
              <a:rPr lang="pt-PT" b="1" dirty="0" err="1"/>
              <a:t>algorithms</a:t>
            </a:r>
            <a:r>
              <a:rPr lang="pt-PT" b="1" dirty="0"/>
              <a:t> for </a:t>
            </a:r>
            <a:r>
              <a:rPr lang="pt-PT" b="1" dirty="0" err="1"/>
              <a:t>maximum</a:t>
            </a:r>
            <a:r>
              <a:rPr lang="pt-PT" b="1" dirty="0"/>
              <a:t> cut </a:t>
            </a:r>
            <a:r>
              <a:rPr lang="pt-PT" b="1" dirty="0" err="1"/>
              <a:t>and</a:t>
            </a:r>
            <a:r>
              <a:rPr lang="pt-PT" b="1" dirty="0"/>
              <a:t> </a:t>
            </a:r>
            <a:r>
              <a:rPr lang="pt-PT" b="1" dirty="0" err="1"/>
              <a:t>satisfiability</a:t>
            </a:r>
            <a:r>
              <a:rPr lang="pt-PT" b="1" dirty="0"/>
              <a:t> </a:t>
            </a:r>
            <a:r>
              <a:rPr lang="pt-PT" b="1" dirty="0" err="1"/>
              <a:t>problems</a:t>
            </a:r>
            <a:r>
              <a:rPr lang="pt-PT" b="1" dirty="0"/>
              <a:t> </a:t>
            </a:r>
            <a:r>
              <a:rPr lang="pt-PT" b="1" dirty="0" err="1"/>
              <a:t>using</a:t>
            </a:r>
            <a:r>
              <a:rPr lang="pt-PT" b="1" dirty="0"/>
              <a:t> </a:t>
            </a:r>
            <a:r>
              <a:rPr lang="pt-PT" b="1" dirty="0" err="1"/>
              <a:t>semidefinite</a:t>
            </a:r>
            <a:r>
              <a:rPr lang="pt-PT" b="1" dirty="0"/>
              <a:t> </a:t>
            </a:r>
            <a:r>
              <a:rPr lang="pt-PT" b="1" dirty="0" err="1"/>
              <a:t>programming</a:t>
            </a:r>
            <a:r>
              <a:rPr lang="pt-PT" dirty="0"/>
              <a:t>”. J. ACM, 42(6):1115–1145, </a:t>
            </a:r>
            <a:r>
              <a:rPr lang="pt-PT" dirty="0" err="1"/>
              <a:t>nov</a:t>
            </a:r>
            <a:r>
              <a:rPr lang="pt-PT" dirty="0"/>
              <a:t> 1995;</a:t>
            </a:r>
          </a:p>
          <a:p>
            <a:r>
              <a:rPr lang="pt-PT" b="1" dirty="0"/>
              <a:t>[5]</a:t>
            </a:r>
            <a:r>
              <a:rPr lang="pt-PT" dirty="0"/>
              <a:t> M.A. Nielsen </a:t>
            </a:r>
            <a:r>
              <a:rPr lang="pt-PT" dirty="0" err="1"/>
              <a:t>and</a:t>
            </a:r>
            <a:r>
              <a:rPr lang="pt-PT" dirty="0"/>
              <a:t> I.L. Chuang. “</a:t>
            </a:r>
            <a:r>
              <a:rPr lang="pt-PT" b="1" dirty="0"/>
              <a:t>Quantum </a:t>
            </a:r>
            <a:r>
              <a:rPr lang="pt-PT" b="1" dirty="0" err="1"/>
              <a:t>Computation</a:t>
            </a:r>
            <a:r>
              <a:rPr lang="pt-PT" b="1" dirty="0"/>
              <a:t> </a:t>
            </a:r>
            <a:r>
              <a:rPr lang="pt-PT" b="1" dirty="0" err="1"/>
              <a:t>and</a:t>
            </a:r>
            <a:r>
              <a:rPr lang="pt-PT" b="1" dirty="0"/>
              <a:t> Quantum </a:t>
            </a:r>
            <a:r>
              <a:rPr lang="pt-PT" b="1" dirty="0" err="1"/>
              <a:t>Information</a:t>
            </a:r>
            <a:r>
              <a:rPr lang="pt-PT" b="1" dirty="0"/>
              <a:t>: 10th </a:t>
            </a:r>
            <a:r>
              <a:rPr lang="pt-PT" b="1" dirty="0" err="1"/>
              <a:t>Anniversary</a:t>
            </a:r>
            <a:r>
              <a:rPr lang="pt-PT" b="1" dirty="0"/>
              <a:t> </a:t>
            </a:r>
            <a:r>
              <a:rPr lang="pt-PT" b="1" dirty="0" err="1"/>
              <a:t>Edition</a:t>
            </a:r>
            <a:r>
              <a:rPr lang="pt-PT" dirty="0"/>
              <a:t>”. Cambridge </a:t>
            </a:r>
            <a:r>
              <a:rPr lang="pt-PT" dirty="0" err="1"/>
              <a:t>University</a:t>
            </a:r>
            <a:r>
              <a:rPr lang="pt-PT" dirty="0"/>
              <a:t> </a:t>
            </a:r>
            <a:r>
              <a:rPr lang="pt-PT" dirty="0" err="1"/>
              <a:t>Press</a:t>
            </a:r>
            <a:r>
              <a:rPr lang="pt-PT" dirty="0"/>
              <a:t>, 2010;</a:t>
            </a:r>
          </a:p>
          <a:p>
            <a:r>
              <a:rPr lang="pt-PT" b="1" dirty="0"/>
              <a:t>[6]</a:t>
            </a:r>
            <a:r>
              <a:rPr lang="pt-PT" dirty="0"/>
              <a:t> Marco </a:t>
            </a:r>
            <a:r>
              <a:rPr lang="pt-PT" dirty="0" err="1"/>
              <a:t>Sciorilli</a:t>
            </a:r>
            <a:r>
              <a:rPr lang="pt-PT" dirty="0"/>
              <a:t>, Lucas Borges, Taylor L. </a:t>
            </a:r>
            <a:r>
              <a:rPr lang="pt-PT" dirty="0" err="1"/>
              <a:t>Patti</a:t>
            </a:r>
            <a:r>
              <a:rPr lang="pt-PT" dirty="0"/>
              <a:t>, Diego </a:t>
            </a:r>
            <a:r>
              <a:rPr lang="pt-PT" dirty="0" err="1"/>
              <a:t>Garc´ıa-Mart´ın</a:t>
            </a:r>
            <a:r>
              <a:rPr lang="pt-PT" dirty="0"/>
              <a:t>, </a:t>
            </a:r>
            <a:r>
              <a:rPr lang="pt-PT" dirty="0" err="1"/>
              <a:t>Giancarlo</a:t>
            </a:r>
            <a:r>
              <a:rPr lang="pt-PT" dirty="0"/>
              <a:t> Camilo, Anima </a:t>
            </a:r>
            <a:r>
              <a:rPr lang="pt-PT" dirty="0" err="1"/>
              <a:t>Anandkumar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Leandro </a:t>
            </a:r>
            <a:r>
              <a:rPr lang="pt-PT" dirty="0" err="1"/>
              <a:t>Aolita</a:t>
            </a:r>
            <a:r>
              <a:rPr lang="pt-PT" dirty="0"/>
              <a:t>. “</a:t>
            </a:r>
            <a:r>
              <a:rPr lang="pt-PT" b="1" dirty="0" err="1"/>
              <a:t>Towards</a:t>
            </a:r>
            <a:r>
              <a:rPr lang="pt-PT" b="1" dirty="0"/>
              <a:t> </a:t>
            </a:r>
            <a:r>
              <a:rPr lang="pt-PT" b="1" dirty="0" err="1"/>
              <a:t>large-scale</a:t>
            </a:r>
            <a:r>
              <a:rPr lang="pt-PT" b="1" dirty="0"/>
              <a:t> quantum </a:t>
            </a:r>
            <a:r>
              <a:rPr lang="pt-PT" b="1" dirty="0" err="1"/>
              <a:t>optimization</a:t>
            </a:r>
            <a:r>
              <a:rPr lang="pt-PT" b="1" dirty="0"/>
              <a:t> </a:t>
            </a:r>
            <a:r>
              <a:rPr lang="pt-PT" b="1" dirty="0" err="1"/>
              <a:t>solvers</a:t>
            </a:r>
            <a:r>
              <a:rPr lang="pt-PT" b="1" dirty="0"/>
              <a:t> </a:t>
            </a:r>
            <a:r>
              <a:rPr lang="pt-PT" b="1" dirty="0" err="1"/>
              <a:t>with</a:t>
            </a:r>
            <a:r>
              <a:rPr lang="pt-PT" b="1" dirty="0"/>
              <a:t> </a:t>
            </a:r>
            <a:r>
              <a:rPr lang="pt-PT" b="1" dirty="0" err="1"/>
              <a:t>few</a:t>
            </a:r>
            <a:r>
              <a:rPr lang="pt-PT" b="1" dirty="0"/>
              <a:t> qubits</a:t>
            </a:r>
            <a:r>
              <a:rPr lang="pt-PT" dirty="0"/>
              <a:t>”, 2024, 2401.09421;</a:t>
            </a:r>
          </a:p>
          <a:p>
            <a:r>
              <a:rPr lang="pt-PT" b="1" dirty="0"/>
              <a:t>[7]</a:t>
            </a:r>
            <a:r>
              <a:rPr lang="pt-PT" dirty="0"/>
              <a:t> Andrew Lucas. “</a:t>
            </a:r>
            <a:r>
              <a:rPr lang="pt-PT" b="1" dirty="0" err="1"/>
              <a:t>Ising</a:t>
            </a:r>
            <a:r>
              <a:rPr lang="pt-PT" b="1" dirty="0"/>
              <a:t> </a:t>
            </a:r>
            <a:r>
              <a:rPr lang="pt-PT" b="1" dirty="0" err="1"/>
              <a:t>formulations</a:t>
            </a:r>
            <a:r>
              <a:rPr lang="pt-PT" b="1" dirty="0"/>
              <a:t> </a:t>
            </a:r>
            <a:r>
              <a:rPr lang="pt-PT" b="1" dirty="0" err="1"/>
              <a:t>of</a:t>
            </a:r>
            <a:r>
              <a:rPr lang="pt-PT" b="1" dirty="0"/>
              <a:t> </a:t>
            </a:r>
            <a:r>
              <a:rPr lang="pt-PT" b="1" dirty="0" err="1"/>
              <a:t>many</a:t>
            </a:r>
            <a:r>
              <a:rPr lang="pt-PT" b="1" dirty="0"/>
              <a:t> </a:t>
            </a:r>
            <a:r>
              <a:rPr lang="pt-PT" b="1" dirty="0" err="1"/>
              <a:t>np</a:t>
            </a:r>
            <a:r>
              <a:rPr lang="pt-PT" b="1" dirty="0"/>
              <a:t> </a:t>
            </a:r>
            <a:r>
              <a:rPr lang="pt-PT" b="1" dirty="0" err="1"/>
              <a:t>problems</a:t>
            </a:r>
            <a:r>
              <a:rPr lang="pt-PT" dirty="0"/>
              <a:t>”. </a:t>
            </a:r>
            <a:r>
              <a:rPr lang="pt-PT" dirty="0" err="1"/>
              <a:t>Frontiers</a:t>
            </a:r>
            <a:r>
              <a:rPr lang="pt-PT" dirty="0"/>
              <a:t> in </a:t>
            </a:r>
            <a:r>
              <a:rPr lang="pt-PT" dirty="0" err="1"/>
              <a:t>Physics</a:t>
            </a:r>
            <a:r>
              <a:rPr lang="pt-PT" dirty="0"/>
              <a:t>, 2, 2014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8F7252A-C8F3-FAD6-1F6D-4A42272A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D8831-F20B-489B-86E4-734A3E31ABF4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B38D79-EAA3-D5C5-8A02-711B84B7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6A49910-9B0B-B11C-AA27-839DED18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30</a:t>
            </a:fld>
            <a:endParaRPr lang="en-US"/>
          </a:p>
        </p:txBody>
      </p:sp>
      <p:pic>
        <p:nvPicPr>
          <p:cNvPr id="10" name="Imagem 9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8F2BF37C-8108-8890-A367-D320E635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11" name="Imagem 10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AFC9CAA2-6583-7566-1D53-5AAB11024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2" name="Imagem 11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927517B0-E817-88E8-1C8A-B3C24BB46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5338944A-0A9A-4AE1-9CF9-EC8AB9291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9">
            <a:extLst>
              <a:ext uri="{FF2B5EF4-FFF2-40B4-BE49-F238E27FC236}">
                <a16:creationId xmlns:a16="http://schemas.microsoft.com/office/drawing/2014/main" id="{AA83998C-F742-4F79-9315-A66C8A7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675086" cy="6858000"/>
          </a:xfrm>
          <a:custGeom>
            <a:avLst/>
            <a:gdLst>
              <a:gd name="connsiteX0" fmla="*/ 14982 w 6355531"/>
              <a:gd name="connsiteY0" fmla="*/ 0 h 6858000"/>
              <a:gd name="connsiteX1" fmla="*/ 1077543 w 6355531"/>
              <a:gd name="connsiteY1" fmla="*/ 0 h 6858000"/>
              <a:gd name="connsiteX2" fmla="*/ 1307510 w 6355531"/>
              <a:gd name="connsiteY2" fmla="*/ 0 h 6858000"/>
              <a:gd name="connsiteX3" fmla="*/ 6355531 w 6355531"/>
              <a:gd name="connsiteY3" fmla="*/ 0 h 6858000"/>
              <a:gd name="connsiteX4" fmla="*/ 6355531 w 6355531"/>
              <a:gd name="connsiteY4" fmla="*/ 6858000 h 6858000"/>
              <a:gd name="connsiteX5" fmla="*/ 1307510 w 6355531"/>
              <a:gd name="connsiteY5" fmla="*/ 6858000 h 6858000"/>
              <a:gd name="connsiteX6" fmla="*/ 1077543 w 6355531"/>
              <a:gd name="connsiteY6" fmla="*/ 6858000 h 6858000"/>
              <a:gd name="connsiteX7" fmla="*/ 1077543 w 6355531"/>
              <a:gd name="connsiteY7" fmla="*/ 6857951 h 6858000"/>
              <a:gd name="connsiteX8" fmla="*/ 76819 w 6355531"/>
              <a:gd name="connsiteY8" fmla="*/ 6857735 h 6858000"/>
              <a:gd name="connsiteX9" fmla="*/ 112467 w 6355531"/>
              <a:gd name="connsiteY9" fmla="*/ 6776847 h 6858000"/>
              <a:gd name="connsiteX10" fmla="*/ 123670 w 6355531"/>
              <a:gd name="connsiteY10" fmla="*/ 6737706 h 6858000"/>
              <a:gd name="connsiteX11" fmla="*/ 140628 w 6355531"/>
              <a:gd name="connsiteY11" fmla="*/ 6686827 h 6858000"/>
              <a:gd name="connsiteX12" fmla="*/ 151907 w 6355531"/>
              <a:gd name="connsiteY12" fmla="*/ 6633777 h 6858000"/>
              <a:gd name="connsiteX13" fmla="*/ 222869 w 6355531"/>
              <a:gd name="connsiteY13" fmla="*/ 6492130 h 6858000"/>
              <a:gd name="connsiteX14" fmla="*/ 238151 w 6355531"/>
              <a:gd name="connsiteY14" fmla="*/ 6431610 h 6858000"/>
              <a:gd name="connsiteX15" fmla="*/ 256505 w 6355531"/>
              <a:gd name="connsiteY15" fmla="*/ 6294334 h 6858000"/>
              <a:gd name="connsiteX16" fmla="*/ 244595 w 6355531"/>
              <a:gd name="connsiteY16" fmla="*/ 6231403 h 6858000"/>
              <a:gd name="connsiteX17" fmla="*/ 237442 w 6355531"/>
              <a:gd name="connsiteY17" fmla="*/ 6202459 h 6858000"/>
              <a:gd name="connsiteX18" fmla="*/ 236271 w 6355531"/>
              <a:gd name="connsiteY18" fmla="*/ 6153037 h 6858000"/>
              <a:gd name="connsiteX19" fmla="*/ 243660 w 6355531"/>
              <a:gd name="connsiteY19" fmla="*/ 5905303 h 6858000"/>
              <a:gd name="connsiteX20" fmla="*/ 272845 w 6355531"/>
              <a:gd name="connsiteY20" fmla="*/ 5712857 h 6858000"/>
              <a:gd name="connsiteX21" fmla="*/ 301874 w 6355531"/>
              <a:gd name="connsiteY21" fmla="*/ 5660491 h 6858000"/>
              <a:gd name="connsiteX22" fmla="*/ 315524 w 6355531"/>
              <a:gd name="connsiteY22" fmla="*/ 5553910 h 6858000"/>
              <a:gd name="connsiteX23" fmla="*/ 339324 w 6355531"/>
              <a:gd name="connsiteY23" fmla="*/ 5449031 h 6858000"/>
              <a:gd name="connsiteX24" fmla="*/ 375255 w 6355531"/>
              <a:gd name="connsiteY24" fmla="*/ 5341916 h 6858000"/>
              <a:gd name="connsiteX25" fmla="*/ 412645 w 6355531"/>
              <a:gd name="connsiteY25" fmla="*/ 5264214 h 6858000"/>
              <a:gd name="connsiteX26" fmla="*/ 418645 w 6355531"/>
              <a:gd name="connsiteY26" fmla="*/ 5225268 h 6858000"/>
              <a:gd name="connsiteX27" fmla="*/ 426713 w 6355531"/>
              <a:gd name="connsiteY27" fmla="*/ 5159961 h 6858000"/>
              <a:gd name="connsiteX28" fmla="*/ 430230 w 6355531"/>
              <a:gd name="connsiteY28" fmla="*/ 5125185 h 6858000"/>
              <a:gd name="connsiteX29" fmla="*/ 443738 w 6355531"/>
              <a:gd name="connsiteY29" fmla="*/ 5067850 h 6858000"/>
              <a:gd name="connsiteX30" fmla="*/ 446398 w 6355531"/>
              <a:gd name="connsiteY30" fmla="*/ 5060861 h 6858000"/>
              <a:gd name="connsiteX31" fmla="*/ 444701 w 6355531"/>
              <a:gd name="connsiteY31" fmla="*/ 4993030 h 6858000"/>
              <a:gd name="connsiteX32" fmla="*/ 451432 w 6355531"/>
              <a:gd name="connsiteY32" fmla="*/ 4946844 h 6858000"/>
              <a:gd name="connsiteX33" fmla="*/ 462400 w 6355531"/>
              <a:gd name="connsiteY33" fmla="*/ 4858827 h 6858000"/>
              <a:gd name="connsiteX34" fmla="*/ 468151 w 6355531"/>
              <a:gd name="connsiteY34" fmla="*/ 4821170 h 6858000"/>
              <a:gd name="connsiteX35" fmla="*/ 467482 w 6355531"/>
              <a:gd name="connsiteY35" fmla="*/ 4584173 h 6858000"/>
              <a:gd name="connsiteX36" fmla="*/ 459345 w 6355531"/>
              <a:gd name="connsiteY36" fmla="*/ 4375228 h 6858000"/>
              <a:gd name="connsiteX37" fmla="*/ 440498 w 6355531"/>
              <a:gd name="connsiteY37" fmla="*/ 4214165 h 6858000"/>
              <a:gd name="connsiteX38" fmla="*/ 442085 w 6355531"/>
              <a:gd name="connsiteY38" fmla="*/ 4076008 h 6858000"/>
              <a:gd name="connsiteX39" fmla="*/ 430102 w 6355531"/>
              <a:gd name="connsiteY39" fmla="*/ 4033999 h 6858000"/>
              <a:gd name="connsiteX40" fmla="*/ 429834 w 6355531"/>
              <a:gd name="connsiteY40" fmla="*/ 4013953 h 6858000"/>
              <a:gd name="connsiteX41" fmla="*/ 434022 w 6355531"/>
              <a:gd name="connsiteY41" fmla="*/ 3872886 h 6858000"/>
              <a:gd name="connsiteX42" fmla="*/ 444128 w 6355531"/>
              <a:gd name="connsiteY42" fmla="*/ 3813873 h 6858000"/>
              <a:gd name="connsiteX43" fmla="*/ 454742 w 6355531"/>
              <a:gd name="connsiteY43" fmla="*/ 3738082 h 6858000"/>
              <a:gd name="connsiteX44" fmla="*/ 461899 w 6355531"/>
              <a:gd name="connsiteY44" fmla="*/ 3673397 h 6858000"/>
              <a:gd name="connsiteX45" fmla="*/ 461213 w 6355531"/>
              <a:gd name="connsiteY45" fmla="*/ 3637109 h 6858000"/>
              <a:gd name="connsiteX46" fmla="*/ 464567 w 6355531"/>
              <a:gd name="connsiteY46" fmla="*/ 3536883 h 6858000"/>
              <a:gd name="connsiteX47" fmla="*/ 485444 w 6355531"/>
              <a:gd name="connsiteY47" fmla="*/ 3295862 h 6858000"/>
              <a:gd name="connsiteX48" fmla="*/ 468421 w 6355531"/>
              <a:gd name="connsiteY48" fmla="*/ 3158586 h 6858000"/>
              <a:gd name="connsiteX49" fmla="*/ 444464 w 6355531"/>
              <a:gd name="connsiteY49" fmla="*/ 3112365 h 6858000"/>
              <a:gd name="connsiteX50" fmla="*/ 430314 w 6355531"/>
              <a:gd name="connsiteY50" fmla="*/ 3072935 h 6858000"/>
              <a:gd name="connsiteX51" fmla="*/ 406129 w 6355531"/>
              <a:gd name="connsiteY51" fmla="*/ 2958185 h 6858000"/>
              <a:gd name="connsiteX52" fmla="*/ 364512 w 6355531"/>
              <a:gd name="connsiteY52" fmla="*/ 2843952 h 6858000"/>
              <a:gd name="connsiteX53" fmla="*/ 300461 w 6355531"/>
              <a:gd name="connsiteY53" fmla="*/ 2554718 h 6858000"/>
              <a:gd name="connsiteX54" fmla="*/ 272031 w 6355531"/>
              <a:gd name="connsiteY54" fmla="*/ 2447068 h 6858000"/>
              <a:gd name="connsiteX55" fmla="*/ 275996 w 6355531"/>
              <a:gd name="connsiteY55" fmla="*/ 2423438 h 6858000"/>
              <a:gd name="connsiteX56" fmla="*/ 244658 w 6355531"/>
              <a:gd name="connsiteY56" fmla="*/ 2261920 h 6858000"/>
              <a:gd name="connsiteX57" fmla="*/ 234806 w 6355531"/>
              <a:gd name="connsiteY57" fmla="*/ 2195378 h 6858000"/>
              <a:gd name="connsiteX58" fmla="*/ 219430 w 6355531"/>
              <a:gd name="connsiteY58" fmla="*/ 2155135 h 6858000"/>
              <a:gd name="connsiteX59" fmla="*/ 216954 w 6355531"/>
              <a:gd name="connsiteY59" fmla="*/ 2118008 h 6858000"/>
              <a:gd name="connsiteX60" fmla="*/ 217921 w 6355531"/>
              <a:gd name="connsiteY60" fmla="*/ 2050531 h 6858000"/>
              <a:gd name="connsiteX61" fmla="*/ 191603 w 6355531"/>
              <a:gd name="connsiteY61" fmla="*/ 1906352 h 6858000"/>
              <a:gd name="connsiteX62" fmla="*/ 168765 w 6355531"/>
              <a:gd name="connsiteY62" fmla="*/ 1861531 h 6858000"/>
              <a:gd name="connsiteX63" fmla="*/ 123757 w 6355531"/>
              <a:gd name="connsiteY63" fmla="*/ 1732919 h 6858000"/>
              <a:gd name="connsiteX64" fmla="*/ 95931 w 6355531"/>
              <a:gd name="connsiteY64" fmla="*/ 1615777 h 6858000"/>
              <a:gd name="connsiteX65" fmla="*/ 77222 w 6355531"/>
              <a:gd name="connsiteY65" fmla="*/ 1563678 h 6858000"/>
              <a:gd name="connsiteX66" fmla="*/ 82894 w 6355531"/>
              <a:gd name="connsiteY66" fmla="*/ 1477995 h 6858000"/>
              <a:gd name="connsiteX67" fmla="*/ 77431 w 6355531"/>
              <a:gd name="connsiteY67" fmla="*/ 1307086 h 6858000"/>
              <a:gd name="connsiteX68" fmla="*/ 83152 w 6355531"/>
              <a:gd name="connsiteY68" fmla="*/ 1168288 h 6858000"/>
              <a:gd name="connsiteX69" fmla="*/ 65215 w 6355531"/>
              <a:gd name="connsiteY69" fmla="*/ 1088484 h 6858000"/>
              <a:gd name="connsiteX70" fmla="*/ 54242 w 6355531"/>
              <a:gd name="connsiteY70" fmla="*/ 1016103 h 6858000"/>
              <a:gd name="connsiteX71" fmla="*/ 55661 w 6355531"/>
              <a:gd name="connsiteY71" fmla="*/ 954054 h 6858000"/>
              <a:gd name="connsiteX72" fmla="*/ 50658 w 6355531"/>
              <a:gd name="connsiteY72" fmla="*/ 896999 h 6858000"/>
              <a:gd name="connsiteX73" fmla="*/ 11825 w 6355531"/>
              <a:gd name="connsiteY73" fmla="*/ 711705 h 6858000"/>
              <a:gd name="connsiteX74" fmla="*/ 8815 w 6355531"/>
              <a:gd name="connsiteY74" fmla="*/ 619315 h 6858000"/>
              <a:gd name="connsiteX75" fmla="*/ 2635 w 6355531"/>
              <a:gd name="connsiteY75" fmla="*/ 585934 h 6858000"/>
              <a:gd name="connsiteX76" fmla="*/ 1 w 6355531"/>
              <a:gd name="connsiteY76" fmla="*/ 538948 h 6858000"/>
              <a:gd name="connsiteX77" fmla="*/ 3808 w 6355531"/>
              <a:gd name="connsiteY77" fmla="*/ 525163 h 6858000"/>
              <a:gd name="connsiteX78" fmla="*/ 28525 w 6355531"/>
              <a:gd name="connsiteY78" fmla="*/ 393828 h 6858000"/>
              <a:gd name="connsiteX79" fmla="*/ 28359 w 6355531"/>
              <a:gd name="connsiteY79" fmla="*/ 353137 h 6858000"/>
              <a:gd name="connsiteX80" fmla="*/ 33905 w 6355531"/>
              <a:gd name="connsiteY80" fmla="*/ 275771 h 6858000"/>
              <a:gd name="connsiteX81" fmla="*/ 43349 w 6355531"/>
              <a:gd name="connsiteY81" fmla="*/ 236673 h 6858000"/>
              <a:gd name="connsiteX82" fmla="*/ 42417 w 6355531"/>
              <a:gd name="connsiteY82" fmla="*/ 144983 h 6858000"/>
              <a:gd name="connsiteX83" fmla="*/ 32952 w 6355531"/>
              <a:gd name="connsiteY83" fmla="*/ 33857 h 6858000"/>
              <a:gd name="connsiteX0" fmla="*/ 14982 w 6355531"/>
              <a:gd name="connsiteY0" fmla="*/ 0 h 6858000"/>
              <a:gd name="connsiteX1" fmla="*/ 1077543 w 6355531"/>
              <a:gd name="connsiteY1" fmla="*/ 0 h 6858000"/>
              <a:gd name="connsiteX2" fmla="*/ 6355531 w 6355531"/>
              <a:gd name="connsiteY2" fmla="*/ 0 h 6858000"/>
              <a:gd name="connsiteX3" fmla="*/ 6355531 w 6355531"/>
              <a:gd name="connsiteY3" fmla="*/ 6858000 h 6858000"/>
              <a:gd name="connsiteX4" fmla="*/ 1307510 w 6355531"/>
              <a:gd name="connsiteY4" fmla="*/ 6858000 h 6858000"/>
              <a:gd name="connsiteX5" fmla="*/ 1077543 w 6355531"/>
              <a:gd name="connsiteY5" fmla="*/ 6858000 h 6858000"/>
              <a:gd name="connsiteX6" fmla="*/ 1077543 w 6355531"/>
              <a:gd name="connsiteY6" fmla="*/ 6857951 h 6858000"/>
              <a:gd name="connsiteX7" fmla="*/ 76819 w 6355531"/>
              <a:gd name="connsiteY7" fmla="*/ 6857735 h 6858000"/>
              <a:gd name="connsiteX8" fmla="*/ 112467 w 6355531"/>
              <a:gd name="connsiteY8" fmla="*/ 6776847 h 6858000"/>
              <a:gd name="connsiteX9" fmla="*/ 123670 w 6355531"/>
              <a:gd name="connsiteY9" fmla="*/ 6737706 h 6858000"/>
              <a:gd name="connsiteX10" fmla="*/ 140628 w 6355531"/>
              <a:gd name="connsiteY10" fmla="*/ 6686827 h 6858000"/>
              <a:gd name="connsiteX11" fmla="*/ 151907 w 6355531"/>
              <a:gd name="connsiteY11" fmla="*/ 6633777 h 6858000"/>
              <a:gd name="connsiteX12" fmla="*/ 222869 w 6355531"/>
              <a:gd name="connsiteY12" fmla="*/ 6492130 h 6858000"/>
              <a:gd name="connsiteX13" fmla="*/ 238151 w 6355531"/>
              <a:gd name="connsiteY13" fmla="*/ 6431610 h 6858000"/>
              <a:gd name="connsiteX14" fmla="*/ 256505 w 6355531"/>
              <a:gd name="connsiteY14" fmla="*/ 6294334 h 6858000"/>
              <a:gd name="connsiteX15" fmla="*/ 244595 w 6355531"/>
              <a:gd name="connsiteY15" fmla="*/ 6231403 h 6858000"/>
              <a:gd name="connsiteX16" fmla="*/ 237442 w 6355531"/>
              <a:gd name="connsiteY16" fmla="*/ 6202459 h 6858000"/>
              <a:gd name="connsiteX17" fmla="*/ 236271 w 6355531"/>
              <a:gd name="connsiteY17" fmla="*/ 6153037 h 6858000"/>
              <a:gd name="connsiteX18" fmla="*/ 243660 w 6355531"/>
              <a:gd name="connsiteY18" fmla="*/ 5905303 h 6858000"/>
              <a:gd name="connsiteX19" fmla="*/ 272845 w 6355531"/>
              <a:gd name="connsiteY19" fmla="*/ 5712857 h 6858000"/>
              <a:gd name="connsiteX20" fmla="*/ 301874 w 6355531"/>
              <a:gd name="connsiteY20" fmla="*/ 5660491 h 6858000"/>
              <a:gd name="connsiteX21" fmla="*/ 315524 w 6355531"/>
              <a:gd name="connsiteY21" fmla="*/ 5553910 h 6858000"/>
              <a:gd name="connsiteX22" fmla="*/ 339324 w 6355531"/>
              <a:gd name="connsiteY22" fmla="*/ 5449031 h 6858000"/>
              <a:gd name="connsiteX23" fmla="*/ 375255 w 6355531"/>
              <a:gd name="connsiteY23" fmla="*/ 5341916 h 6858000"/>
              <a:gd name="connsiteX24" fmla="*/ 412645 w 6355531"/>
              <a:gd name="connsiteY24" fmla="*/ 5264214 h 6858000"/>
              <a:gd name="connsiteX25" fmla="*/ 418645 w 6355531"/>
              <a:gd name="connsiteY25" fmla="*/ 5225268 h 6858000"/>
              <a:gd name="connsiteX26" fmla="*/ 426713 w 6355531"/>
              <a:gd name="connsiteY26" fmla="*/ 5159961 h 6858000"/>
              <a:gd name="connsiteX27" fmla="*/ 430230 w 6355531"/>
              <a:gd name="connsiteY27" fmla="*/ 5125185 h 6858000"/>
              <a:gd name="connsiteX28" fmla="*/ 443738 w 6355531"/>
              <a:gd name="connsiteY28" fmla="*/ 5067850 h 6858000"/>
              <a:gd name="connsiteX29" fmla="*/ 446398 w 6355531"/>
              <a:gd name="connsiteY29" fmla="*/ 5060861 h 6858000"/>
              <a:gd name="connsiteX30" fmla="*/ 444701 w 6355531"/>
              <a:gd name="connsiteY30" fmla="*/ 4993030 h 6858000"/>
              <a:gd name="connsiteX31" fmla="*/ 451432 w 6355531"/>
              <a:gd name="connsiteY31" fmla="*/ 4946844 h 6858000"/>
              <a:gd name="connsiteX32" fmla="*/ 462400 w 6355531"/>
              <a:gd name="connsiteY32" fmla="*/ 4858827 h 6858000"/>
              <a:gd name="connsiteX33" fmla="*/ 468151 w 6355531"/>
              <a:gd name="connsiteY33" fmla="*/ 4821170 h 6858000"/>
              <a:gd name="connsiteX34" fmla="*/ 467482 w 6355531"/>
              <a:gd name="connsiteY34" fmla="*/ 4584173 h 6858000"/>
              <a:gd name="connsiteX35" fmla="*/ 459345 w 6355531"/>
              <a:gd name="connsiteY35" fmla="*/ 4375228 h 6858000"/>
              <a:gd name="connsiteX36" fmla="*/ 440498 w 6355531"/>
              <a:gd name="connsiteY36" fmla="*/ 4214165 h 6858000"/>
              <a:gd name="connsiteX37" fmla="*/ 442085 w 6355531"/>
              <a:gd name="connsiteY37" fmla="*/ 4076008 h 6858000"/>
              <a:gd name="connsiteX38" fmla="*/ 430102 w 6355531"/>
              <a:gd name="connsiteY38" fmla="*/ 4033999 h 6858000"/>
              <a:gd name="connsiteX39" fmla="*/ 429834 w 6355531"/>
              <a:gd name="connsiteY39" fmla="*/ 4013953 h 6858000"/>
              <a:gd name="connsiteX40" fmla="*/ 434022 w 6355531"/>
              <a:gd name="connsiteY40" fmla="*/ 3872886 h 6858000"/>
              <a:gd name="connsiteX41" fmla="*/ 444128 w 6355531"/>
              <a:gd name="connsiteY41" fmla="*/ 3813873 h 6858000"/>
              <a:gd name="connsiteX42" fmla="*/ 454742 w 6355531"/>
              <a:gd name="connsiteY42" fmla="*/ 3738082 h 6858000"/>
              <a:gd name="connsiteX43" fmla="*/ 461899 w 6355531"/>
              <a:gd name="connsiteY43" fmla="*/ 3673397 h 6858000"/>
              <a:gd name="connsiteX44" fmla="*/ 461213 w 6355531"/>
              <a:gd name="connsiteY44" fmla="*/ 3637109 h 6858000"/>
              <a:gd name="connsiteX45" fmla="*/ 464567 w 6355531"/>
              <a:gd name="connsiteY45" fmla="*/ 3536883 h 6858000"/>
              <a:gd name="connsiteX46" fmla="*/ 485444 w 6355531"/>
              <a:gd name="connsiteY46" fmla="*/ 3295862 h 6858000"/>
              <a:gd name="connsiteX47" fmla="*/ 468421 w 6355531"/>
              <a:gd name="connsiteY47" fmla="*/ 3158586 h 6858000"/>
              <a:gd name="connsiteX48" fmla="*/ 444464 w 6355531"/>
              <a:gd name="connsiteY48" fmla="*/ 3112365 h 6858000"/>
              <a:gd name="connsiteX49" fmla="*/ 430314 w 6355531"/>
              <a:gd name="connsiteY49" fmla="*/ 3072935 h 6858000"/>
              <a:gd name="connsiteX50" fmla="*/ 406129 w 6355531"/>
              <a:gd name="connsiteY50" fmla="*/ 2958185 h 6858000"/>
              <a:gd name="connsiteX51" fmla="*/ 364512 w 6355531"/>
              <a:gd name="connsiteY51" fmla="*/ 2843952 h 6858000"/>
              <a:gd name="connsiteX52" fmla="*/ 300461 w 6355531"/>
              <a:gd name="connsiteY52" fmla="*/ 2554718 h 6858000"/>
              <a:gd name="connsiteX53" fmla="*/ 272031 w 6355531"/>
              <a:gd name="connsiteY53" fmla="*/ 2447068 h 6858000"/>
              <a:gd name="connsiteX54" fmla="*/ 275996 w 6355531"/>
              <a:gd name="connsiteY54" fmla="*/ 2423438 h 6858000"/>
              <a:gd name="connsiteX55" fmla="*/ 244658 w 6355531"/>
              <a:gd name="connsiteY55" fmla="*/ 2261920 h 6858000"/>
              <a:gd name="connsiteX56" fmla="*/ 234806 w 6355531"/>
              <a:gd name="connsiteY56" fmla="*/ 2195378 h 6858000"/>
              <a:gd name="connsiteX57" fmla="*/ 219430 w 6355531"/>
              <a:gd name="connsiteY57" fmla="*/ 2155135 h 6858000"/>
              <a:gd name="connsiteX58" fmla="*/ 216954 w 6355531"/>
              <a:gd name="connsiteY58" fmla="*/ 2118008 h 6858000"/>
              <a:gd name="connsiteX59" fmla="*/ 217921 w 6355531"/>
              <a:gd name="connsiteY59" fmla="*/ 2050531 h 6858000"/>
              <a:gd name="connsiteX60" fmla="*/ 191603 w 6355531"/>
              <a:gd name="connsiteY60" fmla="*/ 1906352 h 6858000"/>
              <a:gd name="connsiteX61" fmla="*/ 168765 w 6355531"/>
              <a:gd name="connsiteY61" fmla="*/ 1861531 h 6858000"/>
              <a:gd name="connsiteX62" fmla="*/ 123757 w 6355531"/>
              <a:gd name="connsiteY62" fmla="*/ 1732919 h 6858000"/>
              <a:gd name="connsiteX63" fmla="*/ 95931 w 6355531"/>
              <a:gd name="connsiteY63" fmla="*/ 1615777 h 6858000"/>
              <a:gd name="connsiteX64" fmla="*/ 77222 w 6355531"/>
              <a:gd name="connsiteY64" fmla="*/ 1563678 h 6858000"/>
              <a:gd name="connsiteX65" fmla="*/ 82894 w 6355531"/>
              <a:gd name="connsiteY65" fmla="*/ 1477995 h 6858000"/>
              <a:gd name="connsiteX66" fmla="*/ 77431 w 6355531"/>
              <a:gd name="connsiteY66" fmla="*/ 1307086 h 6858000"/>
              <a:gd name="connsiteX67" fmla="*/ 83152 w 6355531"/>
              <a:gd name="connsiteY67" fmla="*/ 1168288 h 6858000"/>
              <a:gd name="connsiteX68" fmla="*/ 65215 w 6355531"/>
              <a:gd name="connsiteY68" fmla="*/ 1088484 h 6858000"/>
              <a:gd name="connsiteX69" fmla="*/ 54242 w 6355531"/>
              <a:gd name="connsiteY69" fmla="*/ 1016103 h 6858000"/>
              <a:gd name="connsiteX70" fmla="*/ 55661 w 6355531"/>
              <a:gd name="connsiteY70" fmla="*/ 954054 h 6858000"/>
              <a:gd name="connsiteX71" fmla="*/ 50658 w 6355531"/>
              <a:gd name="connsiteY71" fmla="*/ 896999 h 6858000"/>
              <a:gd name="connsiteX72" fmla="*/ 11825 w 6355531"/>
              <a:gd name="connsiteY72" fmla="*/ 711705 h 6858000"/>
              <a:gd name="connsiteX73" fmla="*/ 8815 w 6355531"/>
              <a:gd name="connsiteY73" fmla="*/ 619315 h 6858000"/>
              <a:gd name="connsiteX74" fmla="*/ 2635 w 6355531"/>
              <a:gd name="connsiteY74" fmla="*/ 585934 h 6858000"/>
              <a:gd name="connsiteX75" fmla="*/ 1 w 6355531"/>
              <a:gd name="connsiteY75" fmla="*/ 538948 h 6858000"/>
              <a:gd name="connsiteX76" fmla="*/ 3808 w 6355531"/>
              <a:gd name="connsiteY76" fmla="*/ 525163 h 6858000"/>
              <a:gd name="connsiteX77" fmla="*/ 28525 w 6355531"/>
              <a:gd name="connsiteY77" fmla="*/ 393828 h 6858000"/>
              <a:gd name="connsiteX78" fmla="*/ 28359 w 6355531"/>
              <a:gd name="connsiteY78" fmla="*/ 353137 h 6858000"/>
              <a:gd name="connsiteX79" fmla="*/ 33905 w 6355531"/>
              <a:gd name="connsiteY79" fmla="*/ 275771 h 6858000"/>
              <a:gd name="connsiteX80" fmla="*/ 43349 w 6355531"/>
              <a:gd name="connsiteY80" fmla="*/ 236673 h 6858000"/>
              <a:gd name="connsiteX81" fmla="*/ 42417 w 6355531"/>
              <a:gd name="connsiteY81" fmla="*/ 144983 h 6858000"/>
              <a:gd name="connsiteX82" fmla="*/ 32952 w 6355531"/>
              <a:gd name="connsiteY82" fmla="*/ 33857 h 6858000"/>
              <a:gd name="connsiteX83" fmla="*/ 14982 w 6355531"/>
              <a:gd name="connsiteY83" fmla="*/ 0 h 6858000"/>
              <a:gd name="connsiteX0" fmla="*/ 14982 w 6355531"/>
              <a:gd name="connsiteY0" fmla="*/ 0 h 6858000"/>
              <a:gd name="connsiteX1" fmla="*/ 6355531 w 6355531"/>
              <a:gd name="connsiteY1" fmla="*/ 0 h 6858000"/>
              <a:gd name="connsiteX2" fmla="*/ 6355531 w 6355531"/>
              <a:gd name="connsiteY2" fmla="*/ 6858000 h 6858000"/>
              <a:gd name="connsiteX3" fmla="*/ 1307510 w 6355531"/>
              <a:gd name="connsiteY3" fmla="*/ 6858000 h 6858000"/>
              <a:gd name="connsiteX4" fmla="*/ 1077543 w 6355531"/>
              <a:gd name="connsiteY4" fmla="*/ 6858000 h 6858000"/>
              <a:gd name="connsiteX5" fmla="*/ 1077543 w 6355531"/>
              <a:gd name="connsiteY5" fmla="*/ 6857951 h 6858000"/>
              <a:gd name="connsiteX6" fmla="*/ 76819 w 6355531"/>
              <a:gd name="connsiteY6" fmla="*/ 6857735 h 6858000"/>
              <a:gd name="connsiteX7" fmla="*/ 112467 w 6355531"/>
              <a:gd name="connsiteY7" fmla="*/ 6776847 h 6858000"/>
              <a:gd name="connsiteX8" fmla="*/ 123670 w 6355531"/>
              <a:gd name="connsiteY8" fmla="*/ 6737706 h 6858000"/>
              <a:gd name="connsiteX9" fmla="*/ 140628 w 6355531"/>
              <a:gd name="connsiteY9" fmla="*/ 6686827 h 6858000"/>
              <a:gd name="connsiteX10" fmla="*/ 151907 w 6355531"/>
              <a:gd name="connsiteY10" fmla="*/ 6633777 h 6858000"/>
              <a:gd name="connsiteX11" fmla="*/ 222869 w 6355531"/>
              <a:gd name="connsiteY11" fmla="*/ 6492130 h 6858000"/>
              <a:gd name="connsiteX12" fmla="*/ 238151 w 6355531"/>
              <a:gd name="connsiteY12" fmla="*/ 6431610 h 6858000"/>
              <a:gd name="connsiteX13" fmla="*/ 256505 w 6355531"/>
              <a:gd name="connsiteY13" fmla="*/ 6294334 h 6858000"/>
              <a:gd name="connsiteX14" fmla="*/ 244595 w 6355531"/>
              <a:gd name="connsiteY14" fmla="*/ 6231403 h 6858000"/>
              <a:gd name="connsiteX15" fmla="*/ 237442 w 6355531"/>
              <a:gd name="connsiteY15" fmla="*/ 6202459 h 6858000"/>
              <a:gd name="connsiteX16" fmla="*/ 236271 w 6355531"/>
              <a:gd name="connsiteY16" fmla="*/ 6153037 h 6858000"/>
              <a:gd name="connsiteX17" fmla="*/ 243660 w 6355531"/>
              <a:gd name="connsiteY17" fmla="*/ 5905303 h 6858000"/>
              <a:gd name="connsiteX18" fmla="*/ 272845 w 6355531"/>
              <a:gd name="connsiteY18" fmla="*/ 5712857 h 6858000"/>
              <a:gd name="connsiteX19" fmla="*/ 301874 w 6355531"/>
              <a:gd name="connsiteY19" fmla="*/ 5660491 h 6858000"/>
              <a:gd name="connsiteX20" fmla="*/ 315524 w 6355531"/>
              <a:gd name="connsiteY20" fmla="*/ 5553910 h 6858000"/>
              <a:gd name="connsiteX21" fmla="*/ 339324 w 6355531"/>
              <a:gd name="connsiteY21" fmla="*/ 5449031 h 6858000"/>
              <a:gd name="connsiteX22" fmla="*/ 375255 w 6355531"/>
              <a:gd name="connsiteY22" fmla="*/ 5341916 h 6858000"/>
              <a:gd name="connsiteX23" fmla="*/ 412645 w 6355531"/>
              <a:gd name="connsiteY23" fmla="*/ 5264214 h 6858000"/>
              <a:gd name="connsiteX24" fmla="*/ 418645 w 6355531"/>
              <a:gd name="connsiteY24" fmla="*/ 5225268 h 6858000"/>
              <a:gd name="connsiteX25" fmla="*/ 426713 w 6355531"/>
              <a:gd name="connsiteY25" fmla="*/ 5159961 h 6858000"/>
              <a:gd name="connsiteX26" fmla="*/ 430230 w 6355531"/>
              <a:gd name="connsiteY26" fmla="*/ 5125185 h 6858000"/>
              <a:gd name="connsiteX27" fmla="*/ 443738 w 6355531"/>
              <a:gd name="connsiteY27" fmla="*/ 5067850 h 6858000"/>
              <a:gd name="connsiteX28" fmla="*/ 446398 w 6355531"/>
              <a:gd name="connsiteY28" fmla="*/ 5060861 h 6858000"/>
              <a:gd name="connsiteX29" fmla="*/ 444701 w 6355531"/>
              <a:gd name="connsiteY29" fmla="*/ 4993030 h 6858000"/>
              <a:gd name="connsiteX30" fmla="*/ 451432 w 6355531"/>
              <a:gd name="connsiteY30" fmla="*/ 4946844 h 6858000"/>
              <a:gd name="connsiteX31" fmla="*/ 462400 w 6355531"/>
              <a:gd name="connsiteY31" fmla="*/ 4858827 h 6858000"/>
              <a:gd name="connsiteX32" fmla="*/ 468151 w 6355531"/>
              <a:gd name="connsiteY32" fmla="*/ 4821170 h 6858000"/>
              <a:gd name="connsiteX33" fmla="*/ 467482 w 6355531"/>
              <a:gd name="connsiteY33" fmla="*/ 4584173 h 6858000"/>
              <a:gd name="connsiteX34" fmla="*/ 459345 w 6355531"/>
              <a:gd name="connsiteY34" fmla="*/ 4375228 h 6858000"/>
              <a:gd name="connsiteX35" fmla="*/ 440498 w 6355531"/>
              <a:gd name="connsiteY35" fmla="*/ 4214165 h 6858000"/>
              <a:gd name="connsiteX36" fmla="*/ 442085 w 6355531"/>
              <a:gd name="connsiteY36" fmla="*/ 4076008 h 6858000"/>
              <a:gd name="connsiteX37" fmla="*/ 430102 w 6355531"/>
              <a:gd name="connsiteY37" fmla="*/ 4033999 h 6858000"/>
              <a:gd name="connsiteX38" fmla="*/ 429834 w 6355531"/>
              <a:gd name="connsiteY38" fmla="*/ 4013953 h 6858000"/>
              <a:gd name="connsiteX39" fmla="*/ 434022 w 6355531"/>
              <a:gd name="connsiteY39" fmla="*/ 3872886 h 6858000"/>
              <a:gd name="connsiteX40" fmla="*/ 444128 w 6355531"/>
              <a:gd name="connsiteY40" fmla="*/ 3813873 h 6858000"/>
              <a:gd name="connsiteX41" fmla="*/ 454742 w 6355531"/>
              <a:gd name="connsiteY41" fmla="*/ 3738082 h 6858000"/>
              <a:gd name="connsiteX42" fmla="*/ 461899 w 6355531"/>
              <a:gd name="connsiteY42" fmla="*/ 3673397 h 6858000"/>
              <a:gd name="connsiteX43" fmla="*/ 461213 w 6355531"/>
              <a:gd name="connsiteY43" fmla="*/ 3637109 h 6858000"/>
              <a:gd name="connsiteX44" fmla="*/ 464567 w 6355531"/>
              <a:gd name="connsiteY44" fmla="*/ 3536883 h 6858000"/>
              <a:gd name="connsiteX45" fmla="*/ 485444 w 6355531"/>
              <a:gd name="connsiteY45" fmla="*/ 3295862 h 6858000"/>
              <a:gd name="connsiteX46" fmla="*/ 468421 w 6355531"/>
              <a:gd name="connsiteY46" fmla="*/ 3158586 h 6858000"/>
              <a:gd name="connsiteX47" fmla="*/ 444464 w 6355531"/>
              <a:gd name="connsiteY47" fmla="*/ 3112365 h 6858000"/>
              <a:gd name="connsiteX48" fmla="*/ 430314 w 6355531"/>
              <a:gd name="connsiteY48" fmla="*/ 3072935 h 6858000"/>
              <a:gd name="connsiteX49" fmla="*/ 406129 w 6355531"/>
              <a:gd name="connsiteY49" fmla="*/ 2958185 h 6858000"/>
              <a:gd name="connsiteX50" fmla="*/ 364512 w 6355531"/>
              <a:gd name="connsiteY50" fmla="*/ 2843952 h 6858000"/>
              <a:gd name="connsiteX51" fmla="*/ 300461 w 6355531"/>
              <a:gd name="connsiteY51" fmla="*/ 2554718 h 6858000"/>
              <a:gd name="connsiteX52" fmla="*/ 272031 w 6355531"/>
              <a:gd name="connsiteY52" fmla="*/ 2447068 h 6858000"/>
              <a:gd name="connsiteX53" fmla="*/ 275996 w 6355531"/>
              <a:gd name="connsiteY53" fmla="*/ 2423438 h 6858000"/>
              <a:gd name="connsiteX54" fmla="*/ 244658 w 6355531"/>
              <a:gd name="connsiteY54" fmla="*/ 2261920 h 6858000"/>
              <a:gd name="connsiteX55" fmla="*/ 234806 w 6355531"/>
              <a:gd name="connsiteY55" fmla="*/ 2195378 h 6858000"/>
              <a:gd name="connsiteX56" fmla="*/ 219430 w 6355531"/>
              <a:gd name="connsiteY56" fmla="*/ 2155135 h 6858000"/>
              <a:gd name="connsiteX57" fmla="*/ 216954 w 6355531"/>
              <a:gd name="connsiteY57" fmla="*/ 2118008 h 6858000"/>
              <a:gd name="connsiteX58" fmla="*/ 217921 w 6355531"/>
              <a:gd name="connsiteY58" fmla="*/ 2050531 h 6858000"/>
              <a:gd name="connsiteX59" fmla="*/ 191603 w 6355531"/>
              <a:gd name="connsiteY59" fmla="*/ 1906352 h 6858000"/>
              <a:gd name="connsiteX60" fmla="*/ 168765 w 6355531"/>
              <a:gd name="connsiteY60" fmla="*/ 1861531 h 6858000"/>
              <a:gd name="connsiteX61" fmla="*/ 123757 w 6355531"/>
              <a:gd name="connsiteY61" fmla="*/ 1732919 h 6858000"/>
              <a:gd name="connsiteX62" fmla="*/ 95931 w 6355531"/>
              <a:gd name="connsiteY62" fmla="*/ 1615777 h 6858000"/>
              <a:gd name="connsiteX63" fmla="*/ 77222 w 6355531"/>
              <a:gd name="connsiteY63" fmla="*/ 1563678 h 6858000"/>
              <a:gd name="connsiteX64" fmla="*/ 82894 w 6355531"/>
              <a:gd name="connsiteY64" fmla="*/ 1477995 h 6858000"/>
              <a:gd name="connsiteX65" fmla="*/ 77431 w 6355531"/>
              <a:gd name="connsiteY65" fmla="*/ 1307086 h 6858000"/>
              <a:gd name="connsiteX66" fmla="*/ 83152 w 6355531"/>
              <a:gd name="connsiteY66" fmla="*/ 1168288 h 6858000"/>
              <a:gd name="connsiteX67" fmla="*/ 65215 w 6355531"/>
              <a:gd name="connsiteY67" fmla="*/ 1088484 h 6858000"/>
              <a:gd name="connsiteX68" fmla="*/ 54242 w 6355531"/>
              <a:gd name="connsiteY68" fmla="*/ 1016103 h 6858000"/>
              <a:gd name="connsiteX69" fmla="*/ 55661 w 6355531"/>
              <a:gd name="connsiteY69" fmla="*/ 954054 h 6858000"/>
              <a:gd name="connsiteX70" fmla="*/ 50658 w 6355531"/>
              <a:gd name="connsiteY70" fmla="*/ 896999 h 6858000"/>
              <a:gd name="connsiteX71" fmla="*/ 11825 w 6355531"/>
              <a:gd name="connsiteY71" fmla="*/ 711705 h 6858000"/>
              <a:gd name="connsiteX72" fmla="*/ 8815 w 6355531"/>
              <a:gd name="connsiteY72" fmla="*/ 619315 h 6858000"/>
              <a:gd name="connsiteX73" fmla="*/ 2635 w 6355531"/>
              <a:gd name="connsiteY73" fmla="*/ 585934 h 6858000"/>
              <a:gd name="connsiteX74" fmla="*/ 1 w 6355531"/>
              <a:gd name="connsiteY74" fmla="*/ 538948 h 6858000"/>
              <a:gd name="connsiteX75" fmla="*/ 3808 w 6355531"/>
              <a:gd name="connsiteY75" fmla="*/ 525163 h 6858000"/>
              <a:gd name="connsiteX76" fmla="*/ 28525 w 6355531"/>
              <a:gd name="connsiteY76" fmla="*/ 393828 h 6858000"/>
              <a:gd name="connsiteX77" fmla="*/ 28359 w 6355531"/>
              <a:gd name="connsiteY77" fmla="*/ 353137 h 6858000"/>
              <a:gd name="connsiteX78" fmla="*/ 33905 w 6355531"/>
              <a:gd name="connsiteY78" fmla="*/ 275771 h 6858000"/>
              <a:gd name="connsiteX79" fmla="*/ 43349 w 6355531"/>
              <a:gd name="connsiteY79" fmla="*/ 236673 h 6858000"/>
              <a:gd name="connsiteX80" fmla="*/ 42417 w 6355531"/>
              <a:gd name="connsiteY80" fmla="*/ 144983 h 6858000"/>
              <a:gd name="connsiteX81" fmla="*/ 32952 w 6355531"/>
              <a:gd name="connsiteY81" fmla="*/ 33857 h 6858000"/>
              <a:gd name="connsiteX82" fmla="*/ 14982 w 6355531"/>
              <a:gd name="connsiteY82" fmla="*/ 0 h 6858000"/>
              <a:gd name="connsiteX0" fmla="*/ 14982 w 6355531"/>
              <a:gd name="connsiteY0" fmla="*/ 0 h 6858000"/>
              <a:gd name="connsiteX1" fmla="*/ 6355531 w 6355531"/>
              <a:gd name="connsiteY1" fmla="*/ 0 h 6858000"/>
              <a:gd name="connsiteX2" fmla="*/ 6355531 w 6355531"/>
              <a:gd name="connsiteY2" fmla="*/ 6858000 h 6858000"/>
              <a:gd name="connsiteX3" fmla="*/ 1307510 w 6355531"/>
              <a:gd name="connsiteY3" fmla="*/ 6858000 h 6858000"/>
              <a:gd name="connsiteX4" fmla="*/ 1077543 w 6355531"/>
              <a:gd name="connsiteY4" fmla="*/ 6858000 h 6858000"/>
              <a:gd name="connsiteX5" fmla="*/ 76819 w 6355531"/>
              <a:gd name="connsiteY5" fmla="*/ 6857735 h 6858000"/>
              <a:gd name="connsiteX6" fmla="*/ 112467 w 6355531"/>
              <a:gd name="connsiteY6" fmla="*/ 6776847 h 6858000"/>
              <a:gd name="connsiteX7" fmla="*/ 123670 w 6355531"/>
              <a:gd name="connsiteY7" fmla="*/ 6737706 h 6858000"/>
              <a:gd name="connsiteX8" fmla="*/ 140628 w 6355531"/>
              <a:gd name="connsiteY8" fmla="*/ 6686827 h 6858000"/>
              <a:gd name="connsiteX9" fmla="*/ 151907 w 6355531"/>
              <a:gd name="connsiteY9" fmla="*/ 6633777 h 6858000"/>
              <a:gd name="connsiteX10" fmla="*/ 222869 w 6355531"/>
              <a:gd name="connsiteY10" fmla="*/ 6492130 h 6858000"/>
              <a:gd name="connsiteX11" fmla="*/ 238151 w 6355531"/>
              <a:gd name="connsiteY11" fmla="*/ 6431610 h 6858000"/>
              <a:gd name="connsiteX12" fmla="*/ 256505 w 6355531"/>
              <a:gd name="connsiteY12" fmla="*/ 6294334 h 6858000"/>
              <a:gd name="connsiteX13" fmla="*/ 244595 w 6355531"/>
              <a:gd name="connsiteY13" fmla="*/ 6231403 h 6858000"/>
              <a:gd name="connsiteX14" fmla="*/ 237442 w 6355531"/>
              <a:gd name="connsiteY14" fmla="*/ 6202459 h 6858000"/>
              <a:gd name="connsiteX15" fmla="*/ 236271 w 6355531"/>
              <a:gd name="connsiteY15" fmla="*/ 6153037 h 6858000"/>
              <a:gd name="connsiteX16" fmla="*/ 243660 w 6355531"/>
              <a:gd name="connsiteY16" fmla="*/ 5905303 h 6858000"/>
              <a:gd name="connsiteX17" fmla="*/ 272845 w 6355531"/>
              <a:gd name="connsiteY17" fmla="*/ 5712857 h 6858000"/>
              <a:gd name="connsiteX18" fmla="*/ 301874 w 6355531"/>
              <a:gd name="connsiteY18" fmla="*/ 5660491 h 6858000"/>
              <a:gd name="connsiteX19" fmla="*/ 315524 w 6355531"/>
              <a:gd name="connsiteY19" fmla="*/ 5553910 h 6858000"/>
              <a:gd name="connsiteX20" fmla="*/ 339324 w 6355531"/>
              <a:gd name="connsiteY20" fmla="*/ 5449031 h 6858000"/>
              <a:gd name="connsiteX21" fmla="*/ 375255 w 6355531"/>
              <a:gd name="connsiteY21" fmla="*/ 5341916 h 6858000"/>
              <a:gd name="connsiteX22" fmla="*/ 412645 w 6355531"/>
              <a:gd name="connsiteY22" fmla="*/ 5264214 h 6858000"/>
              <a:gd name="connsiteX23" fmla="*/ 418645 w 6355531"/>
              <a:gd name="connsiteY23" fmla="*/ 5225268 h 6858000"/>
              <a:gd name="connsiteX24" fmla="*/ 426713 w 6355531"/>
              <a:gd name="connsiteY24" fmla="*/ 5159961 h 6858000"/>
              <a:gd name="connsiteX25" fmla="*/ 430230 w 6355531"/>
              <a:gd name="connsiteY25" fmla="*/ 5125185 h 6858000"/>
              <a:gd name="connsiteX26" fmla="*/ 443738 w 6355531"/>
              <a:gd name="connsiteY26" fmla="*/ 5067850 h 6858000"/>
              <a:gd name="connsiteX27" fmla="*/ 446398 w 6355531"/>
              <a:gd name="connsiteY27" fmla="*/ 5060861 h 6858000"/>
              <a:gd name="connsiteX28" fmla="*/ 444701 w 6355531"/>
              <a:gd name="connsiteY28" fmla="*/ 4993030 h 6858000"/>
              <a:gd name="connsiteX29" fmla="*/ 451432 w 6355531"/>
              <a:gd name="connsiteY29" fmla="*/ 4946844 h 6858000"/>
              <a:gd name="connsiteX30" fmla="*/ 462400 w 6355531"/>
              <a:gd name="connsiteY30" fmla="*/ 4858827 h 6858000"/>
              <a:gd name="connsiteX31" fmla="*/ 468151 w 6355531"/>
              <a:gd name="connsiteY31" fmla="*/ 4821170 h 6858000"/>
              <a:gd name="connsiteX32" fmla="*/ 467482 w 6355531"/>
              <a:gd name="connsiteY32" fmla="*/ 4584173 h 6858000"/>
              <a:gd name="connsiteX33" fmla="*/ 459345 w 6355531"/>
              <a:gd name="connsiteY33" fmla="*/ 4375228 h 6858000"/>
              <a:gd name="connsiteX34" fmla="*/ 440498 w 6355531"/>
              <a:gd name="connsiteY34" fmla="*/ 4214165 h 6858000"/>
              <a:gd name="connsiteX35" fmla="*/ 442085 w 6355531"/>
              <a:gd name="connsiteY35" fmla="*/ 4076008 h 6858000"/>
              <a:gd name="connsiteX36" fmla="*/ 430102 w 6355531"/>
              <a:gd name="connsiteY36" fmla="*/ 4033999 h 6858000"/>
              <a:gd name="connsiteX37" fmla="*/ 429834 w 6355531"/>
              <a:gd name="connsiteY37" fmla="*/ 4013953 h 6858000"/>
              <a:gd name="connsiteX38" fmla="*/ 434022 w 6355531"/>
              <a:gd name="connsiteY38" fmla="*/ 3872886 h 6858000"/>
              <a:gd name="connsiteX39" fmla="*/ 444128 w 6355531"/>
              <a:gd name="connsiteY39" fmla="*/ 3813873 h 6858000"/>
              <a:gd name="connsiteX40" fmla="*/ 454742 w 6355531"/>
              <a:gd name="connsiteY40" fmla="*/ 3738082 h 6858000"/>
              <a:gd name="connsiteX41" fmla="*/ 461899 w 6355531"/>
              <a:gd name="connsiteY41" fmla="*/ 3673397 h 6858000"/>
              <a:gd name="connsiteX42" fmla="*/ 461213 w 6355531"/>
              <a:gd name="connsiteY42" fmla="*/ 3637109 h 6858000"/>
              <a:gd name="connsiteX43" fmla="*/ 464567 w 6355531"/>
              <a:gd name="connsiteY43" fmla="*/ 3536883 h 6858000"/>
              <a:gd name="connsiteX44" fmla="*/ 485444 w 6355531"/>
              <a:gd name="connsiteY44" fmla="*/ 3295862 h 6858000"/>
              <a:gd name="connsiteX45" fmla="*/ 468421 w 6355531"/>
              <a:gd name="connsiteY45" fmla="*/ 3158586 h 6858000"/>
              <a:gd name="connsiteX46" fmla="*/ 444464 w 6355531"/>
              <a:gd name="connsiteY46" fmla="*/ 3112365 h 6858000"/>
              <a:gd name="connsiteX47" fmla="*/ 430314 w 6355531"/>
              <a:gd name="connsiteY47" fmla="*/ 3072935 h 6858000"/>
              <a:gd name="connsiteX48" fmla="*/ 406129 w 6355531"/>
              <a:gd name="connsiteY48" fmla="*/ 2958185 h 6858000"/>
              <a:gd name="connsiteX49" fmla="*/ 364512 w 6355531"/>
              <a:gd name="connsiteY49" fmla="*/ 2843952 h 6858000"/>
              <a:gd name="connsiteX50" fmla="*/ 300461 w 6355531"/>
              <a:gd name="connsiteY50" fmla="*/ 2554718 h 6858000"/>
              <a:gd name="connsiteX51" fmla="*/ 272031 w 6355531"/>
              <a:gd name="connsiteY51" fmla="*/ 2447068 h 6858000"/>
              <a:gd name="connsiteX52" fmla="*/ 275996 w 6355531"/>
              <a:gd name="connsiteY52" fmla="*/ 2423438 h 6858000"/>
              <a:gd name="connsiteX53" fmla="*/ 244658 w 6355531"/>
              <a:gd name="connsiteY53" fmla="*/ 2261920 h 6858000"/>
              <a:gd name="connsiteX54" fmla="*/ 234806 w 6355531"/>
              <a:gd name="connsiteY54" fmla="*/ 2195378 h 6858000"/>
              <a:gd name="connsiteX55" fmla="*/ 219430 w 6355531"/>
              <a:gd name="connsiteY55" fmla="*/ 2155135 h 6858000"/>
              <a:gd name="connsiteX56" fmla="*/ 216954 w 6355531"/>
              <a:gd name="connsiteY56" fmla="*/ 2118008 h 6858000"/>
              <a:gd name="connsiteX57" fmla="*/ 217921 w 6355531"/>
              <a:gd name="connsiteY57" fmla="*/ 2050531 h 6858000"/>
              <a:gd name="connsiteX58" fmla="*/ 191603 w 6355531"/>
              <a:gd name="connsiteY58" fmla="*/ 1906352 h 6858000"/>
              <a:gd name="connsiteX59" fmla="*/ 168765 w 6355531"/>
              <a:gd name="connsiteY59" fmla="*/ 1861531 h 6858000"/>
              <a:gd name="connsiteX60" fmla="*/ 123757 w 6355531"/>
              <a:gd name="connsiteY60" fmla="*/ 1732919 h 6858000"/>
              <a:gd name="connsiteX61" fmla="*/ 95931 w 6355531"/>
              <a:gd name="connsiteY61" fmla="*/ 1615777 h 6858000"/>
              <a:gd name="connsiteX62" fmla="*/ 77222 w 6355531"/>
              <a:gd name="connsiteY62" fmla="*/ 1563678 h 6858000"/>
              <a:gd name="connsiteX63" fmla="*/ 82894 w 6355531"/>
              <a:gd name="connsiteY63" fmla="*/ 1477995 h 6858000"/>
              <a:gd name="connsiteX64" fmla="*/ 77431 w 6355531"/>
              <a:gd name="connsiteY64" fmla="*/ 1307086 h 6858000"/>
              <a:gd name="connsiteX65" fmla="*/ 83152 w 6355531"/>
              <a:gd name="connsiteY65" fmla="*/ 1168288 h 6858000"/>
              <a:gd name="connsiteX66" fmla="*/ 65215 w 6355531"/>
              <a:gd name="connsiteY66" fmla="*/ 1088484 h 6858000"/>
              <a:gd name="connsiteX67" fmla="*/ 54242 w 6355531"/>
              <a:gd name="connsiteY67" fmla="*/ 1016103 h 6858000"/>
              <a:gd name="connsiteX68" fmla="*/ 55661 w 6355531"/>
              <a:gd name="connsiteY68" fmla="*/ 954054 h 6858000"/>
              <a:gd name="connsiteX69" fmla="*/ 50658 w 6355531"/>
              <a:gd name="connsiteY69" fmla="*/ 896999 h 6858000"/>
              <a:gd name="connsiteX70" fmla="*/ 11825 w 6355531"/>
              <a:gd name="connsiteY70" fmla="*/ 711705 h 6858000"/>
              <a:gd name="connsiteX71" fmla="*/ 8815 w 6355531"/>
              <a:gd name="connsiteY71" fmla="*/ 619315 h 6858000"/>
              <a:gd name="connsiteX72" fmla="*/ 2635 w 6355531"/>
              <a:gd name="connsiteY72" fmla="*/ 585934 h 6858000"/>
              <a:gd name="connsiteX73" fmla="*/ 1 w 6355531"/>
              <a:gd name="connsiteY73" fmla="*/ 538948 h 6858000"/>
              <a:gd name="connsiteX74" fmla="*/ 3808 w 6355531"/>
              <a:gd name="connsiteY74" fmla="*/ 525163 h 6858000"/>
              <a:gd name="connsiteX75" fmla="*/ 28525 w 6355531"/>
              <a:gd name="connsiteY75" fmla="*/ 393828 h 6858000"/>
              <a:gd name="connsiteX76" fmla="*/ 28359 w 6355531"/>
              <a:gd name="connsiteY76" fmla="*/ 353137 h 6858000"/>
              <a:gd name="connsiteX77" fmla="*/ 33905 w 6355531"/>
              <a:gd name="connsiteY77" fmla="*/ 275771 h 6858000"/>
              <a:gd name="connsiteX78" fmla="*/ 43349 w 6355531"/>
              <a:gd name="connsiteY78" fmla="*/ 236673 h 6858000"/>
              <a:gd name="connsiteX79" fmla="*/ 42417 w 6355531"/>
              <a:gd name="connsiteY79" fmla="*/ 144983 h 6858000"/>
              <a:gd name="connsiteX80" fmla="*/ 32952 w 6355531"/>
              <a:gd name="connsiteY80" fmla="*/ 33857 h 6858000"/>
              <a:gd name="connsiteX81" fmla="*/ 14982 w 6355531"/>
              <a:gd name="connsiteY81" fmla="*/ 0 h 6858000"/>
              <a:gd name="connsiteX0" fmla="*/ 14982 w 6355531"/>
              <a:gd name="connsiteY0" fmla="*/ 0 h 6858000"/>
              <a:gd name="connsiteX1" fmla="*/ 6355531 w 6355531"/>
              <a:gd name="connsiteY1" fmla="*/ 0 h 6858000"/>
              <a:gd name="connsiteX2" fmla="*/ 6355531 w 6355531"/>
              <a:gd name="connsiteY2" fmla="*/ 6858000 h 6858000"/>
              <a:gd name="connsiteX3" fmla="*/ 1077543 w 6355531"/>
              <a:gd name="connsiteY3" fmla="*/ 6858000 h 6858000"/>
              <a:gd name="connsiteX4" fmla="*/ 76819 w 6355531"/>
              <a:gd name="connsiteY4" fmla="*/ 6857735 h 6858000"/>
              <a:gd name="connsiteX5" fmla="*/ 112467 w 6355531"/>
              <a:gd name="connsiteY5" fmla="*/ 6776847 h 6858000"/>
              <a:gd name="connsiteX6" fmla="*/ 123670 w 6355531"/>
              <a:gd name="connsiteY6" fmla="*/ 6737706 h 6858000"/>
              <a:gd name="connsiteX7" fmla="*/ 140628 w 6355531"/>
              <a:gd name="connsiteY7" fmla="*/ 6686827 h 6858000"/>
              <a:gd name="connsiteX8" fmla="*/ 151907 w 6355531"/>
              <a:gd name="connsiteY8" fmla="*/ 6633777 h 6858000"/>
              <a:gd name="connsiteX9" fmla="*/ 222869 w 6355531"/>
              <a:gd name="connsiteY9" fmla="*/ 6492130 h 6858000"/>
              <a:gd name="connsiteX10" fmla="*/ 238151 w 6355531"/>
              <a:gd name="connsiteY10" fmla="*/ 6431610 h 6858000"/>
              <a:gd name="connsiteX11" fmla="*/ 256505 w 6355531"/>
              <a:gd name="connsiteY11" fmla="*/ 6294334 h 6858000"/>
              <a:gd name="connsiteX12" fmla="*/ 244595 w 6355531"/>
              <a:gd name="connsiteY12" fmla="*/ 6231403 h 6858000"/>
              <a:gd name="connsiteX13" fmla="*/ 237442 w 6355531"/>
              <a:gd name="connsiteY13" fmla="*/ 6202459 h 6858000"/>
              <a:gd name="connsiteX14" fmla="*/ 236271 w 6355531"/>
              <a:gd name="connsiteY14" fmla="*/ 6153037 h 6858000"/>
              <a:gd name="connsiteX15" fmla="*/ 243660 w 6355531"/>
              <a:gd name="connsiteY15" fmla="*/ 5905303 h 6858000"/>
              <a:gd name="connsiteX16" fmla="*/ 272845 w 6355531"/>
              <a:gd name="connsiteY16" fmla="*/ 5712857 h 6858000"/>
              <a:gd name="connsiteX17" fmla="*/ 301874 w 6355531"/>
              <a:gd name="connsiteY17" fmla="*/ 5660491 h 6858000"/>
              <a:gd name="connsiteX18" fmla="*/ 315524 w 6355531"/>
              <a:gd name="connsiteY18" fmla="*/ 5553910 h 6858000"/>
              <a:gd name="connsiteX19" fmla="*/ 339324 w 6355531"/>
              <a:gd name="connsiteY19" fmla="*/ 5449031 h 6858000"/>
              <a:gd name="connsiteX20" fmla="*/ 375255 w 6355531"/>
              <a:gd name="connsiteY20" fmla="*/ 5341916 h 6858000"/>
              <a:gd name="connsiteX21" fmla="*/ 412645 w 6355531"/>
              <a:gd name="connsiteY21" fmla="*/ 5264214 h 6858000"/>
              <a:gd name="connsiteX22" fmla="*/ 418645 w 6355531"/>
              <a:gd name="connsiteY22" fmla="*/ 5225268 h 6858000"/>
              <a:gd name="connsiteX23" fmla="*/ 426713 w 6355531"/>
              <a:gd name="connsiteY23" fmla="*/ 5159961 h 6858000"/>
              <a:gd name="connsiteX24" fmla="*/ 430230 w 6355531"/>
              <a:gd name="connsiteY24" fmla="*/ 5125185 h 6858000"/>
              <a:gd name="connsiteX25" fmla="*/ 443738 w 6355531"/>
              <a:gd name="connsiteY25" fmla="*/ 5067850 h 6858000"/>
              <a:gd name="connsiteX26" fmla="*/ 446398 w 6355531"/>
              <a:gd name="connsiteY26" fmla="*/ 5060861 h 6858000"/>
              <a:gd name="connsiteX27" fmla="*/ 444701 w 6355531"/>
              <a:gd name="connsiteY27" fmla="*/ 4993030 h 6858000"/>
              <a:gd name="connsiteX28" fmla="*/ 451432 w 6355531"/>
              <a:gd name="connsiteY28" fmla="*/ 4946844 h 6858000"/>
              <a:gd name="connsiteX29" fmla="*/ 462400 w 6355531"/>
              <a:gd name="connsiteY29" fmla="*/ 4858827 h 6858000"/>
              <a:gd name="connsiteX30" fmla="*/ 468151 w 6355531"/>
              <a:gd name="connsiteY30" fmla="*/ 4821170 h 6858000"/>
              <a:gd name="connsiteX31" fmla="*/ 467482 w 6355531"/>
              <a:gd name="connsiteY31" fmla="*/ 4584173 h 6858000"/>
              <a:gd name="connsiteX32" fmla="*/ 459345 w 6355531"/>
              <a:gd name="connsiteY32" fmla="*/ 4375228 h 6858000"/>
              <a:gd name="connsiteX33" fmla="*/ 440498 w 6355531"/>
              <a:gd name="connsiteY33" fmla="*/ 4214165 h 6858000"/>
              <a:gd name="connsiteX34" fmla="*/ 442085 w 6355531"/>
              <a:gd name="connsiteY34" fmla="*/ 4076008 h 6858000"/>
              <a:gd name="connsiteX35" fmla="*/ 430102 w 6355531"/>
              <a:gd name="connsiteY35" fmla="*/ 4033999 h 6858000"/>
              <a:gd name="connsiteX36" fmla="*/ 429834 w 6355531"/>
              <a:gd name="connsiteY36" fmla="*/ 4013953 h 6858000"/>
              <a:gd name="connsiteX37" fmla="*/ 434022 w 6355531"/>
              <a:gd name="connsiteY37" fmla="*/ 3872886 h 6858000"/>
              <a:gd name="connsiteX38" fmla="*/ 444128 w 6355531"/>
              <a:gd name="connsiteY38" fmla="*/ 3813873 h 6858000"/>
              <a:gd name="connsiteX39" fmla="*/ 454742 w 6355531"/>
              <a:gd name="connsiteY39" fmla="*/ 3738082 h 6858000"/>
              <a:gd name="connsiteX40" fmla="*/ 461899 w 6355531"/>
              <a:gd name="connsiteY40" fmla="*/ 3673397 h 6858000"/>
              <a:gd name="connsiteX41" fmla="*/ 461213 w 6355531"/>
              <a:gd name="connsiteY41" fmla="*/ 3637109 h 6858000"/>
              <a:gd name="connsiteX42" fmla="*/ 464567 w 6355531"/>
              <a:gd name="connsiteY42" fmla="*/ 3536883 h 6858000"/>
              <a:gd name="connsiteX43" fmla="*/ 485444 w 6355531"/>
              <a:gd name="connsiteY43" fmla="*/ 3295862 h 6858000"/>
              <a:gd name="connsiteX44" fmla="*/ 468421 w 6355531"/>
              <a:gd name="connsiteY44" fmla="*/ 3158586 h 6858000"/>
              <a:gd name="connsiteX45" fmla="*/ 444464 w 6355531"/>
              <a:gd name="connsiteY45" fmla="*/ 3112365 h 6858000"/>
              <a:gd name="connsiteX46" fmla="*/ 430314 w 6355531"/>
              <a:gd name="connsiteY46" fmla="*/ 3072935 h 6858000"/>
              <a:gd name="connsiteX47" fmla="*/ 406129 w 6355531"/>
              <a:gd name="connsiteY47" fmla="*/ 2958185 h 6858000"/>
              <a:gd name="connsiteX48" fmla="*/ 364512 w 6355531"/>
              <a:gd name="connsiteY48" fmla="*/ 2843952 h 6858000"/>
              <a:gd name="connsiteX49" fmla="*/ 300461 w 6355531"/>
              <a:gd name="connsiteY49" fmla="*/ 2554718 h 6858000"/>
              <a:gd name="connsiteX50" fmla="*/ 272031 w 6355531"/>
              <a:gd name="connsiteY50" fmla="*/ 2447068 h 6858000"/>
              <a:gd name="connsiteX51" fmla="*/ 275996 w 6355531"/>
              <a:gd name="connsiteY51" fmla="*/ 2423438 h 6858000"/>
              <a:gd name="connsiteX52" fmla="*/ 244658 w 6355531"/>
              <a:gd name="connsiteY52" fmla="*/ 2261920 h 6858000"/>
              <a:gd name="connsiteX53" fmla="*/ 234806 w 6355531"/>
              <a:gd name="connsiteY53" fmla="*/ 2195378 h 6858000"/>
              <a:gd name="connsiteX54" fmla="*/ 219430 w 6355531"/>
              <a:gd name="connsiteY54" fmla="*/ 2155135 h 6858000"/>
              <a:gd name="connsiteX55" fmla="*/ 216954 w 6355531"/>
              <a:gd name="connsiteY55" fmla="*/ 2118008 h 6858000"/>
              <a:gd name="connsiteX56" fmla="*/ 217921 w 6355531"/>
              <a:gd name="connsiteY56" fmla="*/ 2050531 h 6858000"/>
              <a:gd name="connsiteX57" fmla="*/ 191603 w 6355531"/>
              <a:gd name="connsiteY57" fmla="*/ 1906352 h 6858000"/>
              <a:gd name="connsiteX58" fmla="*/ 168765 w 6355531"/>
              <a:gd name="connsiteY58" fmla="*/ 1861531 h 6858000"/>
              <a:gd name="connsiteX59" fmla="*/ 123757 w 6355531"/>
              <a:gd name="connsiteY59" fmla="*/ 1732919 h 6858000"/>
              <a:gd name="connsiteX60" fmla="*/ 95931 w 6355531"/>
              <a:gd name="connsiteY60" fmla="*/ 1615777 h 6858000"/>
              <a:gd name="connsiteX61" fmla="*/ 77222 w 6355531"/>
              <a:gd name="connsiteY61" fmla="*/ 1563678 h 6858000"/>
              <a:gd name="connsiteX62" fmla="*/ 82894 w 6355531"/>
              <a:gd name="connsiteY62" fmla="*/ 1477995 h 6858000"/>
              <a:gd name="connsiteX63" fmla="*/ 77431 w 6355531"/>
              <a:gd name="connsiteY63" fmla="*/ 1307086 h 6858000"/>
              <a:gd name="connsiteX64" fmla="*/ 83152 w 6355531"/>
              <a:gd name="connsiteY64" fmla="*/ 1168288 h 6858000"/>
              <a:gd name="connsiteX65" fmla="*/ 65215 w 6355531"/>
              <a:gd name="connsiteY65" fmla="*/ 1088484 h 6858000"/>
              <a:gd name="connsiteX66" fmla="*/ 54242 w 6355531"/>
              <a:gd name="connsiteY66" fmla="*/ 1016103 h 6858000"/>
              <a:gd name="connsiteX67" fmla="*/ 55661 w 6355531"/>
              <a:gd name="connsiteY67" fmla="*/ 954054 h 6858000"/>
              <a:gd name="connsiteX68" fmla="*/ 50658 w 6355531"/>
              <a:gd name="connsiteY68" fmla="*/ 896999 h 6858000"/>
              <a:gd name="connsiteX69" fmla="*/ 11825 w 6355531"/>
              <a:gd name="connsiteY69" fmla="*/ 711705 h 6858000"/>
              <a:gd name="connsiteX70" fmla="*/ 8815 w 6355531"/>
              <a:gd name="connsiteY70" fmla="*/ 619315 h 6858000"/>
              <a:gd name="connsiteX71" fmla="*/ 2635 w 6355531"/>
              <a:gd name="connsiteY71" fmla="*/ 585934 h 6858000"/>
              <a:gd name="connsiteX72" fmla="*/ 1 w 6355531"/>
              <a:gd name="connsiteY72" fmla="*/ 538948 h 6858000"/>
              <a:gd name="connsiteX73" fmla="*/ 3808 w 6355531"/>
              <a:gd name="connsiteY73" fmla="*/ 525163 h 6858000"/>
              <a:gd name="connsiteX74" fmla="*/ 28525 w 6355531"/>
              <a:gd name="connsiteY74" fmla="*/ 393828 h 6858000"/>
              <a:gd name="connsiteX75" fmla="*/ 28359 w 6355531"/>
              <a:gd name="connsiteY75" fmla="*/ 353137 h 6858000"/>
              <a:gd name="connsiteX76" fmla="*/ 33905 w 6355531"/>
              <a:gd name="connsiteY76" fmla="*/ 275771 h 6858000"/>
              <a:gd name="connsiteX77" fmla="*/ 43349 w 6355531"/>
              <a:gd name="connsiteY77" fmla="*/ 236673 h 6858000"/>
              <a:gd name="connsiteX78" fmla="*/ 42417 w 6355531"/>
              <a:gd name="connsiteY78" fmla="*/ 144983 h 6858000"/>
              <a:gd name="connsiteX79" fmla="*/ 32952 w 6355531"/>
              <a:gd name="connsiteY79" fmla="*/ 33857 h 6858000"/>
              <a:gd name="connsiteX80" fmla="*/ 14982 w 6355531"/>
              <a:gd name="connsiteY80" fmla="*/ 0 h 6858000"/>
              <a:gd name="connsiteX0" fmla="*/ 14982 w 6355531"/>
              <a:gd name="connsiteY0" fmla="*/ 0 h 6858000"/>
              <a:gd name="connsiteX1" fmla="*/ 6355531 w 6355531"/>
              <a:gd name="connsiteY1" fmla="*/ 0 h 6858000"/>
              <a:gd name="connsiteX2" fmla="*/ 6355531 w 6355531"/>
              <a:gd name="connsiteY2" fmla="*/ 6858000 h 6858000"/>
              <a:gd name="connsiteX3" fmla="*/ 76819 w 6355531"/>
              <a:gd name="connsiteY3" fmla="*/ 6857735 h 6858000"/>
              <a:gd name="connsiteX4" fmla="*/ 112467 w 6355531"/>
              <a:gd name="connsiteY4" fmla="*/ 6776847 h 6858000"/>
              <a:gd name="connsiteX5" fmla="*/ 123670 w 6355531"/>
              <a:gd name="connsiteY5" fmla="*/ 6737706 h 6858000"/>
              <a:gd name="connsiteX6" fmla="*/ 140628 w 6355531"/>
              <a:gd name="connsiteY6" fmla="*/ 6686827 h 6858000"/>
              <a:gd name="connsiteX7" fmla="*/ 151907 w 6355531"/>
              <a:gd name="connsiteY7" fmla="*/ 6633777 h 6858000"/>
              <a:gd name="connsiteX8" fmla="*/ 222869 w 6355531"/>
              <a:gd name="connsiteY8" fmla="*/ 6492130 h 6858000"/>
              <a:gd name="connsiteX9" fmla="*/ 238151 w 6355531"/>
              <a:gd name="connsiteY9" fmla="*/ 6431610 h 6858000"/>
              <a:gd name="connsiteX10" fmla="*/ 256505 w 6355531"/>
              <a:gd name="connsiteY10" fmla="*/ 6294334 h 6858000"/>
              <a:gd name="connsiteX11" fmla="*/ 244595 w 6355531"/>
              <a:gd name="connsiteY11" fmla="*/ 6231403 h 6858000"/>
              <a:gd name="connsiteX12" fmla="*/ 237442 w 6355531"/>
              <a:gd name="connsiteY12" fmla="*/ 6202459 h 6858000"/>
              <a:gd name="connsiteX13" fmla="*/ 236271 w 6355531"/>
              <a:gd name="connsiteY13" fmla="*/ 6153037 h 6858000"/>
              <a:gd name="connsiteX14" fmla="*/ 243660 w 6355531"/>
              <a:gd name="connsiteY14" fmla="*/ 5905303 h 6858000"/>
              <a:gd name="connsiteX15" fmla="*/ 272845 w 6355531"/>
              <a:gd name="connsiteY15" fmla="*/ 5712857 h 6858000"/>
              <a:gd name="connsiteX16" fmla="*/ 301874 w 6355531"/>
              <a:gd name="connsiteY16" fmla="*/ 5660491 h 6858000"/>
              <a:gd name="connsiteX17" fmla="*/ 315524 w 6355531"/>
              <a:gd name="connsiteY17" fmla="*/ 5553910 h 6858000"/>
              <a:gd name="connsiteX18" fmla="*/ 339324 w 6355531"/>
              <a:gd name="connsiteY18" fmla="*/ 5449031 h 6858000"/>
              <a:gd name="connsiteX19" fmla="*/ 375255 w 6355531"/>
              <a:gd name="connsiteY19" fmla="*/ 5341916 h 6858000"/>
              <a:gd name="connsiteX20" fmla="*/ 412645 w 6355531"/>
              <a:gd name="connsiteY20" fmla="*/ 5264214 h 6858000"/>
              <a:gd name="connsiteX21" fmla="*/ 418645 w 6355531"/>
              <a:gd name="connsiteY21" fmla="*/ 5225268 h 6858000"/>
              <a:gd name="connsiteX22" fmla="*/ 426713 w 6355531"/>
              <a:gd name="connsiteY22" fmla="*/ 5159961 h 6858000"/>
              <a:gd name="connsiteX23" fmla="*/ 430230 w 6355531"/>
              <a:gd name="connsiteY23" fmla="*/ 5125185 h 6858000"/>
              <a:gd name="connsiteX24" fmla="*/ 443738 w 6355531"/>
              <a:gd name="connsiteY24" fmla="*/ 5067850 h 6858000"/>
              <a:gd name="connsiteX25" fmla="*/ 446398 w 6355531"/>
              <a:gd name="connsiteY25" fmla="*/ 5060861 h 6858000"/>
              <a:gd name="connsiteX26" fmla="*/ 444701 w 6355531"/>
              <a:gd name="connsiteY26" fmla="*/ 4993030 h 6858000"/>
              <a:gd name="connsiteX27" fmla="*/ 451432 w 6355531"/>
              <a:gd name="connsiteY27" fmla="*/ 4946844 h 6858000"/>
              <a:gd name="connsiteX28" fmla="*/ 462400 w 6355531"/>
              <a:gd name="connsiteY28" fmla="*/ 4858827 h 6858000"/>
              <a:gd name="connsiteX29" fmla="*/ 468151 w 6355531"/>
              <a:gd name="connsiteY29" fmla="*/ 4821170 h 6858000"/>
              <a:gd name="connsiteX30" fmla="*/ 467482 w 6355531"/>
              <a:gd name="connsiteY30" fmla="*/ 4584173 h 6858000"/>
              <a:gd name="connsiteX31" fmla="*/ 459345 w 6355531"/>
              <a:gd name="connsiteY31" fmla="*/ 4375228 h 6858000"/>
              <a:gd name="connsiteX32" fmla="*/ 440498 w 6355531"/>
              <a:gd name="connsiteY32" fmla="*/ 4214165 h 6858000"/>
              <a:gd name="connsiteX33" fmla="*/ 442085 w 6355531"/>
              <a:gd name="connsiteY33" fmla="*/ 4076008 h 6858000"/>
              <a:gd name="connsiteX34" fmla="*/ 430102 w 6355531"/>
              <a:gd name="connsiteY34" fmla="*/ 4033999 h 6858000"/>
              <a:gd name="connsiteX35" fmla="*/ 429834 w 6355531"/>
              <a:gd name="connsiteY35" fmla="*/ 4013953 h 6858000"/>
              <a:gd name="connsiteX36" fmla="*/ 434022 w 6355531"/>
              <a:gd name="connsiteY36" fmla="*/ 3872886 h 6858000"/>
              <a:gd name="connsiteX37" fmla="*/ 444128 w 6355531"/>
              <a:gd name="connsiteY37" fmla="*/ 3813873 h 6858000"/>
              <a:gd name="connsiteX38" fmla="*/ 454742 w 6355531"/>
              <a:gd name="connsiteY38" fmla="*/ 3738082 h 6858000"/>
              <a:gd name="connsiteX39" fmla="*/ 461899 w 6355531"/>
              <a:gd name="connsiteY39" fmla="*/ 3673397 h 6858000"/>
              <a:gd name="connsiteX40" fmla="*/ 461213 w 6355531"/>
              <a:gd name="connsiteY40" fmla="*/ 3637109 h 6858000"/>
              <a:gd name="connsiteX41" fmla="*/ 464567 w 6355531"/>
              <a:gd name="connsiteY41" fmla="*/ 3536883 h 6858000"/>
              <a:gd name="connsiteX42" fmla="*/ 485444 w 6355531"/>
              <a:gd name="connsiteY42" fmla="*/ 3295862 h 6858000"/>
              <a:gd name="connsiteX43" fmla="*/ 468421 w 6355531"/>
              <a:gd name="connsiteY43" fmla="*/ 3158586 h 6858000"/>
              <a:gd name="connsiteX44" fmla="*/ 444464 w 6355531"/>
              <a:gd name="connsiteY44" fmla="*/ 3112365 h 6858000"/>
              <a:gd name="connsiteX45" fmla="*/ 430314 w 6355531"/>
              <a:gd name="connsiteY45" fmla="*/ 3072935 h 6858000"/>
              <a:gd name="connsiteX46" fmla="*/ 406129 w 6355531"/>
              <a:gd name="connsiteY46" fmla="*/ 2958185 h 6858000"/>
              <a:gd name="connsiteX47" fmla="*/ 364512 w 6355531"/>
              <a:gd name="connsiteY47" fmla="*/ 2843952 h 6858000"/>
              <a:gd name="connsiteX48" fmla="*/ 300461 w 6355531"/>
              <a:gd name="connsiteY48" fmla="*/ 2554718 h 6858000"/>
              <a:gd name="connsiteX49" fmla="*/ 272031 w 6355531"/>
              <a:gd name="connsiteY49" fmla="*/ 2447068 h 6858000"/>
              <a:gd name="connsiteX50" fmla="*/ 275996 w 6355531"/>
              <a:gd name="connsiteY50" fmla="*/ 2423438 h 6858000"/>
              <a:gd name="connsiteX51" fmla="*/ 244658 w 6355531"/>
              <a:gd name="connsiteY51" fmla="*/ 2261920 h 6858000"/>
              <a:gd name="connsiteX52" fmla="*/ 234806 w 6355531"/>
              <a:gd name="connsiteY52" fmla="*/ 2195378 h 6858000"/>
              <a:gd name="connsiteX53" fmla="*/ 219430 w 6355531"/>
              <a:gd name="connsiteY53" fmla="*/ 2155135 h 6858000"/>
              <a:gd name="connsiteX54" fmla="*/ 216954 w 6355531"/>
              <a:gd name="connsiteY54" fmla="*/ 2118008 h 6858000"/>
              <a:gd name="connsiteX55" fmla="*/ 217921 w 6355531"/>
              <a:gd name="connsiteY55" fmla="*/ 2050531 h 6858000"/>
              <a:gd name="connsiteX56" fmla="*/ 191603 w 6355531"/>
              <a:gd name="connsiteY56" fmla="*/ 1906352 h 6858000"/>
              <a:gd name="connsiteX57" fmla="*/ 168765 w 6355531"/>
              <a:gd name="connsiteY57" fmla="*/ 1861531 h 6858000"/>
              <a:gd name="connsiteX58" fmla="*/ 123757 w 6355531"/>
              <a:gd name="connsiteY58" fmla="*/ 1732919 h 6858000"/>
              <a:gd name="connsiteX59" fmla="*/ 95931 w 6355531"/>
              <a:gd name="connsiteY59" fmla="*/ 1615777 h 6858000"/>
              <a:gd name="connsiteX60" fmla="*/ 77222 w 6355531"/>
              <a:gd name="connsiteY60" fmla="*/ 1563678 h 6858000"/>
              <a:gd name="connsiteX61" fmla="*/ 82894 w 6355531"/>
              <a:gd name="connsiteY61" fmla="*/ 1477995 h 6858000"/>
              <a:gd name="connsiteX62" fmla="*/ 77431 w 6355531"/>
              <a:gd name="connsiteY62" fmla="*/ 1307086 h 6858000"/>
              <a:gd name="connsiteX63" fmla="*/ 83152 w 6355531"/>
              <a:gd name="connsiteY63" fmla="*/ 1168288 h 6858000"/>
              <a:gd name="connsiteX64" fmla="*/ 65215 w 6355531"/>
              <a:gd name="connsiteY64" fmla="*/ 1088484 h 6858000"/>
              <a:gd name="connsiteX65" fmla="*/ 54242 w 6355531"/>
              <a:gd name="connsiteY65" fmla="*/ 1016103 h 6858000"/>
              <a:gd name="connsiteX66" fmla="*/ 55661 w 6355531"/>
              <a:gd name="connsiteY66" fmla="*/ 954054 h 6858000"/>
              <a:gd name="connsiteX67" fmla="*/ 50658 w 6355531"/>
              <a:gd name="connsiteY67" fmla="*/ 896999 h 6858000"/>
              <a:gd name="connsiteX68" fmla="*/ 11825 w 6355531"/>
              <a:gd name="connsiteY68" fmla="*/ 711705 h 6858000"/>
              <a:gd name="connsiteX69" fmla="*/ 8815 w 6355531"/>
              <a:gd name="connsiteY69" fmla="*/ 619315 h 6858000"/>
              <a:gd name="connsiteX70" fmla="*/ 2635 w 6355531"/>
              <a:gd name="connsiteY70" fmla="*/ 585934 h 6858000"/>
              <a:gd name="connsiteX71" fmla="*/ 1 w 6355531"/>
              <a:gd name="connsiteY71" fmla="*/ 538948 h 6858000"/>
              <a:gd name="connsiteX72" fmla="*/ 3808 w 6355531"/>
              <a:gd name="connsiteY72" fmla="*/ 525163 h 6858000"/>
              <a:gd name="connsiteX73" fmla="*/ 28525 w 6355531"/>
              <a:gd name="connsiteY73" fmla="*/ 393828 h 6858000"/>
              <a:gd name="connsiteX74" fmla="*/ 28359 w 6355531"/>
              <a:gd name="connsiteY74" fmla="*/ 353137 h 6858000"/>
              <a:gd name="connsiteX75" fmla="*/ 33905 w 6355531"/>
              <a:gd name="connsiteY75" fmla="*/ 275771 h 6858000"/>
              <a:gd name="connsiteX76" fmla="*/ 43349 w 6355531"/>
              <a:gd name="connsiteY76" fmla="*/ 236673 h 6858000"/>
              <a:gd name="connsiteX77" fmla="*/ 42417 w 6355531"/>
              <a:gd name="connsiteY77" fmla="*/ 144983 h 6858000"/>
              <a:gd name="connsiteX78" fmla="*/ 32952 w 6355531"/>
              <a:gd name="connsiteY78" fmla="*/ 33857 h 6858000"/>
              <a:gd name="connsiteX79" fmla="*/ 14982 w 6355531"/>
              <a:gd name="connsiteY79" fmla="*/ 0 h 6858000"/>
              <a:gd name="connsiteX0" fmla="*/ 14982 w 6355531"/>
              <a:gd name="connsiteY0" fmla="*/ 0 h 6858000"/>
              <a:gd name="connsiteX1" fmla="*/ 6355531 w 6355531"/>
              <a:gd name="connsiteY1" fmla="*/ 0 h 6858000"/>
              <a:gd name="connsiteX2" fmla="*/ 6355531 w 6355531"/>
              <a:gd name="connsiteY2" fmla="*/ 6858000 h 6858000"/>
              <a:gd name="connsiteX3" fmla="*/ 76819 w 6355531"/>
              <a:gd name="connsiteY3" fmla="*/ 6857735 h 6858000"/>
              <a:gd name="connsiteX4" fmla="*/ 112467 w 6355531"/>
              <a:gd name="connsiteY4" fmla="*/ 6776847 h 6858000"/>
              <a:gd name="connsiteX5" fmla="*/ 123670 w 6355531"/>
              <a:gd name="connsiteY5" fmla="*/ 6737706 h 6858000"/>
              <a:gd name="connsiteX6" fmla="*/ 140628 w 6355531"/>
              <a:gd name="connsiteY6" fmla="*/ 6686827 h 6858000"/>
              <a:gd name="connsiteX7" fmla="*/ 151907 w 6355531"/>
              <a:gd name="connsiteY7" fmla="*/ 6633777 h 6858000"/>
              <a:gd name="connsiteX8" fmla="*/ 222869 w 6355531"/>
              <a:gd name="connsiteY8" fmla="*/ 6492130 h 6858000"/>
              <a:gd name="connsiteX9" fmla="*/ 238151 w 6355531"/>
              <a:gd name="connsiteY9" fmla="*/ 6431610 h 6858000"/>
              <a:gd name="connsiteX10" fmla="*/ 256505 w 6355531"/>
              <a:gd name="connsiteY10" fmla="*/ 6294334 h 6858000"/>
              <a:gd name="connsiteX11" fmla="*/ 244595 w 6355531"/>
              <a:gd name="connsiteY11" fmla="*/ 6231403 h 6858000"/>
              <a:gd name="connsiteX12" fmla="*/ 237442 w 6355531"/>
              <a:gd name="connsiteY12" fmla="*/ 6202459 h 6858000"/>
              <a:gd name="connsiteX13" fmla="*/ 236271 w 6355531"/>
              <a:gd name="connsiteY13" fmla="*/ 6153037 h 6858000"/>
              <a:gd name="connsiteX14" fmla="*/ 243660 w 6355531"/>
              <a:gd name="connsiteY14" fmla="*/ 5905303 h 6858000"/>
              <a:gd name="connsiteX15" fmla="*/ 272845 w 6355531"/>
              <a:gd name="connsiteY15" fmla="*/ 5712857 h 6858000"/>
              <a:gd name="connsiteX16" fmla="*/ 301874 w 6355531"/>
              <a:gd name="connsiteY16" fmla="*/ 5660491 h 6858000"/>
              <a:gd name="connsiteX17" fmla="*/ 315524 w 6355531"/>
              <a:gd name="connsiteY17" fmla="*/ 5553910 h 6858000"/>
              <a:gd name="connsiteX18" fmla="*/ 339324 w 6355531"/>
              <a:gd name="connsiteY18" fmla="*/ 5449031 h 6858000"/>
              <a:gd name="connsiteX19" fmla="*/ 375255 w 6355531"/>
              <a:gd name="connsiteY19" fmla="*/ 5341916 h 6858000"/>
              <a:gd name="connsiteX20" fmla="*/ 412645 w 6355531"/>
              <a:gd name="connsiteY20" fmla="*/ 5264214 h 6858000"/>
              <a:gd name="connsiteX21" fmla="*/ 418645 w 6355531"/>
              <a:gd name="connsiteY21" fmla="*/ 5225268 h 6858000"/>
              <a:gd name="connsiteX22" fmla="*/ 426713 w 6355531"/>
              <a:gd name="connsiteY22" fmla="*/ 5159961 h 6858000"/>
              <a:gd name="connsiteX23" fmla="*/ 430230 w 6355531"/>
              <a:gd name="connsiteY23" fmla="*/ 5125185 h 6858000"/>
              <a:gd name="connsiteX24" fmla="*/ 443738 w 6355531"/>
              <a:gd name="connsiteY24" fmla="*/ 5067850 h 6858000"/>
              <a:gd name="connsiteX25" fmla="*/ 446398 w 6355531"/>
              <a:gd name="connsiteY25" fmla="*/ 5060861 h 6858000"/>
              <a:gd name="connsiteX26" fmla="*/ 444701 w 6355531"/>
              <a:gd name="connsiteY26" fmla="*/ 4993030 h 6858000"/>
              <a:gd name="connsiteX27" fmla="*/ 451432 w 6355531"/>
              <a:gd name="connsiteY27" fmla="*/ 4946844 h 6858000"/>
              <a:gd name="connsiteX28" fmla="*/ 462400 w 6355531"/>
              <a:gd name="connsiteY28" fmla="*/ 4858827 h 6858000"/>
              <a:gd name="connsiteX29" fmla="*/ 468151 w 6355531"/>
              <a:gd name="connsiteY29" fmla="*/ 4821170 h 6858000"/>
              <a:gd name="connsiteX30" fmla="*/ 467482 w 6355531"/>
              <a:gd name="connsiteY30" fmla="*/ 4584173 h 6858000"/>
              <a:gd name="connsiteX31" fmla="*/ 459345 w 6355531"/>
              <a:gd name="connsiteY31" fmla="*/ 4375228 h 6858000"/>
              <a:gd name="connsiteX32" fmla="*/ 440498 w 6355531"/>
              <a:gd name="connsiteY32" fmla="*/ 4214165 h 6858000"/>
              <a:gd name="connsiteX33" fmla="*/ 442085 w 6355531"/>
              <a:gd name="connsiteY33" fmla="*/ 4076008 h 6858000"/>
              <a:gd name="connsiteX34" fmla="*/ 430102 w 6355531"/>
              <a:gd name="connsiteY34" fmla="*/ 4033999 h 6858000"/>
              <a:gd name="connsiteX35" fmla="*/ 429834 w 6355531"/>
              <a:gd name="connsiteY35" fmla="*/ 4013953 h 6858000"/>
              <a:gd name="connsiteX36" fmla="*/ 434022 w 6355531"/>
              <a:gd name="connsiteY36" fmla="*/ 3872886 h 6858000"/>
              <a:gd name="connsiteX37" fmla="*/ 444128 w 6355531"/>
              <a:gd name="connsiteY37" fmla="*/ 3813873 h 6858000"/>
              <a:gd name="connsiteX38" fmla="*/ 454742 w 6355531"/>
              <a:gd name="connsiteY38" fmla="*/ 3738082 h 6858000"/>
              <a:gd name="connsiteX39" fmla="*/ 461899 w 6355531"/>
              <a:gd name="connsiteY39" fmla="*/ 3673397 h 6858000"/>
              <a:gd name="connsiteX40" fmla="*/ 461213 w 6355531"/>
              <a:gd name="connsiteY40" fmla="*/ 3637109 h 6858000"/>
              <a:gd name="connsiteX41" fmla="*/ 464567 w 6355531"/>
              <a:gd name="connsiteY41" fmla="*/ 3536883 h 6858000"/>
              <a:gd name="connsiteX42" fmla="*/ 485444 w 6355531"/>
              <a:gd name="connsiteY42" fmla="*/ 3295862 h 6858000"/>
              <a:gd name="connsiteX43" fmla="*/ 468421 w 6355531"/>
              <a:gd name="connsiteY43" fmla="*/ 3158586 h 6858000"/>
              <a:gd name="connsiteX44" fmla="*/ 444464 w 6355531"/>
              <a:gd name="connsiteY44" fmla="*/ 3112365 h 6858000"/>
              <a:gd name="connsiteX45" fmla="*/ 430314 w 6355531"/>
              <a:gd name="connsiteY45" fmla="*/ 3072935 h 6858000"/>
              <a:gd name="connsiteX46" fmla="*/ 406129 w 6355531"/>
              <a:gd name="connsiteY46" fmla="*/ 2958185 h 6858000"/>
              <a:gd name="connsiteX47" fmla="*/ 364512 w 6355531"/>
              <a:gd name="connsiteY47" fmla="*/ 2843952 h 6858000"/>
              <a:gd name="connsiteX48" fmla="*/ 300461 w 6355531"/>
              <a:gd name="connsiteY48" fmla="*/ 2554718 h 6858000"/>
              <a:gd name="connsiteX49" fmla="*/ 272031 w 6355531"/>
              <a:gd name="connsiteY49" fmla="*/ 2447068 h 6858000"/>
              <a:gd name="connsiteX50" fmla="*/ 275996 w 6355531"/>
              <a:gd name="connsiteY50" fmla="*/ 2423438 h 6858000"/>
              <a:gd name="connsiteX51" fmla="*/ 244658 w 6355531"/>
              <a:gd name="connsiteY51" fmla="*/ 2261920 h 6858000"/>
              <a:gd name="connsiteX52" fmla="*/ 234806 w 6355531"/>
              <a:gd name="connsiteY52" fmla="*/ 2195378 h 6858000"/>
              <a:gd name="connsiteX53" fmla="*/ 219430 w 6355531"/>
              <a:gd name="connsiteY53" fmla="*/ 2155135 h 6858000"/>
              <a:gd name="connsiteX54" fmla="*/ 216954 w 6355531"/>
              <a:gd name="connsiteY54" fmla="*/ 2118008 h 6858000"/>
              <a:gd name="connsiteX55" fmla="*/ 217921 w 6355531"/>
              <a:gd name="connsiteY55" fmla="*/ 2050531 h 6858000"/>
              <a:gd name="connsiteX56" fmla="*/ 191603 w 6355531"/>
              <a:gd name="connsiteY56" fmla="*/ 1906352 h 6858000"/>
              <a:gd name="connsiteX57" fmla="*/ 168765 w 6355531"/>
              <a:gd name="connsiteY57" fmla="*/ 1861531 h 6858000"/>
              <a:gd name="connsiteX58" fmla="*/ 123757 w 6355531"/>
              <a:gd name="connsiteY58" fmla="*/ 1732919 h 6858000"/>
              <a:gd name="connsiteX59" fmla="*/ 95931 w 6355531"/>
              <a:gd name="connsiteY59" fmla="*/ 1615777 h 6858000"/>
              <a:gd name="connsiteX60" fmla="*/ 77222 w 6355531"/>
              <a:gd name="connsiteY60" fmla="*/ 1563678 h 6858000"/>
              <a:gd name="connsiteX61" fmla="*/ 82894 w 6355531"/>
              <a:gd name="connsiteY61" fmla="*/ 1477995 h 6858000"/>
              <a:gd name="connsiteX62" fmla="*/ 77431 w 6355531"/>
              <a:gd name="connsiteY62" fmla="*/ 1307086 h 6858000"/>
              <a:gd name="connsiteX63" fmla="*/ 83152 w 6355531"/>
              <a:gd name="connsiteY63" fmla="*/ 1168288 h 6858000"/>
              <a:gd name="connsiteX64" fmla="*/ 65215 w 6355531"/>
              <a:gd name="connsiteY64" fmla="*/ 1088484 h 6858000"/>
              <a:gd name="connsiteX65" fmla="*/ 54242 w 6355531"/>
              <a:gd name="connsiteY65" fmla="*/ 1016103 h 6858000"/>
              <a:gd name="connsiteX66" fmla="*/ 50658 w 6355531"/>
              <a:gd name="connsiteY66" fmla="*/ 896999 h 6858000"/>
              <a:gd name="connsiteX67" fmla="*/ 11825 w 6355531"/>
              <a:gd name="connsiteY67" fmla="*/ 711705 h 6858000"/>
              <a:gd name="connsiteX68" fmla="*/ 8815 w 6355531"/>
              <a:gd name="connsiteY68" fmla="*/ 619315 h 6858000"/>
              <a:gd name="connsiteX69" fmla="*/ 2635 w 6355531"/>
              <a:gd name="connsiteY69" fmla="*/ 585934 h 6858000"/>
              <a:gd name="connsiteX70" fmla="*/ 1 w 6355531"/>
              <a:gd name="connsiteY70" fmla="*/ 538948 h 6858000"/>
              <a:gd name="connsiteX71" fmla="*/ 3808 w 6355531"/>
              <a:gd name="connsiteY71" fmla="*/ 525163 h 6858000"/>
              <a:gd name="connsiteX72" fmla="*/ 28525 w 6355531"/>
              <a:gd name="connsiteY72" fmla="*/ 393828 h 6858000"/>
              <a:gd name="connsiteX73" fmla="*/ 28359 w 6355531"/>
              <a:gd name="connsiteY73" fmla="*/ 353137 h 6858000"/>
              <a:gd name="connsiteX74" fmla="*/ 33905 w 6355531"/>
              <a:gd name="connsiteY74" fmla="*/ 275771 h 6858000"/>
              <a:gd name="connsiteX75" fmla="*/ 43349 w 6355531"/>
              <a:gd name="connsiteY75" fmla="*/ 236673 h 6858000"/>
              <a:gd name="connsiteX76" fmla="*/ 42417 w 6355531"/>
              <a:gd name="connsiteY76" fmla="*/ 144983 h 6858000"/>
              <a:gd name="connsiteX77" fmla="*/ 32952 w 6355531"/>
              <a:gd name="connsiteY77" fmla="*/ 33857 h 6858000"/>
              <a:gd name="connsiteX78" fmla="*/ 14982 w 6355531"/>
              <a:gd name="connsiteY78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2470 w 6354263"/>
              <a:gd name="connsiteY24" fmla="*/ 5067850 h 6858000"/>
              <a:gd name="connsiteX25" fmla="*/ 445130 w 6354263"/>
              <a:gd name="connsiteY25" fmla="*/ 5060861 h 6858000"/>
              <a:gd name="connsiteX26" fmla="*/ 443433 w 6354263"/>
              <a:gd name="connsiteY26" fmla="*/ 4993030 h 6858000"/>
              <a:gd name="connsiteX27" fmla="*/ 450164 w 6354263"/>
              <a:gd name="connsiteY27" fmla="*/ 4946844 h 6858000"/>
              <a:gd name="connsiteX28" fmla="*/ 461132 w 6354263"/>
              <a:gd name="connsiteY28" fmla="*/ 4858827 h 6858000"/>
              <a:gd name="connsiteX29" fmla="*/ 466883 w 6354263"/>
              <a:gd name="connsiteY29" fmla="*/ 4821170 h 6858000"/>
              <a:gd name="connsiteX30" fmla="*/ 466214 w 6354263"/>
              <a:gd name="connsiteY30" fmla="*/ 4584173 h 6858000"/>
              <a:gd name="connsiteX31" fmla="*/ 458077 w 6354263"/>
              <a:gd name="connsiteY31" fmla="*/ 4375228 h 6858000"/>
              <a:gd name="connsiteX32" fmla="*/ 439230 w 6354263"/>
              <a:gd name="connsiteY32" fmla="*/ 4214165 h 6858000"/>
              <a:gd name="connsiteX33" fmla="*/ 440817 w 6354263"/>
              <a:gd name="connsiteY33" fmla="*/ 4076008 h 6858000"/>
              <a:gd name="connsiteX34" fmla="*/ 428834 w 6354263"/>
              <a:gd name="connsiteY34" fmla="*/ 4033999 h 6858000"/>
              <a:gd name="connsiteX35" fmla="*/ 428566 w 6354263"/>
              <a:gd name="connsiteY35" fmla="*/ 4013953 h 6858000"/>
              <a:gd name="connsiteX36" fmla="*/ 432754 w 6354263"/>
              <a:gd name="connsiteY36" fmla="*/ 3872886 h 6858000"/>
              <a:gd name="connsiteX37" fmla="*/ 442860 w 6354263"/>
              <a:gd name="connsiteY37" fmla="*/ 3813873 h 6858000"/>
              <a:gd name="connsiteX38" fmla="*/ 453474 w 6354263"/>
              <a:gd name="connsiteY38" fmla="*/ 3738082 h 6858000"/>
              <a:gd name="connsiteX39" fmla="*/ 460631 w 6354263"/>
              <a:gd name="connsiteY39" fmla="*/ 3673397 h 6858000"/>
              <a:gd name="connsiteX40" fmla="*/ 459945 w 6354263"/>
              <a:gd name="connsiteY40" fmla="*/ 3637109 h 6858000"/>
              <a:gd name="connsiteX41" fmla="*/ 463299 w 6354263"/>
              <a:gd name="connsiteY41" fmla="*/ 3536883 h 6858000"/>
              <a:gd name="connsiteX42" fmla="*/ 484176 w 6354263"/>
              <a:gd name="connsiteY42" fmla="*/ 3295862 h 6858000"/>
              <a:gd name="connsiteX43" fmla="*/ 467153 w 6354263"/>
              <a:gd name="connsiteY43" fmla="*/ 3158586 h 6858000"/>
              <a:gd name="connsiteX44" fmla="*/ 443196 w 6354263"/>
              <a:gd name="connsiteY44" fmla="*/ 3112365 h 6858000"/>
              <a:gd name="connsiteX45" fmla="*/ 429046 w 6354263"/>
              <a:gd name="connsiteY45" fmla="*/ 3072935 h 6858000"/>
              <a:gd name="connsiteX46" fmla="*/ 404861 w 6354263"/>
              <a:gd name="connsiteY46" fmla="*/ 2958185 h 6858000"/>
              <a:gd name="connsiteX47" fmla="*/ 363244 w 6354263"/>
              <a:gd name="connsiteY47" fmla="*/ 2843952 h 6858000"/>
              <a:gd name="connsiteX48" fmla="*/ 299193 w 6354263"/>
              <a:gd name="connsiteY48" fmla="*/ 2554718 h 6858000"/>
              <a:gd name="connsiteX49" fmla="*/ 270763 w 6354263"/>
              <a:gd name="connsiteY49" fmla="*/ 2447068 h 6858000"/>
              <a:gd name="connsiteX50" fmla="*/ 274728 w 6354263"/>
              <a:gd name="connsiteY50" fmla="*/ 2423438 h 6858000"/>
              <a:gd name="connsiteX51" fmla="*/ 243390 w 6354263"/>
              <a:gd name="connsiteY51" fmla="*/ 2261920 h 6858000"/>
              <a:gd name="connsiteX52" fmla="*/ 233538 w 6354263"/>
              <a:gd name="connsiteY52" fmla="*/ 2195378 h 6858000"/>
              <a:gd name="connsiteX53" fmla="*/ 218162 w 6354263"/>
              <a:gd name="connsiteY53" fmla="*/ 2155135 h 6858000"/>
              <a:gd name="connsiteX54" fmla="*/ 215686 w 6354263"/>
              <a:gd name="connsiteY54" fmla="*/ 2118008 h 6858000"/>
              <a:gd name="connsiteX55" fmla="*/ 216653 w 6354263"/>
              <a:gd name="connsiteY55" fmla="*/ 2050531 h 6858000"/>
              <a:gd name="connsiteX56" fmla="*/ 190335 w 6354263"/>
              <a:gd name="connsiteY56" fmla="*/ 1906352 h 6858000"/>
              <a:gd name="connsiteX57" fmla="*/ 167497 w 6354263"/>
              <a:gd name="connsiteY57" fmla="*/ 1861531 h 6858000"/>
              <a:gd name="connsiteX58" fmla="*/ 122489 w 6354263"/>
              <a:gd name="connsiteY58" fmla="*/ 1732919 h 6858000"/>
              <a:gd name="connsiteX59" fmla="*/ 94663 w 6354263"/>
              <a:gd name="connsiteY59" fmla="*/ 1615777 h 6858000"/>
              <a:gd name="connsiteX60" fmla="*/ 75954 w 6354263"/>
              <a:gd name="connsiteY60" fmla="*/ 1563678 h 6858000"/>
              <a:gd name="connsiteX61" fmla="*/ 81626 w 6354263"/>
              <a:gd name="connsiteY61" fmla="*/ 1477995 h 6858000"/>
              <a:gd name="connsiteX62" fmla="*/ 76163 w 6354263"/>
              <a:gd name="connsiteY62" fmla="*/ 1307086 h 6858000"/>
              <a:gd name="connsiteX63" fmla="*/ 81884 w 6354263"/>
              <a:gd name="connsiteY63" fmla="*/ 1168288 h 6858000"/>
              <a:gd name="connsiteX64" fmla="*/ 63947 w 6354263"/>
              <a:gd name="connsiteY64" fmla="*/ 1088484 h 6858000"/>
              <a:gd name="connsiteX65" fmla="*/ 52974 w 6354263"/>
              <a:gd name="connsiteY65" fmla="*/ 1016103 h 6858000"/>
              <a:gd name="connsiteX66" fmla="*/ 49390 w 6354263"/>
              <a:gd name="connsiteY66" fmla="*/ 896999 h 6858000"/>
              <a:gd name="connsiteX67" fmla="*/ 10557 w 6354263"/>
              <a:gd name="connsiteY67" fmla="*/ 711705 h 6858000"/>
              <a:gd name="connsiteX68" fmla="*/ 7547 w 6354263"/>
              <a:gd name="connsiteY68" fmla="*/ 619315 h 6858000"/>
              <a:gd name="connsiteX69" fmla="*/ 1367 w 6354263"/>
              <a:gd name="connsiteY69" fmla="*/ 585934 h 6858000"/>
              <a:gd name="connsiteX70" fmla="*/ 2540 w 6354263"/>
              <a:gd name="connsiteY70" fmla="*/ 525163 h 6858000"/>
              <a:gd name="connsiteX71" fmla="*/ 27257 w 6354263"/>
              <a:gd name="connsiteY71" fmla="*/ 393828 h 6858000"/>
              <a:gd name="connsiteX72" fmla="*/ 27091 w 6354263"/>
              <a:gd name="connsiteY72" fmla="*/ 353137 h 6858000"/>
              <a:gd name="connsiteX73" fmla="*/ 32637 w 6354263"/>
              <a:gd name="connsiteY73" fmla="*/ 275771 h 6858000"/>
              <a:gd name="connsiteX74" fmla="*/ 42081 w 6354263"/>
              <a:gd name="connsiteY74" fmla="*/ 236673 h 6858000"/>
              <a:gd name="connsiteX75" fmla="*/ 41149 w 6354263"/>
              <a:gd name="connsiteY75" fmla="*/ 144983 h 6858000"/>
              <a:gd name="connsiteX76" fmla="*/ 31684 w 6354263"/>
              <a:gd name="connsiteY76" fmla="*/ 33857 h 6858000"/>
              <a:gd name="connsiteX77" fmla="*/ 13714 w 6354263"/>
              <a:gd name="connsiteY77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2470 w 6354263"/>
              <a:gd name="connsiteY24" fmla="*/ 5067850 h 6858000"/>
              <a:gd name="connsiteX25" fmla="*/ 445130 w 6354263"/>
              <a:gd name="connsiteY25" fmla="*/ 5060861 h 6858000"/>
              <a:gd name="connsiteX26" fmla="*/ 443433 w 6354263"/>
              <a:gd name="connsiteY26" fmla="*/ 4993030 h 6858000"/>
              <a:gd name="connsiteX27" fmla="*/ 450164 w 6354263"/>
              <a:gd name="connsiteY27" fmla="*/ 4946844 h 6858000"/>
              <a:gd name="connsiteX28" fmla="*/ 461132 w 6354263"/>
              <a:gd name="connsiteY28" fmla="*/ 4858827 h 6858000"/>
              <a:gd name="connsiteX29" fmla="*/ 466883 w 6354263"/>
              <a:gd name="connsiteY29" fmla="*/ 4821170 h 6858000"/>
              <a:gd name="connsiteX30" fmla="*/ 466214 w 6354263"/>
              <a:gd name="connsiteY30" fmla="*/ 4584173 h 6858000"/>
              <a:gd name="connsiteX31" fmla="*/ 458077 w 6354263"/>
              <a:gd name="connsiteY31" fmla="*/ 4375228 h 6858000"/>
              <a:gd name="connsiteX32" fmla="*/ 439230 w 6354263"/>
              <a:gd name="connsiteY32" fmla="*/ 4214165 h 6858000"/>
              <a:gd name="connsiteX33" fmla="*/ 440817 w 6354263"/>
              <a:gd name="connsiteY33" fmla="*/ 4076008 h 6858000"/>
              <a:gd name="connsiteX34" fmla="*/ 428834 w 6354263"/>
              <a:gd name="connsiteY34" fmla="*/ 4033999 h 6858000"/>
              <a:gd name="connsiteX35" fmla="*/ 428566 w 6354263"/>
              <a:gd name="connsiteY35" fmla="*/ 4013953 h 6858000"/>
              <a:gd name="connsiteX36" fmla="*/ 432754 w 6354263"/>
              <a:gd name="connsiteY36" fmla="*/ 3872886 h 6858000"/>
              <a:gd name="connsiteX37" fmla="*/ 442860 w 6354263"/>
              <a:gd name="connsiteY37" fmla="*/ 3813873 h 6858000"/>
              <a:gd name="connsiteX38" fmla="*/ 453474 w 6354263"/>
              <a:gd name="connsiteY38" fmla="*/ 3738082 h 6858000"/>
              <a:gd name="connsiteX39" fmla="*/ 460631 w 6354263"/>
              <a:gd name="connsiteY39" fmla="*/ 3673397 h 6858000"/>
              <a:gd name="connsiteX40" fmla="*/ 459945 w 6354263"/>
              <a:gd name="connsiteY40" fmla="*/ 3637109 h 6858000"/>
              <a:gd name="connsiteX41" fmla="*/ 463299 w 6354263"/>
              <a:gd name="connsiteY41" fmla="*/ 3536883 h 6858000"/>
              <a:gd name="connsiteX42" fmla="*/ 484176 w 6354263"/>
              <a:gd name="connsiteY42" fmla="*/ 3295862 h 6858000"/>
              <a:gd name="connsiteX43" fmla="*/ 467153 w 6354263"/>
              <a:gd name="connsiteY43" fmla="*/ 3158586 h 6858000"/>
              <a:gd name="connsiteX44" fmla="*/ 443196 w 6354263"/>
              <a:gd name="connsiteY44" fmla="*/ 3112365 h 6858000"/>
              <a:gd name="connsiteX45" fmla="*/ 429046 w 6354263"/>
              <a:gd name="connsiteY45" fmla="*/ 3072935 h 6858000"/>
              <a:gd name="connsiteX46" fmla="*/ 404861 w 6354263"/>
              <a:gd name="connsiteY46" fmla="*/ 2958185 h 6858000"/>
              <a:gd name="connsiteX47" fmla="*/ 363244 w 6354263"/>
              <a:gd name="connsiteY47" fmla="*/ 2843952 h 6858000"/>
              <a:gd name="connsiteX48" fmla="*/ 299193 w 6354263"/>
              <a:gd name="connsiteY48" fmla="*/ 2554718 h 6858000"/>
              <a:gd name="connsiteX49" fmla="*/ 270763 w 6354263"/>
              <a:gd name="connsiteY49" fmla="*/ 2447068 h 6858000"/>
              <a:gd name="connsiteX50" fmla="*/ 274728 w 6354263"/>
              <a:gd name="connsiteY50" fmla="*/ 2423438 h 6858000"/>
              <a:gd name="connsiteX51" fmla="*/ 243390 w 6354263"/>
              <a:gd name="connsiteY51" fmla="*/ 2261920 h 6858000"/>
              <a:gd name="connsiteX52" fmla="*/ 233538 w 6354263"/>
              <a:gd name="connsiteY52" fmla="*/ 2195378 h 6858000"/>
              <a:gd name="connsiteX53" fmla="*/ 218162 w 6354263"/>
              <a:gd name="connsiteY53" fmla="*/ 2155135 h 6858000"/>
              <a:gd name="connsiteX54" fmla="*/ 215686 w 6354263"/>
              <a:gd name="connsiteY54" fmla="*/ 2118008 h 6858000"/>
              <a:gd name="connsiteX55" fmla="*/ 216653 w 6354263"/>
              <a:gd name="connsiteY55" fmla="*/ 2050531 h 6858000"/>
              <a:gd name="connsiteX56" fmla="*/ 190335 w 6354263"/>
              <a:gd name="connsiteY56" fmla="*/ 1906352 h 6858000"/>
              <a:gd name="connsiteX57" fmla="*/ 167497 w 6354263"/>
              <a:gd name="connsiteY57" fmla="*/ 1861531 h 6858000"/>
              <a:gd name="connsiteX58" fmla="*/ 122489 w 6354263"/>
              <a:gd name="connsiteY58" fmla="*/ 1732919 h 6858000"/>
              <a:gd name="connsiteX59" fmla="*/ 94663 w 6354263"/>
              <a:gd name="connsiteY59" fmla="*/ 1615777 h 6858000"/>
              <a:gd name="connsiteX60" fmla="*/ 75954 w 6354263"/>
              <a:gd name="connsiteY60" fmla="*/ 1563678 h 6858000"/>
              <a:gd name="connsiteX61" fmla="*/ 81626 w 6354263"/>
              <a:gd name="connsiteY61" fmla="*/ 1477995 h 6858000"/>
              <a:gd name="connsiteX62" fmla="*/ 76163 w 6354263"/>
              <a:gd name="connsiteY62" fmla="*/ 1307086 h 6858000"/>
              <a:gd name="connsiteX63" fmla="*/ 81884 w 6354263"/>
              <a:gd name="connsiteY63" fmla="*/ 1168288 h 6858000"/>
              <a:gd name="connsiteX64" fmla="*/ 63947 w 6354263"/>
              <a:gd name="connsiteY64" fmla="*/ 1088484 h 6858000"/>
              <a:gd name="connsiteX65" fmla="*/ 52974 w 6354263"/>
              <a:gd name="connsiteY65" fmla="*/ 1016103 h 6858000"/>
              <a:gd name="connsiteX66" fmla="*/ 49390 w 6354263"/>
              <a:gd name="connsiteY66" fmla="*/ 896999 h 6858000"/>
              <a:gd name="connsiteX67" fmla="*/ 10557 w 6354263"/>
              <a:gd name="connsiteY67" fmla="*/ 711705 h 6858000"/>
              <a:gd name="connsiteX68" fmla="*/ 7547 w 6354263"/>
              <a:gd name="connsiteY68" fmla="*/ 619315 h 6858000"/>
              <a:gd name="connsiteX69" fmla="*/ 1367 w 6354263"/>
              <a:gd name="connsiteY69" fmla="*/ 585934 h 6858000"/>
              <a:gd name="connsiteX70" fmla="*/ 2540 w 6354263"/>
              <a:gd name="connsiteY70" fmla="*/ 525163 h 6858000"/>
              <a:gd name="connsiteX71" fmla="*/ 27257 w 6354263"/>
              <a:gd name="connsiteY71" fmla="*/ 393828 h 6858000"/>
              <a:gd name="connsiteX72" fmla="*/ 27091 w 6354263"/>
              <a:gd name="connsiteY72" fmla="*/ 353137 h 6858000"/>
              <a:gd name="connsiteX73" fmla="*/ 32637 w 6354263"/>
              <a:gd name="connsiteY73" fmla="*/ 275771 h 6858000"/>
              <a:gd name="connsiteX74" fmla="*/ 42081 w 6354263"/>
              <a:gd name="connsiteY74" fmla="*/ 236673 h 6858000"/>
              <a:gd name="connsiteX75" fmla="*/ 41149 w 6354263"/>
              <a:gd name="connsiteY75" fmla="*/ 144983 h 6858000"/>
              <a:gd name="connsiteX76" fmla="*/ 31684 w 6354263"/>
              <a:gd name="connsiteY76" fmla="*/ 33857 h 6858000"/>
              <a:gd name="connsiteX77" fmla="*/ 13714 w 6354263"/>
              <a:gd name="connsiteY77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2470 w 6354263"/>
              <a:gd name="connsiteY24" fmla="*/ 5067850 h 6858000"/>
              <a:gd name="connsiteX25" fmla="*/ 445130 w 6354263"/>
              <a:gd name="connsiteY25" fmla="*/ 5060861 h 6858000"/>
              <a:gd name="connsiteX26" fmla="*/ 443433 w 6354263"/>
              <a:gd name="connsiteY26" fmla="*/ 4993030 h 6858000"/>
              <a:gd name="connsiteX27" fmla="*/ 450164 w 6354263"/>
              <a:gd name="connsiteY27" fmla="*/ 4946844 h 6858000"/>
              <a:gd name="connsiteX28" fmla="*/ 461132 w 6354263"/>
              <a:gd name="connsiteY28" fmla="*/ 4858827 h 6858000"/>
              <a:gd name="connsiteX29" fmla="*/ 466883 w 6354263"/>
              <a:gd name="connsiteY29" fmla="*/ 4821170 h 6858000"/>
              <a:gd name="connsiteX30" fmla="*/ 466214 w 6354263"/>
              <a:gd name="connsiteY30" fmla="*/ 4584173 h 6858000"/>
              <a:gd name="connsiteX31" fmla="*/ 458077 w 6354263"/>
              <a:gd name="connsiteY31" fmla="*/ 4375228 h 6858000"/>
              <a:gd name="connsiteX32" fmla="*/ 439230 w 6354263"/>
              <a:gd name="connsiteY32" fmla="*/ 4214165 h 6858000"/>
              <a:gd name="connsiteX33" fmla="*/ 440817 w 6354263"/>
              <a:gd name="connsiteY33" fmla="*/ 4076008 h 6858000"/>
              <a:gd name="connsiteX34" fmla="*/ 428834 w 6354263"/>
              <a:gd name="connsiteY34" fmla="*/ 4033999 h 6858000"/>
              <a:gd name="connsiteX35" fmla="*/ 428566 w 6354263"/>
              <a:gd name="connsiteY35" fmla="*/ 4013953 h 6858000"/>
              <a:gd name="connsiteX36" fmla="*/ 432754 w 6354263"/>
              <a:gd name="connsiteY36" fmla="*/ 3872886 h 6858000"/>
              <a:gd name="connsiteX37" fmla="*/ 442860 w 6354263"/>
              <a:gd name="connsiteY37" fmla="*/ 3813873 h 6858000"/>
              <a:gd name="connsiteX38" fmla="*/ 453474 w 6354263"/>
              <a:gd name="connsiteY38" fmla="*/ 3738082 h 6858000"/>
              <a:gd name="connsiteX39" fmla="*/ 460631 w 6354263"/>
              <a:gd name="connsiteY39" fmla="*/ 3673397 h 6858000"/>
              <a:gd name="connsiteX40" fmla="*/ 459945 w 6354263"/>
              <a:gd name="connsiteY40" fmla="*/ 3637109 h 6858000"/>
              <a:gd name="connsiteX41" fmla="*/ 463299 w 6354263"/>
              <a:gd name="connsiteY41" fmla="*/ 3536883 h 6858000"/>
              <a:gd name="connsiteX42" fmla="*/ 484176 w 6354263"/>
              <a:gd name="connsiteY42" fmla="*/ 3295862 h 6858000"/>
              <a:gd name="connsiteX43" fmla="*/ 467153 w 6354263"/>
              <a:gd name="connsiteY43" fmla="*/ 3158586 h 6858000"/>
              <a:gd name="connsiteX44" fmla="*/ 443196 w 6354263"/>
              <a:gd name="connsiteY44" fmla="*/ 3112365 h 6858000"/>
              <a:gd name="connsiteX45" fmla="*/ 429046 w 6354263"/>
              <a:gd name="connsiteY45" fmla="*/ 3072935 h 6858000"/>
              <a:gd name="connsiteX46" fmla="*/ 404861 w 6354263"/>
              <a:gd name="connsiteY46" fmla="*/ 2958185 h 6858000"/>
              <a:gd name="connsiteX47" fmla="*/ 363244 w 6354263"/>
              <a:gd name="connsiteY47" fmla="*/ 2843952 h 6858000"/>
              <a:gd name="connsiteX48" fmla="*/ 299193 w 6354263"/>
              <a:gd name="connsiteY48" fmla="*/ 2554718 h 6858000"/>
              <a:gd name="connsiteX49" fmla="*/ 270763 w 6354263"/>
              <a:gd name="connsiteY49" fmla="*/ 2447068 h 6858000"/>
              <a:gd name="connsiteX50" fmla="*/ 274728 w 6354263"/>
              <a:gd name="connsiteY50" fmla="*/ 2423438 h 6858000"/>
              <a:gd name="connsiteX51" fmla="*/ 243390 w 6354263"/>
              <a:gd name="connsiteY51" fmla="*/ 2261920 h 6858000"/>
              <a:gd name="connsiteX52" fmla="*/ 233538 w 6354263"/>
              <a:gd name="connsiteY52" fmla="*/ 2195378 h 6858000"/>
              <a:gd name="connsiteX53" fmla="*/ 218162 w 6354263"/>
              <a:gd name="connsiteY53" fmla="*/ 2155135 h 6858000"/>
              <a:gd name="connsiteX54" fmla="*/ 215686 w 6354263"/>
              <a:gd name="connsiteY54" fmla="*/ 2118008 h 6858000"/>
              <a:gd name="connsiteX55" fmla="*/ 216653 w 6354263"/>
              <a:gd name="connsiteY55" fmla="*/ 2050531 h 6858000"/>
              <a:gd name="connsiteX56" fmla="*/ 190335 w 6354263"/>
              <a:gd name="connsiteY56" fmla="*/ 1906352 h 6858000"/>
              <a:gd name="connsiteX57" fmla="*/ 167497 w 6354263"/>
              <a:gd name="connsiteY57" fmla="*/ 1861531 h 6858000"/>
              <a:gd name="connsiteX58" fmla="*/ 122489 w 6354263"/>
              <a:gd name="connsiteY58" fmla="*/ 1732919 h 6858000"/>
              <a:gd name="connsiteX59" fmla="*/ 94663 w 6354263"/>
              <a:gd name="connsiteY59" fmla="*/ 1615777 h 6858000"/>
              <a:gd name="connsiteX60" fmla="*/ 75954 w 6354263"/>
              <a:gd name="connsiteY60" fmla="*/ 1563678 h 6858000"/>
              <a:gd name="connsiteX61" fmla="*/ 81626 w 6354263"/>
              <a:gd name="connsiteY61" fmla="*/ 1477995 h 6858000"/>
              <a:gd name="connsiteX62" fmla="*/ 76163 w 6354263"/>
              <a:gd name="connsiteY62" fmla="*/ 1307086 h 6858000"/>
              <a:gd name="connsiteX63" fmla="*/ 81884 w 6354263"/>
              <a:gd name="connsiteY63" fmla="*/ 1168288 h 6858000"/>
              <a:gd name="connsiteX64" fmla="*/ 63947 w 6354263"/>
              <a:gd name="connsiteY64" fmla="*/ 1088484 h 6858000"/>
              <a:gd name="connsiteX65" fmla="*/ 52974 w 6354263"/>
              <a:gd name="connsiteY65" fmla="*/ 1016103 h 6858000"/>
              <a:gd name="connsiteX66" fmla="*/ 49390 w 6354263"/>
              <a:gd name="connsiteY66" fmla="*/ 896999 h 6858000"/>
              <a:gd name="connsiteX67" fmla="*/ 10557 w 6354263"/>
              <a:gd name="connsiteY67" fmla="*/ 711705 h 6858000"/>
              <a:gd name="connsiteX68" fmla="*/ 7547 w 6354263"/>
              <a:gd name="connsiteY68" fmla="*/ 619315 h 6858000"/>
              <a:gd name="connsiteX69" fmla="*/ 1367 w 6354263"/>
              <a:gd name="connsiteY69" fmla="*/ 585934 h 6858000"/>
              <a:gd name="connsiteX70" fmla="*/ 2540 w 6354263"/>
              <a:gd name="connsiteY70" fmla="*/ 525163 h 6858000"/>
              <a:gd name="connsiteX71" fmla="*/ 27257 w 6354263"/>
              <a:gd name="connsiteY71" fmla="*/ 393828 h 6858000"/>
              <a:gd name="connsiteX72" fmla="*/ 27091 w 6354263"/>
              <a:gd name="connsiteY72" fmla="*/ 353137 h 6858000"/>
              <a:gd name="connsiteX73" fmla="*/ 32637 w 6354263"/>
              <a:gd name="connsiteY73" fmla="*/ 275771 h 6858000"/>
              <a:gd name="connsiteX74" fmla="*/ 42081 w 6354263"/>
              <a:gd name="connsiteY74" fmla="*/ 236673 h 6858000"/>
              <a:gd name="connsiteX75" fmla="*/ 41149 w 6354263"/>
              <a:gd name="connsiteY75" fmla="*/ 144983 h 6858000"/>
              <a:gd name="connsiteX76" fmla="*/ 31684 w 6354263"/>
              <a:gd name="connsiteY76" fmla="*/ 33857 h 6858000"/>
              <a:gd name="connsiteX77" fmla="*/ 13714 w 6354263"/>
              <a:gd name="connsiteY77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2470 w 6354263"/>
              <a:gd name="connsiteY24" fmla="*/ 5067850 h 6858000"/>
              <a:gd name="connsiteX25" fmla="*/ 445130 w 6354263"/>
              <a:gd name="connsiteY25" fmla="*/ 5060861 h 6858000"/>
              <a:gd name="connsiteX26" fmla="*/ 443433 w 6354263"/>
              <a:gd name="connsiteY26" fmla="*/ 4993030 h 6858000"/>
              <a:gd name="connsiteX27" fmla="*/ 450164 w 6354263"/>
              <a:gd name="connsiteY27" fmla="*/ 4946844 h 6858000"/>
              <a:gd name="connsiteX28" fmla="*/ 461132 w 6354263"/>
              <a:gd name="connsiteY28" fmla="*/ 4858827 h 6858000"/>
              <a:gd name="connsiteX29" fmla="*/ 466883 w 6354263"/>
              <a:gd name="connsiteY29" fmla="*/ 4821170 h 6858000"/>
              <a:gd name="connsiteX30" fmla="*/ 466214 w 6354263"/>
              <a:gd name="connsiteY30" fmla="*/ 4584173 h 6858000"/>
              <a:gd name="connsiteX31" fmla="*/ 458077 w 6354263"/>
              <a:gd name="connsiteY31" fmla="*/ 4375228 h 6858000"/>
              <a:gd name="connsiteX32" fmla="*/ 439230 w 6354263"/>
              <a:gd name="connsiteY32" fmla="*/ 4214165 h 6858000"/>
              <a:gd name="connsiteX33" fmla="*/ 440817 w 6354263"/>
              <a:gd name="connsiteY33" fmla="*/ 4076008 h 6858000"/>
              <a:gd name="connsiteX34" fmla="*/ 428834 w 6354263"/>
              <a:gd name="connsiteY34" fmla="*/ 4033999 h 6858000"/>
              <a:gd name="connsiteX35" fmla="*/ 428566 w 6354263"/>
              <a:gd name="connsiteY35" fmla="*/ 4013953 h 6858000"/>
              <a:gd name="connsiteX36" fmla="*/ 432754 w 6354263"/>
              <a:gd name="connsiteY36" fmla="*/ 3872886 h 6858000"/>
              <a:gd name="connsiteX37" fmla="*/ 442860 w 6354263"/>
              <a:gd name="connsiteY37" fmla="*/ 3813873 h 6858000"/>
              <a:gd name="connsiteX38" fmla="*/ 453474 w 6354263"/>
              <a:gd name="connsiteY38" fmla="*/ 3738082 h 6858000"/>
              <a:gd name="connsiteX39" fmla="*/ 460631 w 6354263"/>
              <a:gd name="connsiteY39" fmla="*/ 3673397 h 6858000"/>
              <a:gd name="connsiteX40" fmla="*/ 459945 w 6354263"/>
              <a:gd name="connsiteY40" fmla="*/ 3637109 h 6858000"/>
              <a:gd name="connsiteX41" fmla="*/ 463299 w 6354263"/>
              <a:gd name="connsiteY41" fmla="*/ 3536883 h 6858000"/>
              <a:gd name="connsiteX42" fmla="*/ 484176 w 6354263"/>
              <a:gd name="connsiteY42" fmla="*/ 3295862 h 6858000"/>
              <a:gd name="connsiteX43" fmla="*/ 467153 w 6354263"/>
              <a:gd name="connsiteY43" fmla="*/ 3158586 h 6858000"/>
              <a:gd name="connsiteX44" fmla="*/ 443196 w 6354263"/>
              <a:gd name="connsiteY44" fmla="*/ 3112365 h 6858000"/>
              <a:gd name="connsiteX45" fmla="*/ 429046 w 6354263"/>
              <a:gd name="connsiteY45" fmla="*/ 3072935 h 6858000"/>
              <a:gd name="connsiteX46" fmla="*/ 404861 w 6354263"/>
              <a:gd name="connsiteY46" fmla="*/ 2958185 h 6858000"/>
              <a:gd name="connsiteX47" fmla="*/ 363244 w 6354263"/>
              <a:gd name="connsiteY47" fmla="*/ 2843952 h 6858000"/>
              <a:gd name="connsiteX48" fmla="*/ 299193 w 6354263"/>
              <a:gd name="connsiteY48" fmla="*/ 2554718 h 6858000"/>
              <a:gd name="connsiteX49" fmla="*/ 270763 w 6354263"/>
              <a:gd name="connsiteY49" fmla="*/ 2447068 h 6858000"/>
              <a:gd name="connsiteX50" fmla="*/ 274728 w 6354263"/>
              <a:gd name="connsiteY50" fmla="*/ 2423438 h 6858000"/>
              <a:gd name="connsiteX51" fmla="*/ 243390 w 6354263"/>
              <a:gd name="connsiteY51" fmla="*/ 2261920 h 6858000"/>
              <a:gd name="connsiteX52" fmla="*/ 233538 w 6354263"/>
              <a:gd name="connsiteY52" fmla="*/ 2195378 h 6858000"/>
              <a:gd name="connsiteX53" fmla="*/ 218162 w 6354263"/>
              <a:gd name="connsiteY53" fmla="*/ 2155135 h 6858000"/>
              <a:gd name="connsiteX54" fmla="*/ 215686 w 6354263"/>
              <a:gd name="connsiteY54" fmla="*/ 2118008 h 6858000"/>
              <a:gd name="connsiteX55" fmla="*/ 216653 w 6354263"/>
              <a:gd name="connsiteY55" fmla="*/ 2050531 h 6858000"/>
              <a:gd name="connsiteX56" fmla="*/ 190335 w 6354263"/>
              <a:gd name="connsiteY56" fmla="*/ 1906352 h 6858000"/>
              <a:gd name="connsiteX57" fmla="*/ 167497 w 6354263"/>
              <a:gd name="connsiteY57" fmla="*/ 1861531 h 6858000"/>
              <a:gd name="connsiteX58" fmla="*/ 122489 w 6354263"/>
              <a:gd name="connsiteY58" fmla="*/ 1732919 h 6858000"/>
              <a:gd name="connsiteX59" fmla="*/ 94663 w 6354263"/>
              <a:gd name="connsiteY59" fmla="*/ 1615777 h 6858000"/>
              <a:gd name="connsiteX60" fmla="*/ 75954 w 6354263"/>
              <a:gd name="connsiteY60" fmla="*/ 1563678 h 6858000"/>
              <a:gd name="connsiteX61" fmla="*/ 81626 w 6354263"/>
              <a:gd name="connsiteY61" fmla="*/ 1477995 h 6858000"/>
              <a:gd name="connsiteX62" fmla="*/ 76163 w 6354263"/>
              <a:gd name="connsiteY62" fmla="*/ 1307086 h 6858000"/>
              <a:gd name="connsiteX63" fmla="*/ 81884 w 6354263"/>
              <a:gd name="connsiteY63" fmla="*/ 1168288 h 6858000"/>
              <a:gd name="connsiteX64" fmla="*/ 63947 w 6354263"/>
              <a:gd name="connsiteY64" fmla="*/ 1088484 h 6858000"/>
              <a:gd name="connsiteX65" fmla="*/ 52974 w 6354263"/>
              <a:gd name="connsiteY65" fmla="*/ 1016103 h 6858000"/>
              <a:gd name="connsiteX66" fmla="*/ 49390 w 6354263"/>
              <a:gd name="connsiteY66" fmla="*/ 896999 h 6858000"/>
              <a:gd name="connsiteX67" fmla="*/ 10557 w 6354263"/>
              <a:gd name="connsiteY67" fmla="*/ 711705 h 6858000"/>
              <a:gd name="connsiteX68" fmla="*/ 7547 w 6354263"/>
              <a:gd name="connsiteY68" fmla="*/ 619315 h 6858000"/>
              <a:gd name="connsiteX69" fmla="*/ 1367 w 6354263"/>
              <a:gd name="connsiteY69" fmla="*/ 585934 h 6858000"/>
              <a:gd name="connsiteX70" fmla="*/ 2540 w 6354263"/>
              <a:gd name="connsiteY70" fmla="*/ 525163 h 6858000"/>
              <a:gd name="connsiteX71" fmla="*/ 27257 w 6354263"/>
              <a:gd name="connsiteY71" fmla="*/ 393828 h 6858000"/>
              <a:gd name="connsiteX72" fmla="*/ 27091 w 6354263"/>
              <a:gd name="connsiteY72" fmla="*/ 353137 h 6858000"/>
              <a:gd name="connsiteX73" fmla="*/ 42081 w 6354263"/>
              <a:gd name="connsiteY73" fmla="*/ 236673 h 6858000"/>
              <a:gd name="connsiteX74" fmla="*/ 41149 w 6354263"/>
              <a:gd name="connsiteY74" fmla="*/ 144983 h 6858000"/>
              <a:gd name="connsiteX75" fmla="*/ 31684 w 6354263"/>
              <a:gd name="connsiteY75" fmla="*/ 33857 h 6858000"/>
              <a:gd name="connsiteX76" fmla="*/ 13714 w 6354263"/>
              <a:gd name="connsiteY76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2470 w 6354263"/>
              <a:gd name="connsiteY24" fmla="*/ 5067850 h 6858000"/>
              <a:gd name="connsiteX25" fmla="*/ 445130 w 6354263"/>
              <a:gd name="connsiteY25" fmla="*/ 5060861 h 6858000"/>
              <a:gd name="connsiteX26" fmla="*/ 443433 w 6354263"/>
              <a:gd name="connsiteY26" fmla="*/ 4993030 h 6858000"/>
              <a:gd name="connsiteX27" fmla="*/ 450164 w 6354263"/>
              <a:gd name="connsiteY27" fmla="*/ 4946844 h 6858000"/>
              <a:gd name="connsiteX28" fmla="*/ 461132 w 6354263"/>
              <a:gd name="connsiteY28" fmla="*/ 4858827 h 6858000"/>
              <a:gd name="connsiteX29" fmla="*/ 466883 w 6354263"/>
              <a:gd name="connsiteY29" fmla="*/ 4821170 h 6858000"/>
              <a:gd name="connsiteX30" fmla="*/ 466214 w 6354263"/>
              <a:gd name="connsiteY30" fmla="*/ 4584173 h 6858000"/>
              <a:gd name="connsiteX31" fmla="*/ 458077 w 6354263"/>
              <a:gd name="connsiteY31" fmla="*/ 4375228 h 6858000"/>
              <a:gd name="connsiteX32" fmla="*/ 439230 w 6354263"/>
              <a:gd name="connsiteY32" fmla="*/ 4214165 h 6858000"/>
              <a:gd name="connsiteX33" fmla="*/ 440817 w 6354263"/>
              <a:gd name="connsiteY33" fmla="*/ 4076008 h 6858000"/>
              <a:gd name="connsiteX34" fmla="*/ 428834 w 6354263"/>
              <a:gd name="connsiteY34" fmla="*/ 4033999 h 6858000"/>
              <a:gd name="connsiteX35" fmla="*/ 428566 w 6354263"/>
              <a:gd name="connsiteY35" fmla="*/ 4013953 h 6858000"/>
              <a:gd name="connsiteX36" fmla="*/ 432754 w 6354263"/>
              <a:gd name="connsiteY36" fmla="*/ 3872886 h 6858000"/>
              <a:gd name="connsiteX37" fmla="*/ 442860 w 6354263"/>
              <a:gd name="connsiteY37" fmla="*/ 3813873 h 6858000"/>
              <a:gd name="connsiteX38" fmla="*/ 453474 w 6354263"/>
              <a:gd name="connsiteY38" fmla="*/ 3738082 h 6858000"/>
              <a:gd name="connsiteX39" fmla="*/ 460631 w 6354263"/>
              <a:gd name="connsiteY39" fmla="*/ 3673397 h 6858000"/>
              <a:gd name="connsiteX40" fmla="*/ 459945 w 6354263"/>
              <a:gd name="connsiteY40" fmla="*/ 3637109 h 6858000"/>
              <a:gd name="connsiteX41" fmla="*/ 463299 w 6354263"/>
              <a:gd name="connsiteY41" fmla="*/ 3536883 h 6858000"/>
              <a:gd name="connsiteX42" fmla="*/ 484176 w 6354263"/>
              <a:gd name="connsiteY42" fmla="*/ 3295862 h 6858000"/>
              <a:gd name="connsiteX43" fmla="*/ 467153 w 6354263"/>
              <a:gd name="connsiteY43" fmla="*/ 3158586 h 6858000"/>
              <a:gd name="connsiteX44" fmla="*/ 443196 w 6354263"/>
              <a:gd name="connsiteY44" fmla="*/ 3112365 h 6858000"/>
              <a:gd name="connsiteX45" fmla="*/ 429046 w 6354263"/>
              <a:gd name="connsiteY45" fmla="*/ 3072935 h 6858000"/>
              <a:gd name="connsiteX46" fmla="*/ 404861 w 6354263"/>
              <a:gd name="connsiteY46" fmla="*/ 2958185 h 6858000"/>
              <a:gd name="connsiteX47" fmla="*/ 363244 w 6354263"/>
              <a:gd name="connsiteY47" fmla="*/ 2843952 h 6858000"/>
              <a:gd name="connsiteX48" fmla="*/ 299193 w 6354263"/>
              <a:gd name="connsiteY48" fmla="*/ 2554718 h 6858000"/>
              <a:gd name="connsiteX49" fmla="*/ 270763 w 6354263"/>
              <a:gd name="connsiteY49" fmla="*/ 2447068 h 6858000"/>
              <a:gd name="connsiteX50" fmla="*/ 274728 w 6354263"/>
              <a:gd name="connsiteY50" fmla="*/ 2423438 h 6858000"/>
              <a:gd name="connsiteX51" fmla="*/ 243390 w 6354263"/>
              <a:gd name="connsiteY51" fmla="*/ 2261920 h 6858000"/>
              <a:gd name="connsiteX52" fmla="*/ 233538 w 6354263"/>
              <a:gd name="connsiteY52" fmla="*/ 2195378 h 6858000"/>
              <a:gd name="connsiteX53" fmla="*/ 218162 w 6354263"/>
              <a:gd name="connsiteY53" fmla="*/ 2155135 h 6858000"/>
              <a:gd name="connsiteX54" fmla="*/ 215686 w 6354263"/>
              <a:gd name="connsiteY54" fmla="*/ 2118008 h 6858000"/>
              <a:gd name="connsiteX55" fmla="*/ 216653 w 6354263"/>
              <a:gd name="connsiteY55" fmla="*/ 2050531 h 6858000"/>
              <a:gd name="connsiteX56" fmla="*/ 190335 w 6354263"/>
              <a:gd name="connsiteY56" fmla="*/ 1906352 h 6858000"/>
              <a:gd name="connsiteX57" fmla="*/ 167497 w 6354263"/>
              <a:gd name="connsiteY57" fmla="*/ 1861531 h 6858000"/>
              <a:gd name="connsiteX58" fmla="*/ 122489 w 6354263"/>
              <a:gd name="connsiteY58" fmla="*/ 1732919 h 6858000"/>
              <a:gd name="connsiteX59" fmla="*/ 94663 w 6354263"/>
              <a:gd name="connsiteY59" fmla="*/ 1615777 h 6858000"/>
              <a:gd name="connsiteX60" fmla="*/ 75954 w 6354263"/>
              <a:gd name="connsiteY60" fmla="*/ 1563678 h 6858000"/>
              <a:gd name="connsiteX61" fmla="*/ 81626 w 6354263"/>
              <a:gd name="connsiteY61" fmla="*/ 1477995 h 6858000"/>
              <a:gd name="connsiteX62" fmla="*/ 76163 w 6354263"/>
              <a:gd name="connsiteY62" fmla="*/ 1307086 h 6858000"/>
              <a:gd name="connsiteX63" fmla="*/ 81884 w 6354263"/>
              <a:gd name="connsiteY63" fmla="*/ 1168288 h 6858000"/>
              <a:gd name="connsiteX64" fmla="*/ 63947 w 6354263"/>
              <a:gd name="connsiteY64" fmla="*/ 1088484 h 6858000"/>
              <a:gd name="connsiteX65" fmla="*/ 52974 w 6354263"/>
              <a:gd name="connsiteY65" fmla="*/ 1016103 h 6858000"/>
              <a:gd name="connsiteX66" fmla="*/ 49390 w 6354263"/>
              <a:gd name="connsiteY66" fmla="*/ 896999 h 6858000"/>
              <a:gd name="connsiteX67" fmla="*/ 10557 w 6354263"/>
              <a:gd name="connsiteY67" fmla="*/ 711705 h 6858000"/>
              <a:gd name="connsiteX68" fmla="*/ 7547 w 6354263"/>
              <a:gd name="connsiteY68" fmla="*/ 619315 h 6858000"/>
              <a:gd name="connsiteX69" fmla="*/ 1367 w 6354263"/>
              <a:gd name="connsiteY69" fmla="*/ 585934 h 6858000"/>
              <a:gd name="connsiteX70" fmla="*/ 2540 w 6354263"/>
              <a:gd name="connsiteY70" fmla="*/ 525163 h 6858000"/>
              <a:gd name="connsiteX71" fmla="*/ 27257 w 6354263"/>
              <a:gd name="connsiteY71" fmla="*/ 393828 h 6858000"/>
              <a:gd name="connsiteX72" fmla="*/ 42081 w 6354263"/>
              <a:gd name="connsiteY72" fmla="*/ 236673 h 6858000"/>
              <a:gd name="connsiteX73" fmla="*/ 41149 w 6354263"/>
              <a:gd name="connsiteY73" fmla="*/ 144983 h 6858000"/>
              <a:gd name="connsiteX74" fmla="*/ 31684 w 6354263"/>
              <a:gd name="connsiteY74" fmla="*/ 33857 h 6858000"/>
              <a:gd name="connsiteX75" fmla="*/ 13714 w 6354263"/>
              <a:gd name="connsiteY75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2470 w 6354263"/>
              <a:gd name="connsiteY24" fmla="*/ 5067850 h 6858000"/>
              <a:gd name="connsiteX25" fmla="*/ 445130 w 6354263"/>
              <a:gd name="connsiteY25" fmla="*/ 5060861 h 6858000"/>
              <a:gd name="connsiteX26" fmla="*/ 443433 w 6354263"/>
              <a:gd name="connsiteY26" fmla="*/ 4993030 h 6858000"/>
              <a:gd name="connsiteX27" fmla="*/ 450164 w 6354263"/>
              <a:gd name="connsiteY27" fmla="*/ 4946844 h 6858000"/>
              <a:gd name="connsiteX28" fmla="*/ 461132 w 6354263"/>
              <a:gd name="connsiteY28" fmla="*/ 4858827 h 6858000"/>
              <a:gd name="connsiteX29" fmla="*/ 466883 w 6354263"/>
              <a:gd name="connsiteY29" fmla="*/ 4821170 h 6858000"/>
              <a:gd name="connsiteX30" fmla="*/ 466214 w 6354263"/>
              <a:gd name="connsiteY30" fmla="*/ 4584173 h 6858000"/>
              <a:gd name="connsiteX31" fmla="*/ 458077 w 6354263"/>
              <a:gd name="connsiteY31" fmla="*/ 4375228 h 6858000"/>
              <a:gd name="connsiteX32" fmla="*/ 439230 w 6354263"/>
              <a:gd name="connsiteY32" fmla="*/ 4214165 h 6858000"/>
              <a:gd name="connsiteX33" fmla="*/ 440817 w 6354263"/>
              <a:gd name="connsiteY33" fmla="*/ 4076008 h 6858000"/>
              <a:gd name="connsiteX34" fmla="*/ 428834 w 6354263"/>
              <a:gd name="connsiteY34" fmla="*/ 4033999 h 6858000"/>
              <a:gd name="connsiteX35" fmla="*/ 428566 w 6354263"/>
              <a:gd name="connsiteY35" fmla="*/ 4013953 h 6858000"/>
              <a:gd name="connsiteX36" fmla="*/ 432754 w 6354263"/>
              <a:gd name="connsiteY36" fmla="*/ 3872886 h 6858000"/>
              <a:gd name="connsiteX37" fmla="*/ 442860 w 6354263"/>
              <a:gd name="connsiteY37" fmla="*/ 3813873 h 6858000"/>
              <a:gd name="connsiteX38" fmla="*/ 453474 w 6354263"/>
              <a:gd name="connsiteY38" fmla="*/ 3738082 h 6858000"/>
              <a:gd name="connsiteX39" fmla="*/ 460631 w 6354263"/>
              <a:gd name="connsiteY39" fmla="*/ 3673397 h 6858000"/>
              <a:gd name="connsiteX40" fmla="*/ 459945 w 6354263"/>
              <a:gd name="connsiteY40" fmla="*/ 3637109 h 6858000"/>
              <a:gd name="connsiteX41" fmla="*/ 463299 w 6354263"/>
              <a:gd name="connsiteY41" fmla="*/ 3536883 h 6858000"/>
              <a:gd name="connsiteX42" fmla="*/ 484176 w 6354263"/>
              <a:gd name="connsiteY42" fmla="*/ 3295862 h 6858000"/>
              <a:gd name="connsiteX43" fmla="*/ 467153 w 6354263"/>
              <a:gd name="connsiteY43" fmla="*/ 3158586 h 6858000"/>
              <a:gd name="connsiteX44" fmla="*/ 443196 w 6354263"/>
              <a:gd name="connsiteY44" fmla="*/ 3112365 h 6858000"/>
              <a:gd name="connsiteX45" fmla="*/ 429046 w 6354263"/>
              <a:gd name="connsiteY45" fmla="*/ 3072935 h 6858000"/>
              <a:gd name="connsiteX46" fmla="*/ 404861 w 6354263"/>
              <a:gd name="connsiteY46" fmla="*/ 2958185 h 6858000"/>
              <a:gd name="connsiteX47" fmla="*/ 363244 w 6354263"/>
              <a:gd name="connsiteY47" fmla="*/ 2843952 h 6858000"/>
              <a:gd name="connsiteX48" fmla="*/ 299193 w 6354263"/>
              <a:gd name="connsiteY48" fmla="*/ 2554718 h 6858000"/>
              <a:gd name="connsiteX49" fmla="*/ 270763 w 6354263"/>
              <a:gd name="connsiteY49" fmla="*/ 2447068 h 6858000"/>
              <a:gd name="connsiteX50" fmla="*/ 274728 w 6354263"/>
              <a:gd name="connsiteY50" fmla="*/ 2423438 h 6858000"/>
              <a:gd name="connsiteX51" fmla="*/ 243390 w 6354263"/>
              <a:gd name="connsiteY51" fmla="*/ 2261920 h 6858000"/>
              <a:gd name="connsiteX52" fmla="*/ 233538 w 6354263"/>
              <a:gd name="connsiteY52" fmla="*/ 2195378 h 6858000"/>
              <a:gd name="connsiteX53" fmla="*/ 218162 w 6354263"/>
              <a:gd name="connsiteY53" fmla="*/ 2155135 h 6858000"/>
              <a:gd name="connsiteX54" fmla="*/ 215686 w 6354263"/>
              <a:gd name="connsiteY54" fmla="*/ 2118008 h 6858000"/>
              <a:gd name="connsiteX55" fmla="*/ 216653 w 6354263"/>
              <a:gd name="connsiteY55" fmla="*/ 2050531 h 6858000"/>
              <a:gd name="connsiteX56" fmla="*/ 190335 w 6354263"/>
              <a:gd name="connsiteY56" fmla="*/ 1906352 h 6858000"/>
              <a:gd name="connsiteX57" fmla="*/ 167497 w 6354263"/>
              <a:gd name="connsiteY57" fmla="*/ 1861531 h 6858000"/>
              <a:gd name="connsiteX58" fmla="*/ 122489 w 6354263"/>
              <a:gd name="connsiteY58" fmla="*/ 1732919 h 6858000"/>
              <a:gd name="connsiteX59" fmla="*/ 94663 w 6354263"/>
              <a:gd name="connsiteY59" fmla="*/ 1615777 h 6858000"/>
              <a:gd name="connsiteX60" fmla="*/ 75954 w 6354263"/>
              <a:gd name="connsiteY60" fmla="*/ 1563678 h 6858000"/>
              <a:gd name="connsiteX61" fmla="*/ 81626 w 6354263"/>
              <a:gd name="connsiteY61" fmla="*/ 1477995 h 6858000"/>
              <a:gd name="connsiteX62" fmla="*/ 76163 w 6354263"/>
              <a:gd name="connsiteY62" fmla="*/ 1307086 h 6858000"/>
              <a:gd name="connsiteX63" fmla="*/ 81884 w 6354263"/>
              <a:gd name="connsiteY63" fmla="*/ 1168288 h 6858000"/>
              <a:gd name="connsiteX64" fmla="*/ 63947 w 6354263"/>
              <a:gd name="connsiteY64" fmla="*/ 1088484 h 6858000"/>
              <a:gd name="connsiteX65" fmla="*/ 52974 w 6354263"/>
              <a:gd name="connsiteY65" fmla="*/ 1016103 h 6858000"/>
              <a:gd name="connsiteX66" fmla="*/ 49390 w 6354263"/>
              <a:gd name="connsiteY66" fmla="*/ 896999 h 6858000"/>
              <a:gd name="connsiteX67" fmla="*/ 10557 w 6354263"/>
              <a:gd name="connsiteY67" fmla="*/ 711705 h 6858000"/>
              <a:gd name="connsiteX68" fmla="*/ 7547 w 6354263"/>
              <a:gd name="connsiteY68" fmla="*/ 619315 h 6858000"/>
              <a:gd name="connsiteX69" fmla="*/ 1367 w 6354263"/>
              <a:gd name="connsiteY69" fmla="*/ 585934 h 6858000"/>
              <a:gd name="connsiteX70" fmla="*/ 2540 w 6354263"/>
              <a:gd name="connsiteY70" fmla="*/ 525163 h 6858000"/>
              <a:gd name="connsiteX71" fmla="*/ 27257 w 6354263"/>
              <a:gd name="connsiteY71" fmla="*/ 393828 h 6858000"/>
              <a:gd name="connsiteX72" fmla="*/ 42081 w 6354263"/>
              <a:gd name="connsiteY72" fmla="*/ 236673 h 6858000"/>
              <a:gd name="connsiteX73" fmla="*/ 41149 w 6354263"/>
              <a:gd name="connsiteY73" fmla="*/ 144983 h 6858000"/>
              <a:gd name="connsiteX74" fmla="*/ 31684 w 6354263"/>
              <a:gd name="connsiteY74" fmla="*/ 33857 h 6858000"/>
              <a:gd name="connsiteX75" fmla="*/ 13714 w 6354263"/>
              <a:gd name="connsiteY75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2470 w 6354263"/>
              <a:gd name="connsiteY24" fmla="*/ 5067850 h 6858000"/>
              <a:gd name="connsiteX25" fmla="*/ 445130 w 6354263"/>
              <a:gd name="connsiteY25" fmla="*/ 5060861 h 6858000"/>
              <a:gd name="connsiteX26" fmla="*/ 443433 w 6354263"/>
              <a:gd name="connsiteY26" fmla="*/ 4993030 h 6858000"/>
              <a:gd name="connsiteX27" fmla="*/ 450164 w 6354263"/>
              <a:gd name="connsiteY27" fmla="*/ 4946844 h 6858000"/>
              <a:gd name="connsiteX28" fmla="*/ 461132 w 6354263"/>
              <a:gd name="connsiteY28" fmla="*/ 4858827 h 6858000"/>
              <a:gd name="connsiteX29" fmla="*/ 466883 w 6354263"/>
              <a:gd name="connsiteY29" fmla="*/ 4821170 h 6858000"/>
              <a:gd name="connsiteX30" fmla="*/ 466214 w 6354263"/>
              <a:gd name="connsiteY30" fmla="*/ 4584173 h 6858000"/>
              <a:gd name="connsiteX31" fmla="*/ 458077 w 6354263"/>
              <a:gd name="connsiteY31" fmla="*/ 4375228 h 6858000"/>
              <a:gd name="connsiteX32" fmla="*/ 439230 w 6354263"/>
              <a:gd name="connsiteY32" fmla="*/ 4214165 h 6858000"/>
              <a:gd name="connsiteX33" fmla="*/ 440817 w 6354263"/>
              <a:gd name="connsiteY33" fmla="*/ 4076008 h 6858000"/>
              <a:gd name="connsiteX34" fmla="*/ 428834 w 6354263"/>
              <a:gd name="connsiteY34" fmla="*/ 4033999 h 6858000"/>
              <a:gd name="connsiteX35" fmla="*/ 428566 w 6354263"/>
              <a:gd name="connsiteY35" fmla="*/ 4013953 h 6858000"/>
              <a:gd name="connsiteX36" fmla="*/ 432754 w 6354263"/>
              <a:gd name="connsiteY36" fmla="*/ 3872886 h 6858000"/>
              <a:gd name="connsiteX37" fmla="*/ 442860 w 6354263"/>
              <a:gd name="connsiteY37" fmla="*/ 3813873 h 6858000"/>
              <a:gd name="connsiteX38" fmla="*/ 453474 w 6354263"/>
              <a:gd name="connsiteY38" fmla="*/ 3738082 h 6858000"/>
              <a:gd name="connsiteX39" fmla="*/ 460631 w 6354263"/>
              <a:gd name="connsiteY39" fmla="*/ 3673397 h 6858000"/>
              <a:gd name="connsiteX40" fmla="*/ 459945 w 6354263"/>
              <a:gd name="connsiteY40" fmla="*/ 3637109 h 6858000"/>
              <a:gd name="connsiteX41" fmla="*/ 463299 w 6354263"/>
              <a:gd name="connsiteY41" fmla="*/ 3536883 h 6858000"/>
              <a:gd name="connsiteX42" fmla="*/ 484176 w 6354263"/>
              <a:gd name="connsiteY42" fmla="*/ 3295862 h 6858000"/>
              <a:gd name="connsiteX43" fmla="*/ 467153 w 6354263"/>
              <a:gd name="connsiteY43" fmla="*/ 3158586 h 6858000"/>
              <a:gd name="connsiteX44" fmla="*/ 443196 w 6354263"/>
              <a:gd name="connsiteY44" fmla="*/ 3112365 h 6858000"/>
              <a:gd name="connsiteX45" fmla="*/ 429046 w 6354263"/>
              <a:gd name="connsiteY45" fmla="*/ 3072935 h 6858000"/>
              <a:gd name="connsiteX46" fmla="*/ 404861 w 6354263"/>
              <a:gd name="connsiteY46" fmla="*/ 2958185 h 6858000"/>
              <a:gd name="connsiteX47" fmla="*/ 363244 w 6354263"/>
              <a:gd name="connsiteY47" fmla="*/ 2843952 h 6858000"/>
              <a:gd name="connsiteX48" fmla="*/ 299193 w 6354263"/>
              <a:gd name="connsiteY48" fmla="*/ 2554718 h 6858000"/>
              <a:gd name="connsiteX49" fmla="*/ 270763 w 6354263"/>
              <a:gd name="connsiteY49" fmla="*/ 2447068 h 6858000"/>
              <a:gd name="connsiteX50" fmla="*/ 274728 w 6354263"/>
              <a:gd name="connsiteY50" fmla="*/ 2423438 h 6858000"/>
              <a:gd name="connsiteX51" fmla="*/ 243390 w 6354263"/>
              <a:gd name="connsiteY51" fmla="*/ 2261920 h 6858000"/>
              <a:gd name="connsiteX52" fmla="*/ 233538 w 6354263"/>
              <a:gd name="connsiteY52" fmla="*/ 2195378 h 6858000"/>
              <a:gd name="connsiteX53" fmla="*/ 218162 w 6354263"/>
              <a:gd name="connsiteY53" fmla="*/ 2155135 h 6858000"/>
              <a:gd name="connsiteX54" fmla="*/ 215686 w 6354263"/>
              <a:gd name="connsiteY54" fmla="*/ 2118008 h 6858000"/>
              <a:gd name="connsiteX55" fmla="*/ 216653 w 6354263"/>
              <a:gd name="connsiteY55" fmla="*/ 2050531 h 6858000"/>
              <a:gd name="connsiteX56" fmla="*/ 190335 w 6354263"/>
              <a:gd name="connsiteY56" fmla="*/ 1906352 h 6858000"/>
              <a:gd name="connsiteX57" fmla="*/ 167497 w 6354263"/>
              <a:gd name="connsiteY57" fmla="*/ 1861531 h 6858000"/>
              <a:gd name="connsiteX58" fmla="*/ 122489 w 6354263"/>
              <a:gd name="connsiteY58" fmla="*/ 1732919 h 6858000"/>
              <a:gd name="connsiteX59" fmla="*/ 94663 w 6354263"/>
              <a:gd name="connsiteY59" fmla="*/ 1615777 h 6858000"/>
              <a:gd name="connsiteX60" fmla="*/ 75954 w 6354263"/>
              <a:gd name="connsiteY60" fmla="*/ 1563678 h 6858000"/>
              <a:gd name="connsiteX61" fmla="*/ 81626 w 6354263"/>
              <a:gd name="connsiteY61" fmla="*/ 1477995 h 6858000"/>
              <a:gd name="connsiteX62" fmla="*/ 76163 w 6354263"/>
              <a:gd name="connsiteY62" fmla="*/ 1307086 h 6858000"/>
              <a:gd name="connsiteX63" fmla="*/ 81884 w 6354263"/>
              <a:gd name="connsiteY63" fmla="*/ 1168288 h 6858000"/>
              <a:gd name="connsiteX64" fmla="*/ 63947 w 6354263"/>
              <a:gd name="connsiteY64" fmla="*/ 1088484 h 6858000"/>
              <a:gd name="connsiteX65" fmla="*/ 52974 w 6354263"/>
              <a:gd name="connsiteY65" fmla="*/ 1016103 h 6858000"/>
              <a:gd name="connsiteX66" fmla="*/ 49390 w 6354263"/>
              <a:gd name="connsiteY66" fmla="*/ 896999 h 6858000"/>
              <a:gd name="connsiteX67" fmla="*/ 10557 w 6354263"/>
              <a:gd name="connsiteY67" fmla="*/ 711705 h 6858000"/>
              <a:gd name="connsiteX68" fmla="*/ 7547 w 6354263"/>
              <a:gd name="connsiteY68" fmla="*/ 619315 h 6858000"/>
              <a:gd name="connsiteX69" fmla="*/ 1367 w 6354263"/>
              <a:gd name="connsiteY69" fmla="*/ 585934 h 6858000"/>
              <a:gd name="connsiteX70" fmla="*/ 2540 w 6354263"/>
              <a:gd name="connsiteY70" fmla="*/ 525163 h 6858000"/>
              <a:gd name="connsiteX71" fmla="*/ 27257 w 6354263"/>
              <a:gd name="connsiteY71" fmla="*/ 393828 h 6858000"/>
              <a:gd name="connsiteX72" fmla="*/ 42081 w 6354263"/>
              <a:gd name="connsiteY72" fmla="*/ 236673 h 6858000"/>
              <a:gd name="connsiteX73" fmla="*/ 41149 w 6354263"/>
              <a:gd name="connsiteY73" fmla="*/ 144983 h 6858000"/>
              <a:gd name="connsiteX74" fmla="*/ 31684 w 6354263"/>
              <a:gd name="connsiteY74" fmla="*/ 33857 h 6858000"/>
              <a:gd name="connsiteX75" fmla="*/ 13714 w 6354263"/>
              <a:gd name="connsiteY75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2470 w 6354263"/>
              <a:gd name="connsiteY24" fmla="*/ 5067850 h 6858000"/>
              <a:gd name="connsiteX25" fmla="*/ 445130 w 6354263"/>
              <a:gd name="connsiteY25" fmla="*/ 5060861 h 6858000"/>
              <a:gd name="connsiteX26" fmla="*/ 443433 w 6354263"/>
              <a:gd name="connsiteY26" fmla="*/ 4993030 h 6858000"/>
              <a:gd name="connsiteX27" fmla="*/ 450164 w 6354263"/>
              <a:gd name="connsiteY27" fmla="*/ 4946844 h 6858000"/>
              <a:gd name="connsiteX28" fmla="*/ 461132 w 6354263"/>
              <a:gd name="connsiteY28" fmla="*/ 4858827 h 6858000"/>
              <a:gd name="connsiteX29" fmla="*/ 466883 w 6354263"/>
              <a:gd name="connsiteY29" fmla="*/ 4821170 h 6858000"/>
              <a:gd name="connsiteX30" fmla="*/ 466214 w 6354263"/>
              <a:gd name="connsiteY30" fmla="*/ 4584173 h 6858000"/>
              <a:gd name="connsiteX31" fmla="*/ 458077 w 6354263"/>
              <a:gd name="connsiteY31" fmla="*/ 4375228 h 6858000"/>
              <a:gd name="connsiteX32" fmla="*/ 439230 w 6354263"/>
              <a:gd name="connsiteY32" fmla="*/ 4214165 h 6858000"/>
              <a:gd name="connsiteX33" fmla="*/ 440817 w 6354263"/>
              <a:gd name="connsiteY33" fmla="*/ 4076008 h 6858000"/>
              <a:gd name="connsiteX34" fmla="*/ 428834 w 6354263"/>
              <a:gd name="connsiteY34" fmla="*/ 4033999 h 6858000"/>
              <a:gd name="connsiteX35" fmla="*/ 428566 w 6354263"/>
              <a:gd name="connsiteY35" fmla="*/ 4013953 h 6858000"/>
              <a:gd name="connsiteX36" fmla="*/ 432754 w 6354263"/>
              <a:gd name="connsiteY36" fmla="*/ 3872886 h 6858000"/>
              <a:gd name="connsiteX37" fmla="*/ 442860 w 6354263"/>
              <a:gd name="connsiteY37" fmla="*/ 3813873 h 6858000"/>
              <a:gd name="connsiteX38" fmla="*/ 453474 w 6354263"/>
              <a:gd name="connsiteY38" fmla="*/ 3738082 h 6858000"/>
              <a:gd name="connsiteX39" fmla="*/ 460631 w 6354263"/>
              <a:gd name="connsiteY39" fmla="*/ 3673397 h 6858000"/>
              <a:gd name="connsiteX40" fmla="*/ 459945 w 6354263"/>
              <a:gd name="connsiteY40" fmla="*/ 3637109 h 6858000"/>
              <a:gd name="connsiteX41" fmla="*/ 463299 w 6354263"/>
              <a:gd name="connsiteY41" fmla="*/ 3536883 h 6858000"/>
              <a:gd name="connsiteX42" fmla="*/ 484176 w 6354263"/>
              <a:gd name="connsiteY42" fmla="*/ 3295862 h 6858000"/>
              <a:gd name="connsiteX43" fmla="*/ 467153 w 6354263"/>
              <a:gd name="connsiteY43" fmla="*/ 3158586 h 6858000"/>
              <a:gd name="connsiteX44" fmla="*/ 443196 w 6354263"/>
              <a:gd name="connsiteY44" fmla="*/ 3112365 h 6858000"/>
              <a:gd name="connsiteX45" fmla="*/ 429046 w 6354263"/>
              <a:gd name="connsiteY45" fmla="*/ 3072935 h 6858000"/>
              <a:gd name="connsiteX46" fmla="*/ 404861 w 6354263"/>
              <a:gd name="connsiteY46" fmla="*/ 2958185 h 6858000"/>
              <a:gd name="connsiteX47" fmla="*/ 363244 w 6354263"/>
              <a:gd name="connsiteY47" fmla="*/ 2843952 h 6858000"/>
              <a:gd name="connsiteX48" fmla="*/ 299193 w 6354263"/>
              <a:gd name="connsiteY48" fmla="*/ 2554718 h 6858000"/>
              <a:gd name="connsiteX49" fmla="*/ 270763 w 6354263"/>
              <a:gd name="connsiteY49" fmla="*/ 2447068 h 6858000"/>
              <a:gd name="connsiteX50" fmla="*/ 274728 w 6354263"/>
              <a:gd name="connsiteY50" fmla="*/ 2423438 h 6858000"/>
              <a:gd name="connsiteX51" fmla="*/ 243390 w 6354263"/>
              <a:gd name="connsiteY51" fmla="*/ 2261920 h 6858000"/>
              <a:gd name="connsiteX52" fmla="*/ 218162 w 6354263"/>
              <a:gd name="connsiteY52" fmla="*/ 2155135 h 6858000"/>
              <a:gd name="connsiteX53" fmla="*/ 215686 w 6354263"/>
              <a:gd name="connsiteY53" fmla="*/ 2118008 h 6858000"/>
              <a:gd name="connsiteX54" fmla="*/ 216653 w 6354263"/>
              <a:gd name="connsiteY54" fmla="*/ 2050531 h 6858000"/>
              <a:gd name="connsiteX55" fmla="*/ 190335 w 6354263"/>
              <a:gd name="connsiteY55" fmla="*/ 1906352 h 6858000"/>
              <a:gd name="connsiteX56" fmla="*/ 167497 w 6354263"/>
              <a:gd name="connsiteY56" fmla="*/ 1861531 h 6858000"/>
              <a:gd name="connsiteX57" fmla="*/ 122489 w 6354263"/>
              <a:gd name="connsiteY57" fmla="*/ 1732919 h 6858000"/>
              <a:gd name="connsiteX58" fmla="*/ 94663 w 6354263"/>
              <a:gd name="connsiteY58" fmla="*/ 1615777 h 6858000"/>
              <a:gd name="connsiteX59" fmla="*/ 75954 w 6354263"/>
              <a:gd name="connsiteY59" fmla="*/ 1563678 h 6858000"/>
              <a:gd name="connsiteX60" fmla="*/ 81626 w 6354263"/>
              <a:gd name="connsiteY60" fmla="*/ 1477995 h 6858000"/>
              <a:gd name="connsiteX61" fmla="*/ 76163 w 6354263"/>
              <a:gd name="connsiteY61" fmla="*/ 1307086 h 6858000"/>
              <a:gd name="connsiteX62" fmla="*/ 81884 w 6354263"/>
              <a:gd name="connsiteY62" fmla="*/ 1168288 h 6858000"/>
              <a:gd name="connsiteX63" fmla="*/ 63947 w 6354263"/>
              <a:gd name="connsiteY63" fmla="*/ 1088484 h 6858000"/>
              <a:gd name="connsiteX64" fmla="*/ 52974 w 6354263"/>
              <a:gd name="connsiteY64" fmla="*/ 1016103 h 6858000"/>
              <a:gd name="connsiteX65" fmla="*/ 49390 w 6354263"/>
              <a:gd name="connsiteY65" fmla="*/ 896999 h 6858000"/>
              <a:gd name="connsiteX66" fmla="*/ 10557 w 6354263"/>
              <a:gd name="connsiteY66" fmla="*/ 711705 h 6858000"/>
              <a:gd name="connsiteX67" fmla="*/ 7547 w 6354263"/>
              <a:gd name="connsiteY67" fmla="*/ 619315 h 6858000"/>
              <a:gd name="connsiteX68" fmla="*/ 1367 w 6354263"/>
              <a:gd name="connsiteY68" fmla="*/ 585934 h 6858000"/>
              <a:gd name="connsiteX69" fmla="*/ 2540 w 6354263"/>
              <a:gd name="connsiteY69" fmla="*/ 525163 h 6858000"/>
              <a:gd name="connsiteX70" fmla="*/ 27257 w 6354263"/>
              <a:gd name="connsiteY70" fmla="*/ 393828 h 6858000"/>
              <a:gd name="connsiteX71" fmla="*/ 42081 w 6354263"/>
              <a:gd name="connsiteY71" fmla="*/ 236673 h 6858000"/>
              <a:gd name="connsiteX72" fmla="*/ 41149 w 6354263"/>
              <a:gd name="connsiteY72" fmla="*/ 144983 h 6858000"/>
              <a:gd name="connsiteX73" fmla="*/ 31684 w 6354263"/>
              <a:gd name="connsiteY73" fmla="*/ 33857 h 6858000"/>
              <a:gd name="connsiteX74" fmla="*/ 13714 w 6354263"/>
              <a:gd name="connsiteY74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2470 w 6354263"/>
              <a:gd name="connsiteY24" fmla="*/ 5067850 h 6858000"/>
              <a:gd name="connsiteX25" fmla="*/ 445130 w 6354263"/>
              <a:gd name="connsiteY25" fmla="*/ 5060861 h 6858000"/>
              <a:gd name="connsiteX26" fmla="*/ 443433 w 6354263"/>
              <a:gd name="connsiteY26" fmla="*/ 4993030 h 6858000"/>
              <a:gd name="connsiteX27" fmla="*/ 450164 w 6354263"/>
              <a:gd name="connsiteY27" fmla="*/ 4946844 h 6858000"/>
              <a:gd name="connsiteX28" fmla="*/ 461132 w 6354263"/>
              <a:gd name="connsiteY28" fmla="*/ 4858827 h 6858000"/>
              <a:gd name="connsiteX29" fmla="*/ 466883 w 6354263"/>
              <a:gd name="connsiteY29" fmla="*/ 4821170 h 6858000"/>
              <a:gd name="connsiteX30" fmla="*/ 466214 w 6354263"/>
              <a:gd name="connsiteY30" fmla="*/ 4584173 h 6858000"/>
              <a:gd name="connsiteX31" fmla="*/ 458077 w 6354263"/>
              <a:gd name="connsiteY31" fmla="*/ 4375228 h 6858000"/>
              <a:gd name="connsiteX32" fmla="*/ 439230 w 6354263"/>
              <a:gd name="connsiteY32" fmla="*/ 4214165 h 6858000"/>
              <a:gd name="connsiteX33" fmla="*/ 440817 w 6354263"/>
              <a:gd name="connsiteY33" fmla="*/ 4076008 h 6858000"/>
              <a:gd name="connsiteX34" fmla="*/ 428834 w 6354263"/>
              <a:gd name="connsiteY34" fmla="*/ 4033999 h 6858000"/>
              <a:gd name="connsiteX35" fmla="*/ 428566 w 6354263"/>
              <a:gd name="connsiteY35" fmla="*/ 4013953 h 6858000"/>
              <a:gd name="connsiteX36" fmla="*/ 432754 w 6354263"/>
              <a:gd name="connsiteY36" fmla="*/ 3872886 h 6858000"/>
              <a:gd name="connsiteX37" fmla="*/ 453474 w 6354263"/>
              <a:gd name="connsiteY37" fmla="*/ 3738082 h 6858000"/>
              <a:gd name="connsiteX38" fmla="*/ 460631 w 6354263"/>
              <a:gd name="connsiteY38" fmla="*/ 3673397 h 6858000"/>
              <a:gd name="connsiteX39" fmla="*/ 459945 w 6354263"/>
              <a:gd name="connsiteY39" fmla="*/ 3637109 h 6858000"/>
              <a:gd name="connsiteX40" fmla="*/ 463299 w 6354263"/>
              <a:gd name="connsiteY40" fmla="*/ 3536883 h 6858000"/>
              <a:gd name="connsiteX41" fmla="*/ 484176 w 6354263"/>
              <a:gd name="connsiteY41" fmla="*/ 3295862 h 6858000"/>
              <a:gd name="connsiteX42" fmla="*/ 467153 w 6354263"/>
              <a:gd name="connsiteY42" fmla="*/ 3158586 h 6858000"/>
              <a:gd name="connsiteX43" fmla="*/ 443196 w 6354263"/>
              <a:gd name="connsiteY43" fmla="*/ 3112365 h 6858000"/>
              <a:gd name="connsiteX44" fmla="*/ 429046 w 6354263"/>
              <a:gd name="connsiteY44" fmla="*/ 3072935 h 6858000"/>
              <a:gd name="connsiteX45" fmla="*/ 404861 w 6354263"/>
              <a:gd name="connsiteY45" fmla="*/ 2958185 h 6858000"/>
              <a:gd name="connsiteX46" fmla="*/ 363244 w 6354263"/>
              <a:gd name="connsiteY46" fmla="*/ 2843952 h 6858000"/>
              <a:gd name="connsiteX47" fmla="*/ 299193 w 6354263"/>
              <a:gd name="connsiteY47" fmla="*/ 2554718 h 6858000"/>
              <a:gd name="connsiteX48" fmla="*/ 270763 w 6354263"/>
              <a:gd name="connsiteY48" fmla="*/ 2447068 h 6858000"/>
              <a:gd name="connsiteX49" fmla="*/ 274728 w 6354263"/>
              <a:gd name="connsiteY49" fmla="*/ 2423438 h 6858000"/>
              <a:gd name="connsiteX50" fmla="*/ 243390 w 6354263"/>
              <a:gd name="connsiteY50" fmla="*/ 2261920 h 6858000"/>
              <a:gd name="connsiteX51" fmla="*/ 218162 w 6354263"/>
              <a:gd name="connsiteY51" fmla="*/ 2155135 h 6858000"/>
              <a:gd name="connsiteX52" fmla="*/ 215686 w 6354263"/>
              <a:gd name="connsiteY52" fmla="*/ 2118008 h 6858000"/>
              <a:gd name="connsiteX53" fmla="*/ 216653 w 6354263"/>
              <a:gd name="connsiteY53" fmla="*/ 2050531 h 6858000"/>
              <a:gd name="connsiteX54" fmla="*/ 190335 w 6354263"/>
              <a:gd name="connsiteY54" fmla="*/ 1906352 h 6858000"/>
              <a:gd name="connsiteX55" fmla="*/ 167497 w 6354263"/>
              <a:gd name="connsiteY55" fmla="*/ 1861531 h 6858000"/>
              <a:gd name="connsiteX56" fmla="*/ 122489 w 6354263"/>
              <a:gd name="connsiteY56" fmla="*/ 1732919 h 6858000"/>
              <a:gd name="connsiteX57" fmla="*/ 94663 w 6354263"/>
              <a:gd name="connsiteY57" fmla="*/ 1615777 h 6858000"/>
              <a:gd name="connsiteX58" fmla="*/ 75954 w 6354263"/>
              <a:gd name="connsiteY58" fmla="*/ 1563678 h 6858000"/>
              <a:gd name="connsiteX59" fmla="*/ 81626 w 6354263"/>
              <a:gd name="connsiteY59" fmla="*/ 1477995 h 6858000"/>
              <a:gd name="connsiteX60" fmla="*/ 76163 w 6354263"/>
              <a:gd name="connsiteY60" fmla="*/ 1307086 h 6858000"/>
              <a:gd name="connsiteX61" fmla="*/ 81884 w 6354263"/>
              <a:gd name="connsiteY61" fmla="*/ 1168288 h 6858000"/>
              <a:gd name="connsiteX62" fmla="*/ 63947 w 6354263"/>
              <a:gd name="connsiteY62" fmla="*/ 1088484 h 6858000"/>
              <a:gd name="connsiteX63" fmla="*/ 52974 w 6354263"/>
              <a:gd name="connsiteY63" fmla="*/ 1016103 h 6858000"/>
              <a:gd name="connsiteX64" fmla="*/ 49390 w 6354263"/>
              <a:gd name="connsiteY64" fmla="*/ 896999 h 6858000"/>
              <a:gd name="connsiteX65" fmla="*/ 10557 w 6354263"/>
              <a:gd name="connsiteY65" fmla="*/ 711705 h 6858000"/>
              <a:gd name="connsiteX66" fmla="*/ 7547 w 6354263"/>
              <a:gd name="connsiteY66" fmla="*/ 619315 h 6858000"/>
              <a:gd name="connsiteX67" fmla="*/ 1367 w 6354263"/>
              <a:gd name="connsiteY67" fmla="*/ 585934 h 6858000"/>
              <a:gd name="connsiteX68" fmla="*/ 2540 w 6354263"/>
              <a:gd name="connsiteY68" fmla="*/ 525163 h 6858000"/>
              <a:gd name="connsiteX69" fmla="*/ 27257 w 6354263"/>
              <a:gd name="connsiteY69" fmla="*/ 393828 h 6858000"/>
              <a:gd name="connsiteX70" fmla="*/ 42081 w 6354263"/>
              <a:gd name="connsiteY70" fmla="*/ 236673 h 6858000"/>
              <a:gd name="connsiteX71" fmla="*/ 41149 w 6354263"/>
              <a:gd name="connsiteY71" fmla="*/ 144983 h 6858000"/>
              <a:gd name="connsiteX72" fmla="*/ 31684 w 6354263"/>
              <a:gd name="connsiteY72" fmla="*/ 33857 h 6858000"/>
              <a:gd name="connsiteX73" fmla="*/ 13714 w 6354263"/>
              <a:gd name="connsiteY73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2470 w 6354263"/>
              <a:gd name="connsiteY24" fmla="*/ 5067850 h 6858000"/>
              <a:gd name="connsiteX25" fmla="*/ 443433 w 6354263"/>
              <a:gd name="connsiteY25" fmla="*/ 4993030 h 6858000"/>
              <a:gd name="connsiteX26" fmla="*/ 450164 w 6354263"/>
              <a:gd name="connsiteY26" fmla="*/ 4946844 h 6858000"/>
              <a:gd name="connsiteX27" fmla="*/ 461132 w 6354263"/>
              <a:gd name="connsiteY27" fmla="*/ 4858827 h 6858000"/>
              <a:gd name="connsiteX28" fmla="*/ 466883 w 6354263"/>
              <a:gd name="connsiteY28" fmla="*/ 4821170 h 6858000"/>
              <a:gd name="connsiteX29" fmla="*/ 466214 w 6354263"/>
              <a:gd name="connsiteY29" fmla="*/ 4584173 h 6858000"/>
              <a:gd name="connsiteX30" fmla="*/ 458077 w 6354263"/>
              <a:gd name="connsiteY30" fmla="*/ 4375228 h 6858000"/>
              <a:gd name="connsiteX31" fmla="*/ 439230 w 6354263"/>
              <a:gd name="connsiteY31" fmla="*/ 4214165 h 6858000"/>
              <a:gd name="connsiteX32" fmla="*/ 440817 w 6354263"/>
              <a:gd name="connsiteY32" fmla="*/ 4076008 h 6858000"/>
              <a:gd name="connsiteX33" fmla="*/ 428834 w 6354263"/>
              <a:gd name="connsiteY33" fmla="*/ 4033999 h 6858000"/>
              <a:gd name="connsiteX34" fmla="*/ 428566 w 6354263"/>
              <a:gd name="connsiteY34" fmla="*/ 4013953 h 6858000"/>
              <a:gd name="connsiteX35" fmla="*/ 432754 w 6354263"/>
              <a:gd name="connsiteY35" fmla="*/ 3872886 h 6858000"/>
              <a:gd name="connsiteX36" fmla="*/ 453474 w 6354263"/>
              <a:gd name="connsiteY36" fmla="*/ 3738082 h 6858000"/>
              <a:gd name="connsiteX37" fmla="*/ 460631 w 6354263"/>
              <a:gd name="connsiteY37" fmla="*/ 3673397 h 6858000"/>
              <a:gd name="connsiteX38" fmla="*/ 459945 w 6354263"/>
              <a:gd name="connsiteY38" fmla="*/ 3637109 h 6858000"/>
              <a:gd name="connsiteX39" fmla="*/ 463299 w 6354263"/>
              <a:gd name="connsiteY39" fmla="*/ 3536883 h 6858000"/>
              <a:gd name="connsiteX40" fmla="*/ 484176 w 6354263"/>
              <a:gd name="connsiteY40" fmla="*/ 3295862 h 6858000"/>
              <a:gd name="connsiteX41" fmla="*/ 467153 w 6354263"/>
              <a:gd name="connsiteY41" fmla="*/ 3158586 h 6858000"/>
              <a:gd name="connsiteX42" fmla="*/ 443196 w 6354263"/>
              <a:gd name="connsiteY42" fmla="*/ 3112365 h 6858000"/>
              <a:gd name="connsiteX43" fmla="*/ 429046 w 6354263"/>
              <a:gd name="connsiteY43" fmla="*/ 3072935 h 6858000"/>
              <a:gd name="connsiteX44" fmla="*/ 404861 w 6354263"/>
              <a:gd name="connsiteY44" fmla="*/ 2958185 h 6858000"/>
              <a:gd name="connsiteX45" fmla="*/ 363244 w 6354263"/>
              <a:gd name="connsiteY45" fmla="*/ 2843952 h 6858000"/>
              <a:gd name="connsiteX46" fmla="*/ 299193 w 6354263"/>
              <a:gd name="connsiteY46" fmla="*/ 2554718 h 6858000"/>
              <a:gd name="connsiteX47" fmla="*/ 270763 w 6354263"/>
              <a:gd name="connsiteY47" fmla="*/ 2447068 h 6858000"/>
              <a:gd name="connsiteX48" fmla="*/ 274728 w 6354263"/>
              <a:gd name="connsiteY48" fmla="*/ 2423438 h 6858000"/>
              <a:gd name="connsiteX49" fmla="*/ 243390 w 6354263"/>
              <a:gd name="connsiteY49" fmla="*/ 2261920 h 6858000"/>
              <a:gd name="connsiteX50" fmla="*/ 218162 w 6354263"/>
              <a:gd name="connsiteY50" fmla="*/ 2155135 h 6858000"/>
              <a:gd name="connsiteX51" fmla="*/ 215686 w 6354263"/>
              <a:gd name="connsiteY51" fmla="*/ 2118008 h 6858000"/>
              <a:gd name="connsiteX52" fmla="*/ 216653 w 6354263"/>
              <a:gd name="connsiteY52" fmla="*/ 2050531 h 6858000"/>
              <a:gd name="connsiteX53" fmla="*/ 190335 w 6354263"/>
              <a:gd name="connsiteY53" fmla="*/ 1906352 h 6858000"/>
              <a:gd name="connsiteX54" fmla="*/ 167497 w 6354263"/>
              <a:gd name="connsiteY54" fmla="*/ 1861531 h 6858000"/>
              <a:gd name="connsiteX55" fmla="*/ 122489 w 6354263"/>
              <a:gd name="connsiteY55" fmla="*/ 1732919 h 6858000"/>
              <a:gd name="connsiteX56" fmla="*/ 94663 w 6354263"/>
              <a:gd name="connsiteY56" fmla="*/ 1615777 h 6858000"/>
              <a:gd name="connsiteX57" fmla="*/ 75954 w 6354263"/>
              <a:gd name="connsiteY57" fmla="*/ 1563678 h 6858000"/>
              <a:gd name="connsiteX58" fmla="*/ 81626 w 6354263"/>
              <a:gd name="connsiteY58" fmla="*/ 1477995 h 6858000"/>
              <a:gd name="connsiteX59" fmla="*/ 76163 w 6354263"/>
              <a:gd name="connsiteY59" fmla="*/ 1307086 h 6858000"/>
              <a:gd name="connsiteX60" fmla="*/ 81884 w 6354263"/>
              <a:gd name="connsiteY60" fmla="*/ 1168288 h 6858000"/>
              <a:gd name="connsiteX61" fmla="*/ 63947 w 6354263"/>
              <a:gd name="connsiteY61" fmla="*/ 1088484 h 6858000"/>
              <a:gd name="connsiteX62" fmla="*/ 52974 w 6354263"/>
              <a:gd name="connsiteY62" fmla="*/ 1016103 h 6858000"/>
              <a:gd name="connsiteX63" fmla="*/ 49390 w 6354263"/>
              <a:gd name="connsiteY63" fmla="*/ 896999 h 6858000"/>
              <a:gd name="connsiteX64" fmla="*/ 10557 w 6354263"/>
              <a:gd name="connsiteY64" fmla="*/ 711705 h 6858000"/>
              <a:gd name="connsiteX65" fmla="*/ 7547 w 6354263"/>
              <a:gd name="connsiteY65" fmla="*/ 619315 h 6858000"/>
              <a:gd name="connsiteX66" fmla="*/ 1367 w 6354263"/>
              <a:gd name="connsiteY66" fmla="*/ 585934 h 6858000"/>
              <a:gd name="connsiteX67" fmla="*/ 2540 w 6354263"/>
              <a:gd name="connsiteY67" fmla="*/ 525163 h 6858000"/>
              <a:gd name="connsiteX68" fmla="*/ 27257 w 6354263"/>
              <a:gd name="connsiteY68" fmla="*/ 393828 h 6858000"/>
              <a:gd name="connsiteX69" fmla="*/ 42081 w 6354263"/>
              <a:gd name="connsiteY69" fmla="*/ 236673 h 6858000"/>
              <a:gd name="connsiteX70" fmla="*/ 41149 w 6354263"/>
              <a:gd name="connsiteY70" fmla="*/ 144983 h 6858000"/>
              <a:gd name="connsiteX71" fmla="*/ 31684 w 6354263"/>
              <a:gd name="connsiteY71" fmla="*/ 33857 h 6858000"/>
              <a:gd name="connsiteX72" fmla="*/ 13714 w 6354263"/>
              <a:gd name="connsiteY72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3433 w 6354263"/>
              <a:gd name="connsiteY24" fmla="*/ 4993030 h 6858000"/>
              <a:gd name="connsiteX25" fmla="*/ 450164 w 6354263"/>
              <a:gd name="connsiteY25" fmla="*/ 4946844 h 6858000"/>
              <a:gd name="connsiteX26" fmla="*/ 461132 w 6354263"/>
              <a:gd name="connsiteY26" fmla="*/ 4858827 h 6858000"/>
              <a:gd name="connsiteX27" fmla="*/ 466883 w 6354263"/>
              <a:gd name="connsiteY27" fmla="*/ 4821170 h 6858000"/>
              <a:gd name="connsiteX28" fmla="*/ 466214 w 6354263"/>
              <a:gd name="connsiteY28" fmla="*/ 4584173 h 6858000"/>
              <a:gd name="connsiteX29" fmla="*/ 458077 w 6354263"/>
              <a:gd name="connsiteY29" fmla="*/ 4375228 h 6858000"/>
              <a:gd name="connsiteX30" fmla="*/ 439230 w 6354263"/>
              <a:gd name="connsiteY30" fmla="*/ 4214165 h 6858000"/>
              <a:gd name="connsiteX31" fmla="*/ 440817 w 6354263"/>
              <a:gd name="connsiteY31" fmla="*/ 4076008 h 6858000"/>
              <a:gd name="connsiteX32" fmla="*/ 428834 w 6354263"/>
              <a:gd name="connsiteY32" fmla="*/ 4033999 h 6858000"/>
              <a:gd name="connsiteX33" fmla="*/ 428566 w 6354263"/>
              <a:gd name="connsiteY33" fmla="*/ 4013953 h 6858000"/>
              <a:gd name="connsiteX34" fmla="*/ 432754 w 6354263"/>
              <a:gd name="connsiteY34" fmla="*/ 3872886 h 6858000"/>
              <a:gd name="connsiteX35" fmla="*/ 453474 w 6354263"/>
              <a:gd name="connsiteY35" fmla="*/ 3738082 h 6858000"/>
              <a:gd name="connsiteX36" fmla="*/ 460631 w 6354263"/>
              <a:gd name="connsiteY36" fmla="*/ 3673397 h 6858000"/>
              <a:gd name="connsiteX37" fmla="*/ 459945 w 6354263"/>
              <a:gd name="connsiteY37" fmla="*/ 3637109 h 6858000"/>
              <a:gd name="connsiteX38" fmla="*/ 463299 w 6354263"/>
              <a:gd name="connsiteY38" fmla="*/ 3536883 h 6858000"/>
              <a:gd name="connsiteX39" fmla="*/ 484176 w 6354263"/>
              <a:gd name="connsiteY39" fmla="*/ 3295862 h 6858000"/>
              <a:gd name="connsiteX40" fmla="*/ 467153 w 6354263"/>
              <a:gd name="connsiteY40" fmla="*/ 3158586 h 6858000"/>
              <a:gd name="connsiteX41" fmla="*/ 443196 w 6354263"/>
              <a:gd name="connsiteY41" fmla="*/ 3112365 h 6858000"/>
              <a:gd name="connsiteX42" fmla="*/ 429046 w 6354263"/>
              <a:gd name="connsiteY42" fmla="*/ 3072935 h 6858000"/>
              <a:gd name="connsiteX43" fmla="*/ 404861 w 6354263"/>
              <a:gd name="connsiteY43" fmla="*/ 2958185 h 6858000"/>
              <a:gd name="connsiteX44" fmla="*/ 363244 w 6354263"/>
              <a:gd name="connsiteY44" fmla="*/ 2843952 h 6858000"/>
              <a:gd name="connsiteX45" fmla="*/ 299193 w 6354263"/>
              <a:gd name="connsiteY45" fmla="*/ 2554718 h 6858000"/>
              <a:gd name="connsiteX46" fmla="*/ 270763 w 6354263"/>
              <a:gd name="connsiteY46" fmla="*/ 2447068 h 6858000"/>
              <a:gd name="connsiteX47" fmla="*/ 274728 w 6354263"/>
              <a:gd name="connsiteY47" fmla="*/ 2423438 h 6858000"/>
              <a:gd name="connsiteX48" fmla="*/ 243390 w 6354263"/>
              <a:gd name="connsiteY48" fmla="*/ 2261920 h 6858000"/>
              <a:gd name="connsiteX49" fmla="*/ 218162 w 6354263"/>
              <a:gd name="connsiteY49" fmla="*/ 2155135 h 6858000"/>
              <a:gd name="connsiteX50" fmla="*/ 215686 w 6354263"/>
              <a:gd name="connsiteY50" fmla="*/ 2118008 h 6858000"/>
              <a:gd name="connsiteX51" fmla="*/ 216653 w 6354263"/>
              <a:gd name="connsiteY51" fmla="*/ 2050531 h 6858000"/>
              <a:gd name="connsiteX52" fmla="*/ 190335 w 6354263"/>
              <a:gd name="connsiteY52" fmla="*/ 1906352 h 6858000"/>
              <a:gd name="connsiteX53" fmla="*/ 167497 w 6354263"/>
              <a:gd name="connsiteY53" fmla="*/ 1861531 h 6858000"/>
              <a:gd name="connsiteX54" fmla="*/ 122489 w 6354263"/>
              <a:gd name="connsiteY54" fmla="*/ 1732919 h 6858000"/>
              <a:gd name="connsiteX55" fmla="*/ 94663 w 6354263"/>
              <a:gd name="connsiteY55" fmla="*/ 1615777 h 6858000"/>
              <a:gd name="connsiteX56" fmla="*/ 75954 w 6354263"/>
              <a:gd name="connsiteY56" fmla="*/ 1563678 h 6858000"/>
              <a:gd name="connsiteX57" fmla="*/ 81626 w 6354263"/>
              <a:gd name="connsiteY57" fmla="*/ 1477995 h 6858000"/>
              <a:gd name="connsiteX58" fmla="*/ 76163 w 6354263"/>
              <a:gd name="connsiteY58" fmla="*/ 1307086 h 6858000"/>
              <a:gd name="connsiteX59" fmla="*/ 81884 w 6354263"/>
              <a:gd name="connsiteY59" fmla="*/ 1168288 h 6858000"/>
              <a:gd name="connsiteX60" fmla="*/ 63947 w 6354263"/>
              <a:gd name="connsiteY60" fmla="*/ 1088484 h 6858000"/>
              <a:gd name="connsiteX61" fmla="*/ 52974 w 6354263"/>
              <a:gd name="connsiteY61" fmla="*/ 1016103 h 6858000"/>
              <a:gd name="connsiteX62" fmla="*/ 49390 w 6354263"/>
              <a:gd name="connsiteY62" fmla="*/ 896999 h 6858000"/>
              <a:gd name="connsiteX63" fmla="*/ 10557 w 6354263"/>
              <a:gd name="connsiteY63" fmla="*/ 711705 h 6858000"/>
              <a:gd name="connsiteX64" fmla="*/ 7547 w 6354263"/>
              <a:gd name="connsiteY64" fmla="*/ 619315 h 6858000"/>
              <a:gd name="connsiteX65" fmla="*/ 1367 w 6354263"/>
              <a:gd name="connsiteY65" fmla="*/ 585934 h 6858000"/>
              <a:gd name="connsiteX66" fmla="*/ 2540 w 6354263"/>
              <a:gd name="connsiteY66" fmla="*/ 525163 h 6858000"/>
              <a:gd name="connsiteX67" fmla="*/ 27257 w 6354263"/>
              <a:gd name="connsiteY67" fmla="*/ 393828 h 6858000"/>
              <a:gd name="connsiteX68" fmla="*/ 42081 w 6354263"/>
              <a:gd name="connsiteY68" fmla="*/ 236673 h 6858000"/>
              <a:gd name="connsiteX69" fmla="*/ 41149 w 6354263"/>
              <a:gd name="connsiteY69" fmla="*/ 144983 h 6858000"/>
              <a:gd name="connsiteX70" fmla="*/ 31684 w 6354263"/>
              <a:gd name="connsiteY70" fmla="*/ 33857 h 6858000"/>
              <a:gd name="connsiteX71" fmla="*/ 13714 w 6354263"/>
              <a:gd name="connsiteY71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3433 w 6354263"/>
              <a:gd name="connsiteY24" fmla="*/ 4993030 h 6858000"/>
              <a:gd name="connsiteX25" fmla="*/ 450164 w 6354263"/>
              <a:gd name="connsiteY25" fmla="*/ 4946844 h 6858000"/>
              <a:gd name="connsiteX26" fmla="*/ 461132 w 6354263"/>
              <a:gd name="connsiteY26" fmla="*/ 4858827 h 6858000"/>
              <a:gd name="connsiteX27" fmla="*/ 466883 w 6354263"/>
              <a:gd name="connsiteY27" fmla="*/ 4821170 h 6858000"/>
              <a:gd name="connsiteX28" fmla="*/ 466214 w 6354263"/>
              <a:gd name="connsiteY28" fmla="*/ 4584173 h 6858000"/>
              <a:gd name="connsiteX29" fmla="*/ 458077 w 6354263"/>
              <a:gd name="connsiteY29" fmla="*/ 4375228 h 6858000"/>
              <a:gd name="connsiteX30" fmla="*/ 439230 w 6354263"/>
              <a:gd name="connsiteY30" fmla="*/ 4214165 h 6858000"/>
              <a:gd name="connsiteX31" fmla="*/ 440817 w 6354263"/>
              <a:gd name="connsiteY31" fmla="*/ 4076008 h 6858000"/>
              <a:gd name="connsiteX32" fmla="*/ 428834 w 6354263"/>
              <a:gd name="connsiteY32" fmla="*/ 4033999 h 6858000"/>
              <a:gd name="connsiteX33" fmla="*/ 428566 w 6354263"/>
              <a:gd name="connsiteY33" fmla="*/ 4013953 h 6858000"/>
              <a:gd name="connsiteX34" fmla="*/ 432754 w 6354263"/>
              <a:gd name="connsiteY34" fmla="*/ 3872886 h 6858000"/>
              <a:gd name="connsiteX35" fmla="*/ 453474 w 6354263"/>
              <a:gd name="connsiteY35" fmla="*/ 3738082 h 6858000"/>
              <a:gd name="connsiteX36" fmla="*/ 460631 w 6354263"/>
              <a:gd name="connsiteY36" fmla="*/ 3673397 h 6858000"/>
              <a:gd name="connsiteX37" fmla="*/ 459945 w 6354263"/>
              <a:gd name="connsiteY37" fmla="*/ 3637109 h 6858000"/>
              <a:gd name="connsiteX38" fmla="*/ 463299 w 6354263"/>
              <a:gd name="connsiteY38" fmla="*/ 3536883 h 6858000"/>
              <a:gd name="connsiteX39" fmla="*/ 484176 w 6354263"/>
              <a:gd name="connsiteY39" fmla="*/ 3295862 h 6858000"/>
              <a:gd name="connsiteX40" fmla="*/ 467153 w 6354263"/>
              <a:gd name="connsiteY40" fmla="*/ 3158586 h 6858000"/>
              <a:gd name="connsiteX41" fmla="*/ 443196 w 6354263"/>
              <a:gd name="connsiteY41" fmla="*/ 3112365 h 6858000"/>
              <a:gd name="connsiteX42" fmla="*/ 429046 w 6354263"/>
              <a:gd name="connsiteY42" fmla="*/ 3072935 h 6858000"/>
              <a:gd name="connsiteX43" fmla="*/ 404861 w 6354263"/>
              <a:gd name="connsiteY43" fmla="*/ 2958185 h 6858000"/>
              <a:gd name="connsiteX44" fmla="*/ 363244 w 6354263"/>
              <a:gd name="connsiteY44" fmla="*/ 2843952 h 6858000"/>
              <a:gd name="connsiteX45" fmla="*/ 299193 w 6354263"/>
              <a:gd name="connsiteY45" fmla="*/ 2554718 h 6858000"/>
              <a:gd name="connsiteX46" fmla="*/ 270763 w 6354263"/>
              <a:gd name="connsiteY46" fmla="*/ 2447068 h 6858000"/>
              <a:gd name="connsiteX47" fmla="*/ 274728 w 6354263"/>
              <a:gd name="connsiteY47" fmla="*/ 2423438 h 6858000"/>
              <a:gd name="connsiteX48" fmla="*/ 243390 w 6354263"/>
              <a:gd name="connsiteY48" fmla="*/ 2261920 h 6858000"/>
              <a:gd name="connsiteX49" fmla="*/ 218162 w 6354263"/>
              <a:gd name="connsiteY49" fmla="*/ 2155135 h 6858000"/>
              <a:gd name="connsiteX50" fmla="*/ 215686 w 6354263"/>
              <a:gd name="connsiteY50" fmla="*/ 2118008 h 6858000"/>
              <a:gd name="connsiteX51" fmla="*/ 216653 w 6354263"/>
              <a:gd name="connsiteY51" fmla="*/ 2050531 h 6858000"/>
              <a:gd name="connsiteX52" fmla="*/ 190335 w 6354263"/>
              <a:gd name="connsiteY52" fmla="*/ 1906352 h 6858000"/>
              <a:gd name="connsiteX53" fmla="*/ 167497 w 6354263"/>
              <a:gd name="connsiteY53" fmla="*/ 1861531 h 6858000"/>
              <a:gd name="connsiteX54" fmla="*/ 122489 w 6354263"/>
              <a:gd name="connsiteY54" fmla="*/ 1732919 h 6858000"/>
              <a:gd name="connsiteX55" fmla="*/ 94663 w 6354263"/>
              <a:gd name="connsiteY55" fmla="*/ 1615777 h 6858000"/>
              <a:gd name="connsiteX56" fmla="*/ 75954 w 6354263"/>
              <a:gd name="connsiteY56" fmla="*/ 1563678 h 6858000"/>
              <a:gd name="connsiteX57" fmla="*/ 81626 w 6354263"/>
              <a:gd name="connsiteY57" fmla="*/ 1477995 h 6858000"/>
              <a:gd name="connsiteX58" fmla="*/ 76163 w 6354263"/>
              <a:gd name="connsiteY58" fmla="*/ 1307086 h 6858000"/>
              <a:gd name="connsiteX59" fmla="*/ 81884 w 6354263"/>
              <a:gd name="connsiteY59" fmla="*/ 1168288 h 6858000"/>
              <a:gd name="connsiteX60" fmla="*/ 63947 w 6354263"/>
              <a:gd name="connsiteY60" fmla="*/ 1088484 h 6858000"/>
              <a:gd name="connsiteX61" fmla="*/ 52974 w 6354263"/>
              <a:gd name="connsiteY61" fmla="*/ 1016103 h 6858000"/>
              <a:gd name="connsiteX62" fmla="*/ 49390 w 6354263"/>
              <a:gd name="connsiteY62" fmla="*/ 896999 h 6858000"/>
              <a:gd name="connsiteX63" fmla="*/ 10557 w 6354263"/>
              <a:gd name="connsiteY63" fmla="*/ 711705 h 6858000"/>
              <a:gd name="connsiteX64" fmla="*/ 7547 w 6354263"/>
              <a:gd name="connsiteY64" fmla="*/ 619315 h 6858000"/>
              <a:gd name="connsiteX65" fmla="*/ 1367 w 6354263"/>
              <a:gd name="connsiteY65" fmla="*/ 585934 h 6858000"/>
              <a:gd name="connsiteX66" fmla="*/ 2540 w 6354263"/>
              <a:gd name="connsiteY66" fmla="*/ 525163 h 6858000"/>
              <a:gd name="connsiteX67" fmla="*/ 27257 w 6354263"/>
              <a:gd name="connsiteY67" fmla="*/ 393828 h 6858000"/>
              <a:gd name="connsiteX68" fmla="*/ 42081 w 6354263"/>
              <a:gd name="connsiteY68" fmla="*/ 236673 h 6858000"/>
              <a:gd name="connsiteX69" fmla="*/ 41149 w 6354263"/>
              <a:gd name="connsiteY69" fmla="*/ 144983 h 6858000"/>
              <a:gd name="connsiteX70" fmla="*/ 31684 w 6354263"/>
              <a:gd name="connsiteY70" fmla="*/ 33857 h 6858000"/>
              <a:gd name="connsiteX71" fmla="*/ 13714 w 6354263"/>
              <a:gd name="connsiteY71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3433 w 6354263"/>
              <a:gd name="connsiteY24" fmla="*/ 4993030 h 6858000"/>
              <a:gd name="connsiteX25" fmla="*/ 450164 w 6354263"/>
              <a:gd name="connsiteY25" fmla="*/ 4946844 h 6858000"/>
              <a:gd name="connsiteX26" fmla="*/ 461132 w 6354263"/>
              <a:gd name="connsiteY26" fmla="*/ 4858827 h 6858000"/>
              <a:gd name="connsiteX27" fmla="*/ 466883 w 6354263"/>
              <a:gd name="connsiteY27" fmla="*/ 4821170 h 6858000"/>
              <a:gd name="connsiteX28" fmla="*/ 466214 w 6354263"/>
              <a:gd name="connsiteY28" fmla="*/ 4584173 h 6858000"/>
              <a:gd name="connsiteX29" fmla="*/ 458077 w 6354263"/>
              <a:gd name="connsiteY29" fmla="*/ 4375228 h 6858000"/>
              <a:gd name="connsiteX30" fmla="*/ 439230 w 6354263"/>
              <a:gd name="connsiteY30" fmla="*/ 4214165 h 6858000"/>
              <a:gd name="connsiteX31" fmla="*/ 440817 w 6354263"/>
              <a:gd name="connsiteY31" fmla="*/ 4076008 h 6858000"/>
              <a:gd name="connsiteX32" fmla="*/ 428834 w 6354263"/>
              <a:gd name="connsiteY32" fmla="*/ 4033999 h 6858000"/>
              <a:gd name="connsiteX33" fmla="*/ 428566 w 6354263"/>
              <a:gd name="connsiteY33" fmla="*/ 4013953 h 6858000"/>
              <a:gd name="connsiteX34" fmla="*/ 432754 w 6354263"/>
              <a:gd name="connsiteY34" fmla="*/ 3872886 h 6858000"/>
              <a:gd name="connsiteX35" fmla="*/ 453474 w 6354263"/>
              <a:gd name="connsiteY35" fmla="*/ 3738082 h 6858000"/>
              <a:gd name="connsiteX36" fmla="*/ 460631 w 6354263"/>
              <a:gd name="connsiteY36" fmla="*/ 3673397 h 6858000"/>
              <a:gd name="connsiteX37" fmla="*/ 459945 w 6354263"/>
              <a:gd name="connsiteY37" fmla="*/ 3637109 h 6858000"/>
              <a:gd name="connsiteX38" fmla="*/ 463299 w 6354263"/>
              <a:gd name="connsiteY38" fmla="*/ 3536883 h 6858000"/>
              <a:gd name="connsiteX39" fmla="*/ 484176 w 6354263"/>
              <a:gd name="connsiteY39" fmla="*/ 3295862 h 6858000"/>
              <a:gd name="connsiteX40" fmla="*/ 467153 w 6354263"/>
              <a:gd name="connsiteY40" fmla="*/ 3158586 h 6858000"/>
              <a:gd name="connsiteX41" fmla="*/ 443196 w 6354263"/>
              <a:gd name="connsiteY41" fmla="*/ 3112365 h 6858000"/>
              <a:gd name="connsiteX42" fmla="*/ 429046 w 6354263"/>
              <a:gd name="connsiteY42" fmla="*/ 3072935 h 6858000"/>
              <a:gd name="connsiteX43" fmla="*/ 404861 w 6354263"/>
              <a:gd name="connsiteY43" fmla="*/ 2958185 h 6858000"/>
              <a:gd name="connsiteX44" fmla="*/ 363244 w 6354263"/>
              <a:gd name="connsiteY44" fmla="*/ 2843952 h 6858000"/>
              <a:gd name="connsiteX45" fmla="*/ 299193 w 6354263"/>
              <a:gd name="connsiteY45" fmla="*/ 2554718 h 6858000"/>
              <a:gd name="connsiteX46" fmla="*/ 270763 w 6354263"/>
              <a:gd name="connsiteY46" fmla="*/ 2447068 h 6858000"/>
              <a:gd name="connsiteX47" fmla="*/ 274728 w 6354263"/>
              <a:gd name="connsiteY47" fmla="*/ 2423438 h 6858000"/>
              <a:gd name="connsiteX48" fmla="*/ 243390 w 6354263"/>
              <a:gd name="connsiteY48" fmla="*/ 2261920 h 6858000"/>
              <a:gd name="connsiteX49" fmla="*/ 218162 w 6354263"/>
              <a:gd name="connsiteY49" fmla="*/ 2155135 h 6858000"/>
              <a:gd name="connsiteX50" fmla="*/ 215686 w 6354263"/>
              <a:gd name="connsiteY50" fmla="*/ 2118008 h 6858000"/>
              <a:gd name="connsiteX51" fmla="*/ 216653 w 6354263"/>
              <a:gd name="connsiteY51" fmla="*/ 2050531 h 6858000"/>
              <a:gd name="connsiteX52" fmla="*/ 190335 w 6354263"/>
              <a:gd name="connsiteY52" fmla="*/ 1906352 h 6858000"/>
              <a:gd name="connsiteX53" fmla="*/ 167497 w 6354263"/>
              <a:gd name="connsiteY53" fmla="*/ 1861531 h 6858000"/>
              <a:gd name="connsiteX54" fmla="*/ 122489 w 6354263"/>
              <a:gd name="connsiteY54" fmla="*/ 1732919 h 6858000"/>
              <a:gd name="connsiteX55" fmla="*/ 94663 w 6354263"/>
              <a:gd name="connsiteY55" fmla="*/ 1615777 h 6858000"/>
              <a:gd name="connsiteX56" fmla="*/ 75954 w 6354263"/>
              <a:gd name="connsiteY56" fmla="*/ 1563678 h 6858000"/>
              <a:gd name="connsiteX57" fmla="*/ 81626 w 6354263"/>
              <a:gd name="connsiteY57" fmla="*/ 1477995 h 6858000"/>
              <a:gd name="connsiteX58" fmla="*/ 76163 w 6354263"/>
              <a:gd name="connsiteY58" fmla="*/ 1307086 h 6858000"/>
              <a:gd name="connsiteX59" fmla="*/ 81884 w 6354263"/>
              <a:gd name="connsiteY59" fmla="*/ 1168288 h 6858000"/>
              <a:gd name="connsiteX60" fmla="*/ 52974 w 6354263"/>
              <a:gd name="connsiteY60" fmla="*/ 1016103 h 6858000"/>
              <a:gd name="connsiteX61" fmla="*/ 49390 w 6354263"/>
              <a:gd name="connsiteY61" fmla="*/ 896999 h 6858000"/>
              <a:gd name="connsiteX62" fmla="*/ 10557 w 6354263"/>
              <a:gd name="connsiteY62" fmla="*/ 711705 h 6858000"/>
              <a:gd name="connsiteX63" fmla="*/ 7547 w 6354263"/>
              <a:gd name="connsiteY63" fmla="*/ 619315 h 6858000"/>
              <a:gd name="connsiteX64" fmla="*/ 1367 w 6354263"/>
              <a:gd name="connsiteY64" fmla="*/ 585934 h 6858000"/>
              <a:gd name="connsiteX65" fmla="*/ 2540 w 6354263"/>
              <a:gd name="connsiteY65" fmla="*/ 525163 h 6858000"/>
              <a:gd name="connsiteX66" fmla="*/ 27257 w 6354263"/>
              <a:gd name="connsiteY66" fmla="*/ 393828 h 6858000"/>
              <a:gd name="connsiteX67" fmla="*/ 42081 w 6354263"/>
              <a:gd name="connsiteY67" fmla="*/ 236673 h 6858000"/>
              <a:gd name="connsiteX68" fmla="*/ 41149 w 6354263"/>
              <a:gd name="connsiteY68" fmla="*/ 144983 h 6858000"/>
              <a:gd name="connsiteX69" fmla="*/ 31684 w 6354263"/>
              <a:gd name="connsiteY69" fmla="*/ 33857 h 6858000"/>
              <a:gd name="connsiteX70" fmla="*/ 13714 w 6354263"/>
              <a:gd name="connsiteY70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3433 w 6354263"/>
              <a:gd name="connsiteY24" fmla="*/ 4993030 h 6858000"/>
              <a:gd name="connsiteX25" fmla="*/ 450164 w 6354263"/>
              <a:gd name="connsiteY25" fmla="*/ 4946844 h 6858000"/>
              <a:gd name="connsiteX26" fmla="*/ 461132 w 6354263"/>
              <a:gd name="connsiteY26" fmla="*/ 4858827 h 6858000"/>
              <a:gd name="connsiteX27" fmla="*/ 466883 w 6354263"/>
              <a:gd name="connsiteY27" fmla="*/ 4821170 h 6858000"/>
              <a:gd name="connsiteX28" fmla="*/ 466214 w 6354263"/>
              <a:gd name="connsiteY28" fmla="*/ 4584173 h 6858000"/>
              <a:gd name="connsiteX29" fmla="*/ 458077 w 6354263"/>
              <a:gd name="connsiteY29" fmla="*/ 4375228 h 6858000"/>
              <a:gd name="connsiteX30" fmla="*/ 439230 w 6354263"/>
              <a:gd name="connsiteY30" fmla="*/ 4214165 h 6858000"/>
              <a:gd name="connsiteX31" fmla="*/ 440817 w 6354263"/>
              <a:gd name="connsiteY31" fmla="*/ 4076008 h 6858000"/>
              <a:gd name="connsiteX32" fmla="*/ 428834 w 6354263"/>
              <a:gd name="connsiteY32" fmla="*/ 4033999 h 6858000"/>
              <a:gd name="connsiteX33" fmla="*/ 428566 w 6354263"/>
              <a:gd name="connsiteY33" fmla="*/ 4013953 h 6858000"/>
              <a:gd name="connsiteX34" fmla="*/ 432754 w 6354263"/>
              <a:gd name="connsiteY34" fmla="*/ 3872886 h 6858000"/>
              <a:gd name="connsiteX35" fmla="*/ 453474 w 6354263"/>
              <a:gd name="connsiteY35" fmla="*/ 3738082 h 6858000"/>
              <a:gd name="connsiteX36" fmla="*/ 460631 w 6354263"/>
              <a:gd name="connsiteY36" fmla="*/ 3673397 h 6858000"/>
              <a:gd name="connsiteX37" fmla="*/ 459945 w 6354263"/>
              <a:gd name="connsiteY37" fmla="*/ 3637109 h 6858000"/>
              <a:gd name="connsiteX38" fmla="*/ 463299 w 6354263"/>
              <a:gd name="connsiteY38" fmla="*/ 3536883 h 6858000"/>
              <a:gd name="connsiteX39" fmla="*/ 484176 w 6354263"/>
              <a:gd name="connsiteY39" fmla="*/ 3295862 h 6858000"/>
              <a:gd name="connsiteX40" fmla="*/ 467153 w 6354263"/>
              <a:gd name="connsiteY40" fmla="*/ 3158586 h 6858000"/>
              <a:gd name="connsiteX41" fmla="*/ 443196 w 6354263"/>
              <a:gd name="connsiteY41" fmla="*/ 3112365 h 6858000"/>
              <a:gd name="connsiteX42" fmla="*/ 429046 w 6354263"/>
              <a:gd name="connsiteY42" fmla="*/ 3072935 h 6858000"/>
              <a:gd name="connsiteX43" fmla="*/ 404861 w 6354263"/>
              <a:gd name="connsiteY43" fmla="*/ 2958185 h 6858000"/>
              <a:gd name="connsiteX44" fmla="*/ 363244 w 6354263"/>
              <a:gd name="connsiteY44" fmla="*/ 2843952 h 6858000"/>
              <a:gd name="connsiteX45" fmla="*/ 299193 w 6354263"/>
              <a:gd name="connsiteY45" fmla="*/ 2554718 h 6858000"/>
              <a:gd name="connsiteX46" fmla="*/ 270763 w 6354263"/>
              <a:gd name="connsiteY46" fmla="*/ 2447068 h 6858000"/>
              <a:gd name="connsiteX47" fmla="*/ 274728 w 6354263"/>
              <a:gd name="connsiteY47" fmla="*/ 2423438 h 6858000"/>
              <a:gd name="connsiteX48" fmla="*/ 243390 w 6354263"/>
              <a:gd name="connsiteY48" fmla="*/ 2261920 h 6858000"/>
              <a:gd name="connsiteX49" fmla="*/ 218162 w 6354263"/>
              <a:gd name="connsiteY49" fmla="*/ 2155135 h 6858000"/>
              <a:gd name="connsiteX50" fmla="*/ 215686 w 6354263"/>
              <a:gd name="connsiteY50" fmla="*/ 2118008 h 6858000"/>
              <a:gd name="connsiteX51" fmla="*/ 216653 w 6354263"/>
              <a:gd name="connsiteY51" fmla="*/ 2050531 h 6858000"/>
              <a:gd name="connsiteX52" fmla="*/ 190335 w 6354263"/>
              <a:gd name="connsiteY52" fmla="*/ 1906352 h 6858000"/>
              <a:gd name="connsiteX53" fmla="*/ 167497 w 6354263"/>
              <a:gd name="connsiteY53" fmla="*/ 1861531 h 6858000"/>
              <a:gd name="connsiteX54" fmla="*/ 122489 w 6354263"/>
              <a:gd name="connsiteY54" fmla="*/ 1732919 h 6858000"/>
              <a:gd name="connsiteX55" fmla="*/ 94663 w 6354263"/>
              <a:gd name="connsiteY55" fmla="*/ 1615777 h 6858000"/>
              <a:gd name="connsiteX56" fmla="*/ 75954 w 6354263"/>
              <a:gd name="connsiteY56" fmla="*/ 1563678 h 6858000"/>
              <a:gd name="connsiteX57" fmla="*/ 81626 w 6354263"/>
              <a:gd name="connsiteY57" fmla="*/ 1477995 h 6858000"/>
              <a:gd name="connsiteX58" fmla="*/ 76163 w 6354263"/>
              <a:gd name="connsiteY58" fmla="*/ 1307086 h 6858000"/>
              <a:gd name="connsiteX59" fmla="*/ 81884 w 6354263"/>
              <a:gd name="connsiteY59" fmla="*/ 1168288 h 6858000"/>
              <a:gd name="connsiteX60" fmla="*/ 49390 w 6354263"/>
              <a:gd name="connsiteY60" fmla="*/ 896999 h 6858000"/>
              <a:gd name="connsiteX61" fmla="*/ 10557 w 6354263"/>
              <a:gd name="connsiteY61" fmla="*/ 711705 h 6858000"/>
              <a:gd name="connsiteX62" fmla="*/ 7547 w 6354263"/>
              <a:gd name="connsiteY62" fmla="*/ 619315 h 6858000"/>
              <a:gd name="connsiteX63" fmla="*/ 1367 w 6354263"/>
              <a:gd name="connsiteY63" fmla="*/ 585934 h 6858000"/>
              <a:gd name="connsiteX64" fmla="*/ 2540 w 6354263"/>
              <a:gd name="connsiteY64" fmla="*/ 525163 h 6858000"/>
              <a:gd name="connsiteX65" fmla="*/ 27257 w 6354263"/>
              <a:gd name="connsiteY65" fmla="*/ 393828 h 6858000"/>
              <a:gd name="connsiteX66" fmla="*/ 42081 w 6354263"/>
              <a:gd name="connsiteY66" fmla="*/ 236673 h 6858000"/>
              <a:gd name="connsiteX67" fmla="*/ 41149 w 6354263"/>
              <a:gd name="connsiteY67" fmla="*/ 144983 h 6858000"/>
              <a:gd name="connsiteX68" fmla="*/ 31684 w 6354263"/>
              <a:gd name="connsiteY68" fmla="*/ 33857 h 6858000"/>
              <a:gd name="connsiteX69" fmla="*/ 13714 w 6354263"/>
              <a:gd name="connsiteY69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3433 w 6354263"/>
              <a:gd name="connsiteY24" fmla="*/ 4993030 h 6858000"/>
              <a:gd name="connsiteX25" fmla="*/ 450164 w 6354263"/>
              <a:gd name="connsiteY25" fmla="*/ 4946844 h 6858000"/>
              <a:gd name="connsiteX26" fmla="*/ 461132 w 6354263"/>
              <a:gd name="connsiteY26" fmla="*/ 4858827 h 6858000"/>
              <a:gd name="connsiteX27" fmla="*/ 466883 w 6354263"/>
              <a:gd name="connsiteY27" fmla="*/ 4821170 h 6858000"/>
              <a:gd name="connsiteX28" fmla="*/ 466214 w 6354263"/>
              <a:gd name="connsiteY28" fmla="*/ 4584173 h 6858000"/>
              <a:gd name="connsiteX29" fmla="*/ 458077 w 6354263"/>
              <a:gd name="connsiteY29" fmla="*/ 4375228 h 6858000"/>
              <a:gd name="connsiteX30" fmla="*/ 439230 w 6354263"/>
              <a:gd name="connsiteY30" fmla="*/ 4214165 h 6858000"/>
              <a:gd name="connsiteX31" fmla="*/ 440817 w 6354263"/>
              <a:gd name="connsiteY31" fmla="*/ 4076008 h 6858000"/>
              <a:gd name="connsiteX32" fmla="*/ 428834 w 6354263"/>
              <a:gd name="connsiteY32" fmla="*/ 4033999 h 6858000"/>
              <a:gd name="connsiteX33" fmla="*/ 428566 w 6354263"/>
              <a:gd name="connsiteY33" fmla="*/ 4013953 h 6858000"/>
              <a:gd name="connsiteX34" fmla="*/ 432754 w 6354263"/>
              <a:gd name="connsiteY34" fmla="*/ 3872886 h 6858000"/>
              <a:gd name="connsiteX35" fmla="*/ 453474 w 6354263"/>
              <a:gd name="connsiteY35" fmla="*/ 3738082 h 6858000"/>
              <a:gd name="connsiteX36" fmla="*/ 460631 w 6354263"/>
              <a:gd name="connsiteY36" fmla="*/ 3673397 h 6858000"/>
              <a:gd name="connsiteX37" fmla="*/ 459945 w 6354263"/>
              <a:gd name="connsiteY37" fmla="*/ 3637109 h 6858000"/>
              <a:gd name="connsiteX38" fmla="*/ 463299 w 6354263"/>
              <a:gd name="connsiteY38" fmla="*/ 3536883 h 6858000"/>
              <a:gd name="connsiteX39" fmla="*/ 484176 w 6354263"/>
              <a:gd name="connsiteY39" fmla="*/ 3295862 h 6858000"/>
              <a:gd name="connsiteX40" fmla="*/ 467153 w 6354263"/>
              <a:gd name="connsiteY40" fmla="*/ 3158586 h 6858000"/>
              <a:gd name="connsiteX41" fmla="*/ 443196 w 6354263"/>
              <a:gd name="connsiteY41" fmla="*/ 3112365 h 6858000"/>
              <a:gd name="connsiteX42" fmla="*/ 429046 w 6354263"/>
              <a:gd name="connsiteY42" fmla="*/ 3072935 h 6858000"/>
              <a:gd name="connsiteX43" fmla="*/ 404861 w 6354263"/>
              <a:gd name="connsiteY43" fmla="*/ 2958185 h 6858000"/>
              <a:gd name="connsiteX44" fmla="*/ 363244 w 6354263"/>
              <a:gd name="connsiteY44" fmla="*/ 2843952 h 6858000"/>
              <a:gd name="connsiteX45" fmla="*/ 299193 w 6354263"/>
              <a:gd name="connsiteY45" fmla="*/ 2554718 h 6858000"/>
              <a:gd name="connsiteX46" fmla="*/ 270763 w 6354263"/>
              <a:gd name="connsiteY46" fmla="*/ 2447068 h 6858000"/>
              <a:gd name="connsiteX47" fmla="*/ 274728 w 6354263"/>
              <a:gd name="connsiteY47" fmla="*/ 2423438 h 6858000"/>
              <a:gd name="connsiteX48" fmla="*/ 243390 w 6354263"/>
              <a:gd name="connsiteY48" fmla="*/ 2261920 h 6858000"/>
              <a:gd name="connsiteX49" fmla="*/ 218162 w 6354263"/>
              <a:gd name="connsiteY49" fmla="*/ 2155135 h 6858000"/>
              <a:gd name="connsiteX50" fmla="*/ 215686 w 6354263"/>
              <a:gd name="connsiteY50" fmla="*/ 2118008 h 6858000"/>
              <a:gd name="connsiteX51" fmla="*/ 216653 w 6354263"/>
              <a:gd name="connsiteY51" fmla="*/ 2050531 h 6858000"/>
              <a:gd name="connsiteX52" fmla="*/ 190335 w 6354263"/>
              <a:gd name="connsiteY52" fmla="*/ 1906352 h 6858000"/>
              <a:gd name="connsiteX53" fmla="*/ 167497 w 6354263"/>
              <a:gd name="connsiteY53" fmla="*/ 1861531 h 6858000"/>
              <a:gd name="connsiteX54" fmla="*/ 122489 w 6354263"/>
              <a:gd name="connsiteY54" fmla="*/ 1732919 h 6858000"/>
              <a:gd name="connsiteX55" fmla="*/ 94663 w 6354263"/>
              <a:gd name="connsiteY55" fmla="*/ 1615777 h 6858000"/>
              <a:gd name="connsiteX56" fmla="*/ 75954 w 6354263"/>
              <a:gd name="connsiteY56" fmla="*/ 1563678 h 6858000"/>
              <a:gd name="connsiteX57" fmla="*/ 81626 w 6354263"/>
              <a:gd name="connsiteY57" fmla="*/ 1477995 h 6858000"/>
              <a:gd name="connsiteX58" fmla="*/ 76163 w 6354263"/>
              <a:gd name="connsiteY58" fmla="*/ 1307086 h 6858000"/>
              <a:gd name="connsiteX59" fmla="*/ 81884 w 6354263"/>
              <a:gd name="connsiteY59" fmla="*/ 1168288 h 6858000"/>
              <a:gd name="connsiteX60" fmla="*/ 49390 w 6354263"/>
              <a:gd name="connsiteY60" fmla="*/ 896999 h 6858000"/>
              <a:gd name="connsiteX61" fmla="*/ 10557 w 6354263"/>
              <a:gd name="connsiteY61" fmla="*/ 711705 h 6858000"/>
              <a:gd name="connsiteX62" fmla="*/ 7547 w 6354263"/>
              <a:gd name="connsiteY62" fmla="*/ 619315 h 6858000"/>
              <a:gd name="connsiteX63" fmla="*/ 1367 w 6354263"/>
              <a:gd name="connsiteY63" fmla="*/ 585934 h 6858000"/>
              <a:gd name="connsiteX64" fmla="*/ 2540 w 6354263"/>
              <a:gd name="connsiteY64" fmla="*/ 525163 h 6858000"/>
              <a:gd name="connsiteX65" fmla="*/ 27257 w 6354263"/>
              <a:gd name="connsiteY65" fmla="*/ 393828 h 6858000"/>
              <a:gd name="connsiteX66" fmla="*/ 42081 w 6354263"/>
              <a:gd name="connsiteY66" fmla="*/ 236673 h 6858000"/>
              <a:gd name="connsiteX67" fmla="*/ 41149 w 6354263"/>
              <a:gd name="connsiteY67" fmla="*/ 144983 h 6858000"/>
              <a:gd name="connsiteX68" fmla="*/ 31684 w 6354263"/>
              <a:gd name="connsiteY68" fmla="*/ 33857 h 6858000"/>
              <a:gd name="connsiteX69" fmla="*/ 13714 w 6354263"/>
              <a:gd name="connsiteY69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3433 w 6354263"/>
              <a:gd name="connsiteY24" fmla="*/ 4993030 h 6858000"/>
              <a:gd name="connsiteX25" fmla="*/ 450164 w 6354263"/>
              <a:gd name="connsiteY25" fmla="*/ 4946844 h 6858000"/>
              <a:gd name="connsiteX26" fmla="*/ 461132 w 6354263"/>
              <a:gd name="connsiteY26" fmla="*/ 4858827 h 6858000"/>
              <a:gd name="connsiteX27" fmla="*/ 466883 w 6354263"/>
              <a:gd name="connsiteY27" fmla="*/ 4821170 h 6858000"/>
              <a:gd name="connsiteX28" fmla="*/ 466214 w 6354263"/>
              <a:gd name="connsiteY28" fmla="*/ 4584173 h 6858000"/>
              <a:gd name="connsiteX29" fmla="*/ 458077 w 6354263"/>
              <a:gd name="connsiteY29" fmla="*/ 4375228 h 6858000"/>
              <a:gd name="connsiteX30" fmla="*/ 439230 w 6354263"/>
              <a:gd name="connsiteY30" fmla="*/ 4214165 h 6858000"/>
              <a:gd name="connsiteX31" fmla="*/ 440817 w 6354263"/>
              <a:gd name="connsiteY31" fmla="*/ 4076008 h 6858000"/>
              <a:gd name="connsiteX32" fmla="*/ 428834 w 6354263"/>
              <a:gd name="connsiteY32" fmla="*/ 4033999 h 6858000"/>
              <a:gd name="connsiteX33" fmla="*/ 428566 w 6354263"/>
              <a:gd name="connsiteY33" fmla="*/ 4013953 h 6858000"/>
              <a:gd name="connsiteX34" fmla="*/ 432754 w 6354263"/>
              <a:gd name="connsiteY34" fmla="*/ 3872886 h 6858000"/>
              <a:gd name="connsiteX35" fmla="*/ 453474 w 6354263"/>
              <a:gd name="connsiteY35" fmla="*/ 3738082 h 6858000"/>
              <a:gd name="connsiteX36" fmla="*/ 460631 w 6354263"/>
              <a:gd name="connsiteY36" fmla="*/ 3673397 h 6858000"/>
              <a:gd name="connsiteX37" fmla="*/ 459945 w 6354263"/>
              <a:gd name="connsiteY37" fmla="*/ 3637109 h 6858000"/>
              <a:gd name="connsiteX38" fmla="*/ 463299 w 6354263"/>
              <a:gd name="connsiteY38" fmla="*/ 3536883 h 6858000"/>
              <a:gd name="connsiteX39" fmla="*/ 484176 w 6354263"/>
              <a:gd name="connsiteY39" fmla="*/ 3295862 h 6858000"/>
              <a:gd name="connsiteX40" fmla="*/ 467153 w 6354263"/>
              <a:gd name="connsiteY40" fmla="*/ 3158586 h 6858000"/>
              <a:gd name="connsiteX41" fmla="*/ 443196 w 6354263"/>
              <a:gd name="connsiteY41" fmla="*/ 3112365 h 6858000"/>
              <a:gd name="connsiteX42" fmla="*/ 429046 w 6354263"/>
              <a:gd name="connsiteY42" fmla="*/ 3072935 h 6858000"/>
              <a:gd name="connsiteX43" fmla="*/ 404861 w 6354263"/>
              <a:gd name="connsiteY43" fmla="*/ 2958185 h 6858000"/>
              <a:gd name="connsiteX44" fmla="*/ 363244 w 6354263"/>
              <a:gd name="connsiteY44" fmla="*/ 2843952 h 6858000"/>
              <a:gd name="connsiteX45" fmla="*/ 299193 w 6354263"/>
              <a:gd name="connsiteY45" fmla="*/ 2554718 h 6858000"/>
              <a:gd name="connsiteX46" fmla="*/ 270763 w 6354263"/>
              <a:gd name="connsiteY46" fmla="*/ 2447068 h 6858000"/>
              <a:gd name="connsiteX47" fmla="*/ 274728 w 6354263"/>
              <a:gd name="connsiteY47" fmla="*/ 2423438 h 6858000"/>
              <a:gd name="connsiteX48" fmla="*/ 243390 w 6354263"/>
              <a:gd name="connsiteY48" fmla="*/ 2261920 h 6858000"/>
              <a:gd name="connsiteX49" fmla="*/ 218162 w 6354263"/>
              <a:gd name="connsiteY49" fmla="*/ 2155135 h 6858000"/>
              <a:gd name="connsiteX50" fmla="*/ 215686 w 6354263"/>
              <a:gd name="connsiteY50" fmla="*/ 2118008 h 6858000"/>
              <a:gd name="connsiteX51" fmla="*/ 216653 w 6354263"/>
              <a:gd name="connsiteY51" fmla="*/ 2050531 h 6858000"/>
              <a:gd name="connsiteX52" fmla="*/ 190335 w 6354263"/>
              <a:gd name="connsiteY52" fmla="*/ 1906352 h 6858000"/>
              <a:gd name="connsiteX53" fmla="*/ 167497 w 6354263"/>
              <a:gd name="connsiteY53" fmla="*/ 1861531 h 6858000"/>
              <a:gd name="connsiteX54" fmla="*/ 122489 w 6354263"/>
              <a:gd name="connsiteY54" fmla="*/ 1732919 h 6858000"/>
              <a:gd name="connsiteX55" fmla="*/ 94663 w 6354263"/>
              <a:gd name="connsiteY55" fmla="*/ 1615777 h 6858000"/>
              <a:gd name="connsiteX56" fmla="*/ 75954 w 6354263"/>
              <a:gd name="connsiteY56" fmla="*/ 1563678 h 6858000"/>
              <a:gd name="connsiteX57" fmla="*/ 81626 w 6354263"/>
              <a:gd name="connsiteY57" fmla="*/ 1477995 h 6858000"/>
              <a:gd name="connsiteX58" fmla="*/ 76163 w 6354263"/>
              <a:gd name="connsiteY58" fmla="*/ 1307086 h 6858000"/>
              <a:gd name="connsiteX59" fmla="*/ 81884 w 6354263"/>
              <a:gd name="connsiteY59" fmla="*/ 1168288 h 6858000"/>
              <a:gd name="connsiteX60" fmla="*/ 10557 w 6354263"/>
              <a:gd name="connsiteY60" fmla="*/ 711705 h 6858000"/>
              <a:gd name="connsiteX61" fmla="*/ 7547 w 6354263"/>
              <a:gd name="connsiteY61" fmla="*/ 619315 h 6858000"/>
              <a:gd name="connsiteX62" fmla="*/ 1367 w 6354263"/>
              <a:gd name="connsiteY62" fmla="*/ 585934 h 6858000"/>
              <a:gd name="connsiteX63" fmla="*/ 2540 w 6354263"/>
              <a:gd name="connsiteY63" fmla="*/ 525163 h 6858000"/>
              <a:gd name="connsiteX64" fmla="*/ 27257 w 6354263"/>
              <a:gd name="connsiteY64" fmla="*/ 393828 h 6858000"/>
              <a:gd name="connsiteX65" fmla="*/ 42081 w 6354263"/>
              <a:gd name="connsiteY65" fmla="*/ 236673 h 6858000"/>
              <a:gd name="connsiteX66" fmla="*/ 41149 w 6354263"/>
              <a:gd name="connsiteY66" fmla="*/ 144983 h 6858000"/>
              <a:gd name="connsiteX67" fmla="*/ 31684 w 6354263"/>
              <a:gd name="connsiteY67" fmla="*/ 33857 h 6858000"/>
              <a:gd name="connsiteX68" fmla="*/ 13714 w 6354263"/>
              <a:gd name="connsiteY68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3433 w 6354263"/>
              <a:gd name="connsiteY24" fmla="*/ 4993030 h 6858000"/>
              <a:gd name="connsiteX25" fmla="*/ 450164 w 6354263"/>
              <a:gd name="connsiteY25" fmla="*/ 4946844 h 6858000"/>
              <a:gd name="connsiteX26" fmla="*/ 461132 w 6354263"/>
              <a:gd name="connsiteY26" fmla="*/ 4858827 h 6858000"/>
              <a:gd name="connsiteX27" fmla="*/ 466883 w 6354263"/>
              <a:gd name="connsiteY27" fmla="*/ 4821170 h 6858000"/>
              <a:gd name="connsiteX28" fmla="*/ 466214 w 6354263"/>
              <a:gd name="connsiteY28" fmla="*/ 4584173 h 6858000"/>
              <a:gd name="connsiteX29" fmla="*/ 458077 w 6354263"/>
              <a:gd name="connsiteY29" fmla="*/ 4375228 h 6858000"/>
              <a:gd name="connsiteX30" fmla="*/ 439230 w 6354263"/>
              <a:gd name="connsiteY30" fmla="*/ 4214165 h 6858000"/>
              <a:gd name="connsiteX31" fmla="*/ 440817 w 6354263"/>
              <a:gd name="connsiteY31" fmla="*/ 4076008 h 6858000"/>
              <a:gd name="connsiteX32" fmla="*/ 428834 w 6354263"/>
              <a:gd name="connsiteY32" fmla="*/ 4033999 h 6858000"/>
              <a:gd name="connsiteX33" fmla="*/ 428566 w 6354263"/>
              <a:gd name="connsiteY33" fmla="*/ 4013953 h 6858000"/>
              <a:gd name="connsiteX34" fmla="*/ 432754 w 6354263"/>
              <a:gd name="connsiteY34" fmla="*/ 3872886 h 6858000"/>
              <a:gd name="connsiteX35" fmla="*/ 453474 w 6354263"/>
              <a:gd name="connsiteY35" fmla="*/ 3738082 h 6858000"/>
              <a:gd name="connsiteX36" fmla="*/ 460631 w 6354263"/>
              <a:gd name="connsiteY36" fmla="*/ 3673397 h 6858000"/>
              <a:gd name="connsiteX37" fmla="*/ 459945 w 6354263"/>
              <a:gd name="connsiteY37" fmla="*/ 3637109 h 6858000"/>
              <a:gd name="connsiteX38" fmla="*/ 463299 w 6354263"/>
              <a:gd name="connsiteY38" fmla="*/ 3536883 h 6858000"/>
              <a:gd name="connsiteX39" fmla="*/ 484176 w 6354263"/>
              <a:gd name="connsiteY39" fmla="*/ 3295862 h 6858000"/>
              <a:gd name="connsiteX40" fmla="*/ 467153 w 6354263"/>
              <a:gd name="connsiteY40" fmla="*/ 3158586 h 6858000"/>
              <a:gd name="connsiteX41" fmla="*/ 443196 w 6354263"/>
              <a:gd name="connsiteY41" fmla="*/ 3112365 h 6858000"/>
              <a:gd name="connsiteX42" fmla="*/ 429046 w 6354263"/>
              <a:gd name="connsiteY42" fmla="*/ 3072935 h 6858000"/>
              <a:gd name="connsiteX43" fmla="*/ 404861 w 6354263"/>
              <a:gd name="connsiteY43" fmla="*/ 2958185 h 6858000"/>
              <a:gd name="connsiteX44" fmla="*/ 363244 w 6354263"/>
              <a:gd name="connsiteY44" fmla="*/ 2843952 h 6858000"/>
              <a:gd name="connsiteX45" fmla="*/ 299193 w 6354263"/>
              <a:gd name="connsiteY45" fmla="*/ 2554718 h 6858000"/>
              <a:gd name="connsiteX46" fmla="*/ 270763 w 6354263"/>
              <a:gd name="connsiteY46" fmla="*/ 2447068 h 6858000"/>
              <a:gd name="connsiteX47" fmla="*/ 274728 w 6354263"/>
              <a:gd name="connsiteY47" fmla="*/ 2423438 h 6858000"/>
              <a:gd name="connsiteX48" fmla="*/ 243390 w 6354263"/>
              <a:gd name="connsiteY48" fmla="*/ 2261920 h 6858000"/>
              <a:gd name="connsiteX49" fmla="*/ 218162 w 6354263"/>
              <a:gd name="connsiteY49" fmla="*/ 2155135 h 6858000"/>
              <a:gd name="connsiteX50" fmla="*/ 215686 w 6354263"/>
              <a:gd name="connsiteY50" fmla="*/ 2118008 h 6858000"/>
              <a:gd name="connsiteX51" fmla="*/ 216653 w 6354263"/>
              <a:gd name="connsiteY51" fmla="*/ 2050531 h 6858000"/>
              <a:gd name="connsiteX52" fmla="*/ 190335 w 6354263"/>
              <a:gd name="connsiteY52" fmla="*/ 1906352 h 6858000"/>
              <a:gd name="connsiteX53" fmla="*/ 167497 w 6354263"/>
              <a:gd name="connsiteY53" fmla="*/ 1861531 h 6858000"/>
              <a:gd name="connsiteX54" fmla="*/ 122489 w 6354263"/>
              <a:gd name="connsiteY54" fmla="*/ 1732919 h 6858000"/>
              <a:gd name="connsiteX55" fmla="*/ 94663 w 6354263"/>
              <a:gd name="connsiteY55" fmla="*/ 1615777 h 6858000"/>
              <a:gd name="connsiteX56" fmla="*/ 75954 w 6354263"/>
              <a:gd name="connsiteY56" fmla="*/ 1563678 h 6858000"/>
              <a:gd name="connsiteX57" fmla="*/ 81626 w 6354263"/>
              <a:gd name="connsiteY57" fmla="*/ 1477995 h 6858000"/>
              <a:gd name="connsiteX58" fmla="*/ 76163 w 6354263"/>
              <a:gd name="connsiteY58" fmla="*/ 1307086 h 6858000"/>
              <a:gd name="connsiteX59" fmla="*/ 81884 w 6354263"/>
              <a:gd name="connsiteY59" fmla="*/ 1168288 h 6858000"/>
              <a:gd name="connsiteX60" fmla="*/ 10557 w 6354263"/>
              <a:gd name="connsiteY60" fmla="*/ 711705 h 6858000"/>
              <a:gd name="connsiteX61" fmla="*/ 7547 w 6354263"/>
              <a:gd name="connsiteY61" fmla="*/ 619315 h 6858000"/>
              <a:gd name="connsiteX62" fmla="*/ 1367 w 6354263"/>
              <a:gd name="connsiteY62" fmla="*/ 585934 h 6858000"/>
              <a:gd name="connsiteX63" fmla="*/ 2540 w 6354263"/>
              <a:gd name="connsiteY63" fmla="*/ 525163 h 6858000"/>
              <a:gd name="connsiteX64" fmla="*/ 27257 w 6354263"/>
              <a:gd name="connsiteY64" fmla="*/ 393828 h 6858000"/>
              <a:gd name="connsiteX65" fmla="*/ 42081 w 6354263"/>
              <a:gd name="connsiteY65" fmla="*/ 236673 h 6858000"/>
              <a:gd name="connsiteX66" fmla="*/ 41149 w 6354263"/>
              <a:gd name="connsiteY66" fmla="*/ 144983 h 6858000"/>
              <a:gd name="connsiteX67" fmla="*/ 31684 w 6354263"/>
              <a:gd name="connsiteY67" fmla="*/ 33857 h 6858000"/>
              <a:gd name="connsiteX68" fmla="*/ 13714 w 6354263"/>
              <a:gd name="connsiteY68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00606 w 6354263"/>
              <a:gd name="connsiteY16" fmla="*/ 5660491 h 6858000"/>
              <a:gd name="connsiteX17" fmla="*/ 314256 w 6354263"/>
              <a:gd name="connsiteY17" fmla="*/ 5553910 h 6858000"/>
              <a:gd name="connsiteX18" fmla="*/ 338056 w 6354263"/>
              <a:gd name="connsiteY18" fmla="*/ 5449031 h 6858000"/>
              <a:gd name="connsiteX19" fmla="*/ 373987 w 6354263"/>
              <a:gd name="connsiteY19" fmla="*/ 5341916 h 6858000"/>
              <a:gd name="connsiteX20" fmla="*/ 411377 w 6354263"/>
              <a:gd name="connsiteY20" fmla="*/ 5264214 h 6858000"/>
              <a:gd name="connsiteX21" fmla="*/ 417377 w 6354263"/>
              <a:gd name="connsiteY21" fmla="*/ 5225268 h 6858000"/>
              <a:gd name="connsiteX22" fmla="*/ 425445 w 6354263"/>
              <a:gd name="connsiteY22" fmla="*/ 5159961 h 6858000"/>
              <a:gd name="connsiteX23" fmla="*/ 428962 w 6354263"/>
              <a:gd name="connsiteY23" fmla="*/ 5125185 h 6858000"/>
              <a:gd name="connsiteX24" fmla="*/ 443433 w 6354263"/>
              <a:gd name="connsiteY24" fmla="*/ 4993030 h 6858000"/>
              <a:gd name="connsiteX25" fmla="*/ 450164 w 6354263"/>
              <a:gd name="connsiteY25" fmla="*/ 4946844 h 6858000"/>
              <a:gd name="connsiteX26" fmla="*/ 461132 w 6354263"/>
              <a:gd name="connsiteY26" fmla="*/ 4858827 h 6858000"/>
              <a:gd name="connsiteX27" fmla="*/ 466883 w 6354263"/>
              <a:gd name="connsiteY27" fmla="*/ 4821170 h 6858000"/>
              <a:gd name="connsiteX28" fmla="*/ 466214 w 6354263"/>
              <a:gd name="connsiteY28" fmla="*/ 4584173 h 6858000"/>
              <a:gd name="connsiteX29" fmla="*/ 458077 w 6354263"/>
              <a:gd name="connsiteY29" fmla="*/ 4375228 h 6858000"/>
              <a:gd name="connsiteX30" fmla="*/ 439230 w 6354263"/>
              <a:gd name="connsiteY30" fmla="*/ 4214165 h 6858000"/>
              <a:gd name="connsiteX31" fmla="*/ 440817 w 6354263"/>
              <a:gd name="connsiteY31" fmla="*/ 4076008 h 6858000"/>
              <a:gd name="connsiteX32" fmla="*/ 428834 w 6354263"/>
              <a:gd name="connsiteY32" fmla="*/ 4033999 h 6858000"/>
              <a:gd name="connsiteX33" fmla="*/ 428566 w 6354263"/>
              <a:gd name="connsiteY33" fmla="*/ 4013953 h 6858000"/>
              <a:gd name="connsiteX34" fmla="*/ 432754 w 6354263"/>
              <a:gd name="connsiteY34" fmla="*/ 3872886 h 6858000"/>
              <a:gd name="connsiteX35" fmla="*/ 453474 w 6354263"/>
              <a:gd name="connsiteY35" fmla="*/ 3738082 h 6858000"/>
              <a:gd name="connsiteX36" fmla="*/ 460631 w 6354263"/>
              <a:gd name="connsiteY36" fmla="*/ 3673397 h 6858000"/>
              <a:gd name="connsiteX37" fmla="*/ 459945 w 6354263"/>
              <a:gd name="connsiteY37" fmla="*/ 3637109 h 6858000"/>
              <a:gd name="connsiteX38" fmla="*/ 463299 w 6354263"/>
              <a:gd name="connsiteY38" fmla="*/ 3536883 h 6858000"/>
              <a:gd name="connsiteX39" fmla="*/ 484176 w 6354263"/>
              <a:gd name="connsiteY39" fmla="*/ 3295862 h 6858000"/>
              <a:gd name="connsiteX40" fmla="*/ 467153 w 6354263"/>
              <a:gd name="connsiteY40" fmla="*/ 3158586 h 6858000"/>
              <a:gd name="connsiteX41" fmla="*/ 443196 w 6354263"/>
              <a:gd name="connsiteY41" fmla="*/ 3112365 h 6858000"/>
              <a:gd name="connsiteX42" fmla="*/ 429046 w 6354263"/>
              <a:gd name="connsiteY42" fmla="*/ 3072935 h 6858000"/>
              <a:gd name="connsiteX43" fmla="*/ 404861 w 6354263"/>
              <a:gd name="connsiteY43" fmla="*/ 2958185 h 6858000"/>
              <a:gd name="connsiteX44" fmla="*/ 363244 w 6354263"/>
              <a:gd name="connsiteY44" fmla="*/ 2843952 h 6858000"/>
              <a:gd name="connsiteX45" fmla="*/ 299193 w 6354263"/>
              <a:gd name="connsiteY45" fmla="*/ 2554718 h 6858000"/>
              <a:gd name="connsiteX46" fmla="*/ 270763 w 6354263"/>
              <a:gd name="connsiteY46" fmla="*/ 2447068 h 6858000"/>
              <a:gd name="connsiteX47" fmla="*/ 274728 w 6354263"/>
              <a:gd name="connsiteY47" fmla="*/ 2423438 h 6858000"/>
              <a:gd name="connsiteX48" fmla="*/ 243390 w 6354263"/>
              <a:gd name="connsiteY48" fmla="*/ 2261920 h 6858000"/>
              <a:gd name="connsiteX49" fmla="*/ 218162 w 6354263"/>
              <a:gd name="connsiteY49" fmla="*/ 2155135 h 6858000"/>
              <a:gd name="connsiteX50" fmla="*/ 215686 w 6354263"/>
              <a:gd name="connsiteY50" fmla="*/ 2118008 h 6858000"/>
              <a:gd name="connsiteX51" fmla="*/ 216653 w 6354263"/>
              <a:gd name="connsiteY51" fmla="*/ 2050531 h 6858000"/>
              <a:gd name="connsiteX52" fmla="*/ 190335 w 6354263"/>
              <a:gd name="connsiteY52" fmla="*/ 1906352 h 6858000"/>
              <a:gd name="connsiteX53" fmla="*/ 167497 w 6354263"/>
              <a:gd name="connsiteY53" fmla="*/ 1861531 h 6858000"/>
              <a:gd name="connsiteX54" fmla="*/ 122489 w 6354263"/>
              <a:gd name="connsiteY54" fmla="*/ 1732919 h 6858000"/>
              <a:gd name="connsiteX55" fmla="*/ 94663 w 6354263"/>
              <a:gd name="connsiteY55" fmla="*/ 1615777 h 6858000"/>
              <a:gd name="connsiteX56" fmla="*/ 75954 w 6354263"/>
              <a:gd name="connsiteY56" fmla="*/ 1563678 h 6858000"/>
              <a:gd name="connsiteX57" fmla="*/ 81626 w 6354263"/>
              <a:gd name="connsiteY57" fmla="*/ 1477995 h 6858000"/>
              <a:gd name="connsiteX58" fmla="*/ 76163 w 6354263"/>
              <a:gd name="connsiteY58" fmla="*/ 1307086 h 6858000"/>
              <a:gd name="connsiteX59" fmla="*/ 81884 w 6354263"/>
              <a:gd name="connsiteY59" fmla="*/ 1168288 h 6858000"/>
              <a:gd name="connsiteX60" fmla="*/ 10557 w 6354263"/>
              <a:gd name="connsiteY60" fmla="*/ 711705 h 6858000"/>
              <a:gd name="connsiteX61" fmla="*/ 7547 w 6354263"/>
              <a:gd name="connsiteY61" fmla="*/ 619315 h 6858000"/>
              <a:gd name="connsiteX62" fmla="*/ 1367 w 6354263"/>
              <a:gd name="connsiteY62" fmla="*/ 585934 h 6858000"/>
              <a:gd name="connsiteX63" fmla="*/ 2540 w 6354263"/>
              <a:gd name="connsiteY63" fmla="*/ 525163 h 6858000"/>
              <a:gd name="connsiteX64" fmla="*/ 27257 w 6354263"/>
              <a:gd name="connsiteY64" fmla="*/ 393828 h 6858000"/>
              <a:gd name="connsiteX65" fmla="*/ 42081 w 6354263"/>
              <a:gd name="connsiteY65" fmla="*/ 236673 h 6858000"/>
              <a:gd name="connsiteX66" fmla="*/ 41149 w 6354263"/>
              <a:gd name="connsiteY66" fmla="*/ 144983 h 6858000"/>
              <a:gd name="connsiteX67" fmla="*/ 31684 w 6354263"/>
              <a:gd name="connsiteY67" fmla="*/ 33857 h 6858000"/>
              <a:gd name="connsiteX68" fmla="*/ 13714 w 6354263"/>
              <a:gd name="connsiteY68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14256 w 6354263"/>
              <a:gd name="connsiteY16" fmla="*/ 5553910 h 6858000"/>
              <a:gd name="connsiteX17" fmla="*/ 338056 w 6354263"/>
              <a:gd name="connsiteY17" fmla="*/ 5449031 h 6858000"/>
              <a:gd name="connsiteX18" fmla="*/ 373987 w 6354263"/>
              <a:gd name="connsiteY18" fmla="*/ 5341916 h 6858000"/>
              <a:gd name="connsiteX19" fmla="*/ 411377 w 6354263"/>
              <a:gd name="connsiteY19" fmla="*/ 5264214 h 6858000"/>
              <a:gd name="connsiteX20" fmla="*/ 417377 w 6354263"/>
              <a:gd name="connsiteY20" fmla="*/ 5225268 h 6858000"/>
              <a:gd name="connsiteX21" fmla="*/ 425445 w 6354263"/>
              <a:gd name="connsiteY21" fmla="*/ 5159961 h 6858000"/>
              <a:gd name="connsiteX22" fmla="*/ 428962 w 6354263"/>
              <a:gd name="connsiteY22" fmla="*/ 5125185 h 6858000"/>
              <a:gd name="connsiteX23" fmla="*/ 443433 w 6354263"/>
              <a:gd name="connsiteY23" fmla="*/ 4993030 h 6858000"/>
              <a:gd name="connsiteX24" fmla="*/ 450164 w 6354263"/>
              <a:gd name="connsiteY24" fmla="*/ 4946844 h 6858000"/>
              <a:gd name="connsiteX25" fmla="*/ 461132 w 6354263"/>
              <a:gd name="connsiteY25" fmla="*/ 4858827 h 6858000"/>
              <a:gd name="connsiteX26" fmla="*/ 466883 w 6354263"/>
              <a:gd name="connsiteY26" fmla="*/ 4821170 h 6858000"/>
              <a:gd name="connsiteX27" fmla="*/ 466214 w 6354263"/>
              <a:gd name="connsiteY27" fmla="*/ 4584173 h 6858000"/>
              <a:gd name="connsiteX28" fmla="*/ 458077 w 6354263"/>
              <a:gd name="connsiteY28" fmla="*/ 4375228 h 6858000"/>
              <a:gd name="connsiteX29" fmla="*/ 439230 w 6354263"/>
              <a:gd name="connsiteY29" fmla="*/ 4214165 h 6858000"/>
              <a:gd name="connsiteX30" fmla="*/ 440817 w 6354263"/>
              <a:gd name="connsiteY30" fmla="*/ 4076008 h 6858000"/>
              <a:gd name="connsiteX31" fmla="*/ 428834 w 6354263"/>
              <a:gd name="connsiteY31" fmla="*/ 4033999 h 6858000"/>
              <a:gd name="connsiteX32" fmla="*/ 428566 w 6354263"/>
              <a:gd name="connsiteY32" fmla="*/ 4013953 h 6858000"/>
              <a:gd name="connsiteX33" fmla="*/ 432754 w 6354263"/>
              <a:gd name="connsiteY33" fmla="*/ 3872886 h 6858000"/>
              <a:gd name="connsiteX34" fmla="*/ 453474 w 6354263"/>
              <a:gd name="connsiteY34" fmla="*/ 3738082 h 6858000"/>
              <a:gd name="connsiteX35" fmla="*/ 460631 w 6354263"/>
              <a:gd name="connsiteY35" fmla="*/ 3673397 h 6858000"/>
              <a:gd name="connsiteX36" fmla="*/ 459945 w 6354263"/>
              <a:gd name="connsiteY36" fmla="*/ 3637109 h 6858000"/>
              <a:gd name="connsiteX37" fmla="*/ 463299 w 6354263"/>
              <a:gd name="connsiteY37" fmla="*/ 3536883 h 6858000"/>
              <a:gd name="connsiteX38" fmla="*/ 484176 w 6354263"/>
              <a:gd name="connsiteY38" fmla="*/ 3295862 h 6858000"/>
              <a:gd name="connsiteX39" fmla="*/ 467153 w 6354263"/>
              <a:gd name="connsiteY39" fmla="*/ 3158586 h 6858000"/>
              <a:gd name="connsiteX40" fmla="*/ 443196 w 6354263"/>
              <a:gd name="connsiteY40" fmla="*/ 3112365 h 6858000"/>
              <a:gd name="connsiteX41" fmla="*/ 429046 w 6354263"/>
              <a:gd name="connsiteY41" fmla="*/ 3072935 h 6858000"/>
              <a:gd name="connsiteX42" fmla="*/ 404861 w 6354263"/>
              <a:gd name="connsiteY42" fmla="*/ 2958185 h 6858000"/>
              <a:gd name="connsiteX43" fmla="*/ 363244 w 6354263"/>
              <a:gd name="connsiteY43" fmla="*/ 2843952 h 6858000"/>
              <a:gd name="connsiteX44" fmla="*/ 299193 w 6354263"/>
              <a:gd name="connsiteY44" fmla="*/ 2554718 h 6858000"/>
              <a:gd name="connsiteX45" fmla="*/ 270763 w 6354263"/>
              <a:gd name="connsiteY45" fmla="*/ 2447068 h 6858000"/>
              <a:gd name="connsiteX46" fmla="*/ 274728 w 6354263"/>
              <a:gd name="connsiteY46" fmla="*/ 2423438 h 6858000"/>
              <a:gd name="connsiteX47" fmla="*/ 243390 w 6354263"/>
              <a:gd name="connsiteY47" fmla="*/ 2261920 h 6858000"/>
              <a:gd name="connsiteX48" fmla="*/ 218162 w 6354263"/>
              <a:gd name="connsiteY48" fmla="*/ 2155135 h 6858000"/>
              <a:gd name="connsiteX49" fmla="*/ 215686 w 6354263"/>
              <a:gd name="connsiteY49" fmla="*/ 2118008 h 6858000"/>
              <a:gd name="connsiteX50" fmla="*/ 216653 w 6354263"/>
              <a:gd name="connsiteY50" fmla="*/ 2050531 h 6858000"/>
              <a:gd name="connsiteX51" fmla="*/ 190335 w 6354263"/>
              <a:gd name="connsiteY51" fmla="*/ 1906352 h 6858000"/>
              <a:gd name="connsiteX52" fmla="*/ 167497 w 6354263"/>
              <a:gd name="connsiteY52" fmla="*/ 1861531 h 6858000"/>
              <a:gd name="connsiteX53" fmla="*/ 122489 w 6354263"/>
              <a:gd name="connsiteY53" fmla="*/ 1732919 h 6858000"/>
              <a:gd name="connsiteX54" fmla="*/ 94663 w 6354263"/>
              <a:gd name="connsiteY54" fmla="*/ 1615777 h 6858000"/>
              <a:gd name="connsiteX55" fmla="*/ 75954 w 6354263"/>
              <a:gd name="connsiteY55" fmla="*/ 1563678 h 6858000"/>
              <a:gd name="connsiteX56" fmla="*/ 81626 w 6354263"/>
              <a:gd name="connsiteY56" fmla="*/ 1477995 h 6858000"/>
              <a:gd name="connsiteX57" fmla="*/ 76163 w 6354263"/>
              <a:gd name="connsiteY57" fmla="*/ 1307086 h 6858000"/>
              <a:gd name="connsiteX58" fmla="*/ 81884 w 6354263"/>
              <a:gd name="connsiteY58" fmla="*/ 1168288 h 6858000"/>
              <a:gd name="connsiteX59" fmla="*/ 10557 w 6354263"/>
              <a:gd name="connsiteY59" fmla="*/ 711705 h 6858000"/>
              <a:gd name="connsiteX60" fmla="*/ 7547 w 6354263"/>
              <a:gd name="connsiteY60" fmla="*/ 619315 h 6858000"/>
              <a:gd name="connsiteX61" fmla="*/ 1367 w 6354263"/>
              <a:gd name="connsiteY61" fmla="*/ 585934 h 6858000"/>
              <a:gd name="connsiteX62" fmla="*/ 2540 w 6354263"/>
              <a:gd name="connsiteY62" fmla="*/ 525163 h 6858000"/>
              <a:gd name="connsiteX63" fmla="*/ 27257 w 6354263"/>
              <a:gd name="connsiteY63" fmla="*/ 393828 h 6858000"/>
              <a:gd name="connsiteX64" fmla="*/ 42081 w 6354263"/>
              <a:gd name="connsiteY64" fmla="*/ 236673 h 6858000"/>
              <a:gd name="connsiteX65" fmla="*/ 41149 w 6354263"/>
              <a:gd name="connsiteY65" fmla="*/ 144983 h 6858000"/>
              <a:gd name="connsiteX66" fmla="*/ 31684 w 6354263"/>
              <a:gd name="connsiteY66" fmla="*/ 33857 h 6858000"/>
              <a:gd name="connsiteX67" fmla="*/ 13714 w 6354263"/>
              <a:gd name="connsiteY67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21170 h 6858000"/>
              <a:gd name="connsiteX26" fmla="*/ 466214 w 6354263"/>
              <a:gd name="connsiteY26" fmla="*/ 4584173 h 6858000"/>
              <a:gd name="connsiteX27" fmla="*/ 458077 w 6354263"/>
              <a:gd name="connsiteY27" fmla="*/ 4375228 h 6858000"/>
              <a:gd name="connsiteX28" fmla="*/ 439230 w 6354263"/>
              <a:gd name="connsiteY28" fmla="*/ 4214165 h 6858000"/>
              <a:gd name="connsiteX29" fmla="*/ 440817 w 6354263"/>
              <a:gd name="connsiteY29" fmla="*/ 4076008 h 6858000"/>
              <a:gd name="connsiteX30" fmla="*/ 428834 w 6354263"/>
              <a:gd name="connsiteY30" fmla="*/ 4033999 h 6858000"/>
              <a:gd name="connsiteX31" fmla="*/ 428566 w 6354263"/>
              <a:gd name="connsiteY31" fmla="*/ 4013953 h 6858000"/>
              <a:gd name="connsiteX32" fmla="*/ 432754 w 6354263"/>
              <a:gd name="connsiteY32" fmla="*/ 3872886 h 6858000"/>
              <a:gd name="connsiteX33" fmla="*/ 453474 w 6354263"/>
              <a:gd name="connsiteY33" fmla="*/ 3738082 h 6858000"/>
              <a:gd name="connsiteX34" fmla="*/ 460631 w 6354263"/>
              <a:gd name="connsiteY34" fmla="*/ 3673397 h 6858000"/>
              <a:gd name="connsiteX35" fmla="*/ 459945 w 6354263"/>
              <a:gd name="connsiteY35" fmla="*/ 3637109 h 6858000"/>
              <a:gd name="connsiteX36" fmla="*/ 463299 w 6354263"/>
              <a:gd name="connsiteY36" fmla="*/ 3536883 h 6858000"/>
              <a:gd name="connsiteX37" fmla="*/ 484176 w 6354263"/>
              <a:gd name="connsiteY37" fmla="*/ 3295862 h 6858000"/>
              <a:gd name="connsiteX38" fmla="*/ 467153 w 6354263"/>
              <a:gd name="connsiteY38" fmla="*/ 3158586 h 6858000"/>
              <a:gd name="connsiteX39" fmla="*/ 443196 w 6354263"/>
              <a:gd name="connsiteY39" fmla="*/ 3112365 h 6858000"/>
              <a:gd name="connsiteX40" fmla="*/ 429046 w 6354263"/>
              <a:gd name="connsiteY40" fmla="*/ 3072935 h 6858000"/>
              <a:gd name="connsiteX41" fmla="*/ 404861 w 6354263"/>
              <a:gd name="connsiteY41" fmla="*/ 2958185 h 6858000"/>
              <a:gd name="connsiteX42" fmla="*/ 363244 w 6354263"/>
              <a:gd name="connsiteY42" fmla="*/ 2843952 h 6858000"/>
              <a:gd name="connsiteX43" fmla="*/ 299193 w 6354263"/>
              <a:gd name="connsiteY43" fmla="*/ 2554718 h 6858000"/>
              <a:gd name="connsiteX44" fmla="*/ 270763 w 6354263"/>
              <a:gd name="connsiteY44" fmla="*/ 2447068 h 6858000"/>
              <a:gd name="connsiteX45" fmla="*/ 274728 w 6354263"/>
              <a:gd name="connsiteY45" fmla="*/ 2423438 h 6858000"/>
              <a:gd name="connsiteX46" fmla="*/ 243390 w 6354263"/>
              <a:gd name="connsiteY46" fmla="*/ 2261920 h 6858000"/>
              <a:gd name="connsiteX47" fmla="*/ 218162 w 6354263"/>
              <a:gd name="connsiteY47" fmla="*/ 2155135 h 6858000"/>
              <a:gd name="connsiteX48" fmla="*/ 215686 w 6354263"/>
              <a:gd name="connsiteY48" fmla="*/ 2118008 h 6858000"/>
              <a:gd name="connsiteX49" fmla="*/ 216653 w 6354263"/>
              <a:gd name="connsiteY49" fmla="*/ 2050531 h 6858000"/>
              <a:gd name="connsiteX50" fmla="*/ 190335 w 6354263"/>
              <a:gd name="connsiteY50" fmla="*/ 1906352 h 6858000"/>
              <a:gd name="connsiteX51" fmla="*/ 167497 w 6354263"/>
              <a:gd name="connsiteY51" fmla="*/ 1861531 h 6858000"/>
              <a:gd name="connsiteX52" fmla="*/ 122489 w 6354263"/>
              <a:gd name="connsiteY52" fmla="*/ 1732919 h 6858000"/>
              <a:gd name="connsiteX53" fmla="*/ 94663 w 6354263"/>
              <a:gd name="connsiteY53" fmla="*/ 1615777 h 6858000"/>
              <a:gd name="connsiteX54" fmla="*/ 75954 w 6354263"/>
              <a:gd name="connsiteY54" fmla="*/ 1563678 h 6858000"/>
              <a:gd name="connsiteX55" fmla="*/ 81626 w 6354263"/>
              <a:gd name="connsiteY55" fmla="*/ 1477995 h 6858000"/>
              <a:gd name="connsiteX56" fmla="*/ 76163 w 6354263"/>
              <a:gd name="connsiteY56" fmla="*/ 1307086 h 6858000"/>
              <a:gd name="connsiteX57" fmla="*/ 81884 w 6354263"/>
              <a:gd name="connsiteY57" fmla="*/ 1168288 h 6858000"/>
              <a:gd name="connsiteX58" fmla="*/ 10557 w 6354263"/>
              <a:gd name="connsiteY58" fmla="*/ 711705 h 6858000"/>
              <a:gd name="connsiteX59" fmla="*/ 7547 w 6354263"/>
              <a:gd name="connsiteY59" fmla="*/ 619315 h 6858000"/>
              <a:gd name="connsiteX60" fmla="*/ 1367 w 6354263"/>
              <a:gd name="connsiteY60" fmla="*/ 585934 h 6858000"/>
              <a:gd name="connsiteX61" fmla="*/ 2540 w 6354263"/>
              <a:gd name="connsiteY61" fmla="*/ 525163 h 6858000"/>
              <a:gd name="connsiteX62" fmla="*/ 27257 w 6354263"/>
              <a:gd name="connsiteY62" fmla="*/ 393828 h 6858000"/>
              <a:gd name="connsiteX63" fmla="*/ 42081 w 6354263"/>
              <a:gd name="connsiteY63" fmla="*/ 236673 h 6858000"/>
              <a:gd name="connsiteX64" fmla="*/ 41149 w 6354263"/>
              <a:gd name="connsiteY64" fmla="*/ 144983 h 6858000"/>
              <a:gd name="connsiteX65" fmla="*/ 31684 w 6354263"/>
              <a:gd name="connsiteY65" fmla="*/ 33857 h 6858000"/>
              <a:gd name="connsiteX66" fmla="*/ 13714 w 6354263"/>
              <a:gd name="connsiteY66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21170 h 6858000"/>
              <a:gd name="connsiteX26" fmla="*/ 466214 w 6354263"/>
              <a:gd name="connsiteY26" fmla="*/ 4584173 h 6858000"/>
              <a:gd name="connsiteX27" fmla="*/ 458077 w 6354263"/>
              <a:gd name="connsiteY27" fmla="*/ 4375228 h 6858000"/>
              <a:gd name="connsiteX28" fmla="*/ 439230 w 6354263"/>
              <a:gd name="connsiteY28" fmla="*/ 4214165 h 6858000"/>
              <a:gd name="connsiteX29" fmla="*/ 440817 w 6354263"/>
              <a:gd name="connsiteY29" fmla="*/ 4076008 h 6858000"/>
              <a:gd name="connsiteX30" fmla="*/ 428834 w 6354263"/>
              <a:gd name="connsiteY30" fmla="*/ 4033999 h 6858000"/>
              <a:gd name="connsiteX31" fmla="*/ 428566 w 6354263"/>
              <a:gd name="connsiteY31" fmla="*/ 4013953 h 6858000"/>
              <a:gd name="connsiteX32" fmla="*/ 432754 w 6354263"/>
              <a:gd name="connsiteY32" fmla="*/ 3872886 h 6858000"/>
              <a:gd name="connsiteX33" fmla="*/ 453474 w 6354263"/>
              <a:gd name="connsiteY33" fmla="*/ 3738082 h 6858000"/>
              <a:gd name="connsiteX34" fmla="*/ 460631 w 6354263"/>
              <a:gd name="connsiteY34" fmla="*/ 3673397 h 6858000"/>
              <a:gd name="connsiteX35" fmla="*/ 459945 w 6354263"/>
              <a:gd name="connsiteY35" fmla="*/ 3637109 h 6858000"/>
              <a:gd name="connsiteX36" fmla="*/ 463299 w 6354263"/>
              <a:gd name="connsiteY36" fmla="*/ 3536883 h 6858000"/>
              <a:gd name="connsiteX37" fmla="*/ 484176 w 6354263"/>
              <a:gd name="connsiteY37" fmla="*/ 3295862 h 6858000"/>
              <a:gd name="connsiteX38" fmla="*/ 467153 w 6354263"/>
              <a:gd name="connsiteY38" fmla="*/ 3158586 h 6858000"/>
              <a:gd name="connsiteX39" fmla="*/ 443196 w 6354263"/>
              <a:gd name="connsiteY39" fmla="*/ 3112365 h 6858000"/>
              <a:gd name="connsiteX40" fmla="*/ 429046 w 6354263"/>
              <a:gd name="connsiteY40" fmla="*/ 3072935 h 6858000"/>
              <a:gd name="connsiteX41" fmla="*/ 404861 w 6354263"/>
              <a:gd name="connsiteY41" fmla="*/ 2958185 h 6858000"/>
              <a:gd name="connsiteX42" fmla="*/ 363244 w 6354263"/>
              <a:gd name="connsiteY42" fmla="*/ 2843952 h 6858000"/>
              <a:gd name="connsiteX43" fmla="*/ 299193 w 6354263"/>
              <a:gd name="connsiteY43" fmla="*/ 2554718 h 6858000"/>
              <a:gd name="connsiteX44" fmla="*/ 270763 w 6354263"/>
              <a:gd name="connsiteY44" fmla="*/ 2447068 h 6858000"/>
              <a:gd name="connsiteX45" fmla="*/ 274728 w 6354263"/>
              <a:gd name="connsiteY45" fmla="*/ 2423438 h 6858000"/>
              <a:gd name="connsiteX46" fmla="*/ 243390 w 6354263"/>
              <a:gd name="connsiteY46" fmla="*/ 2261920 h 6858000"/>
              <a:gd name="connsiteX47" fmla="*/ 218162 w 6354263"/>
              <a:gd name="connsiteY47" fmla="*/ 2155135 h 6858000"/>
              <a:gd name="connsiteX48" fmla="*/ 215686 w 6354263"/>
              <a:gd name="connsiteY48" fmla="*/ 2118008 h 6858000"/>
              <a:gd name="connsiteX49" fmla="*/ 216653 w 6354263"/>
              <a:gd name="connsiteY49" fmla="*/ 2050531 h 6858000"/>
              <a:gd name="connsiteX50" fmla="*/ 190335 w 6354263"/>
              <a:gd name="connsiteY50" fmla="*/ 1906352 h 6858000"/>
              <a:gd name="connsiteX51" fmla="*/ 167497 w 6354263"/>
              <a:gd name="connsiteY51" fmla="*/ 1861531 h 6858000"/>
              <a:gd name="connsiteX52" fmla="*/ 122489 w 6354263"/>
              <a:gd name="connsiteY52" fmla="*/ 1732919 h 6858000"/>
              <a:gd name="connsiteX53" fmla="*/ 94663 w 6354263"/>
              <a:gd name="connsiteY53" fmla="*/ 1615777 h 6858000"/>
              <a:gd name="connsiteX54" fmla="*/ 75954 w 6354263"/>
              <a:gd name="connsiteY54" fmla="*/ 1563678 h 6858000"/>
              <a:gd name="connsiteX55" fmla="*/ 81626 w 6354263"/>
              <a:gd name="connsiteY55" fmla="*/ 1477995 h 6858000"/>
              <a:gd name="connsiteX56" fmla="*/ 76163 w 6354263"/>
              <a:gd name="connsiteY56" fmla="*/ 1307086 h 6858000"/>
              <a:gd name="connsiteX57" fmla="*/ 81884 w 6354263"/>
              <a:gd name="connsiteY57" fmla="*/ 1168288 h 6858000"/>
              <a:gd name="connsiteX58" fmla="*/ 10557 w 6354263"/>
              <a:gd name="connsiteY58" fmla="*/ 711705 h 6858000"/>
              <a:gd name="connsiteX59" fmla="*/ 7547 w 6354263"/>
              <a:gd name="connsiteY59" fmla="*/ 619315 h 6858000"/>
              <a:gd name="connsiteX60" fmla="*/ 1367 w 6354263"/>
              <a:gd name="connsiteY60" fmla="*/ 585934 h 6858000"/>
              <a:gd name="connsiteX61" fmla="*/ 2540 w 6354263"/>
              <a:gd name="connsiteY61" fmla="*/ 525163 h 6858000"/>
              <a:gd name="connsiteX62" fmla="*/ 27257 w 6354263"/>
              <a:gd name="connsiteY62" fmla="*/ 393828 h 6858000"/>
              <a:gd name="connsiteX63" fmla="*/ 42081 w 6354263"/>
              <a:gd name="connsiteY63" fmla="*/ 236673 h 6858000"/>
              <a:gd name="connsiteX64" fmla="*/ 41149 w 6354263"/>
              <a:gd name="connsiteY64" fmla="*/ 144983 h 6858000"/>
              <a:gd name="connsiteX65" fmla="*/ 31684 w 6354263"/>
              <a:gd name="connsiteY65" fmla="*/ 33857 h 6858000"/>
              <a:gd name="connsiteX66" fmla="*/ 13714 w 6354263"/>
              <a:gd name="connsiteY66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21170 h 6858000"/>
              <a:gd name="connsiteX26" fmla="*/ 458077 w 6354263"/>
              <a:gd name="connsiteY26" fmla="*/ 4375228 h 6858000"/>
              <a:gd name="connsiteX27" fmla="*/ 439230 w 6354263"/>
              <a:gd name="connsiteY27" fmla="*/ 4214165 h 6858000"/>
              <a:gd name="connsiteX28" fmla="*/ 440817 w 6354263"/>
              <a:gd name="connsiteY28" fmla="*/ 4076008 h 6858000"/>
              <a:gd name="connsiteX29" fmla="*/ 428834 w 6354263"/>
              <a:gd name="connsiteY29" fmla="*/ 4033999 h 6858000"/>
              <a:gd name="connsiteX30" fmla="*/ 428566 w 6354263"/>
              <a:gd name="connsiteY30" fmla="*/ 4013953 h 6858000"/>
              <a:gd name="connsiteX31" fmla="*/ 432754 w 6354263"/>
              <a:gd name="connsiteY31" fmla="*/ 3872886 h 6858000"/>
              <a:gd name="connsiteX32" fmla="*/ 453474 w 6354263"/>
              <a:gd name="connsiteY32" fmla="*/ 3738082 h 6858000"/>
              <a:gd name="connsiteX33" fmla="*/ 460631 w 6354263"/>
              <a:gd name="connsiteY33" fmla="*/ 3673397 h 6858000"/>
              <a:gd name="connsiteX34" fmla="*/ 459945 w 6354263"/>
              <a:gd name="connsiteY34" fmla="*/ 3637109 h 6858000"/>
              <a:gd name="connsiteX35" fmla="*/ 463299 w 6354263"/>
              <a:gd name="connsiteY35" fmla="*/ 3536883 h 6858000"/>
              <a:gd name="connsiteX36" fmla="*/ 484176 w 6354263"/>
              <a:gd name="connsiteY36" fmla="*/ 3295862 h 6858000"/>
              <a:gd name="connsiteX37" fmla="*/ 467153 w 6354263"/>
              <a:gd name="connsiteY37" fmla="*/ 3158586 h 6858000"/>
              <a:gd name="connsiteX38" fmla="*/ 443196 w 6354263"/>
              <a:gd name="connsiteY38" fmla="*/ 3112365 h 6858000"/>
              <a:gd name="connsiteX39" fmla="*/ 429046 w 6354263"/>
              <a:gd name="connsiteY39" fmla="*/ 3072935 h 6858000"/>
              <a:gd name="connsiteX40" fmla="*/ 404861 w 6354263"/>
              <a:gd name="connsiteY40" fmla="*/ 2958185 h 6858000"/>
              <a:gd name="connsiteX41" fmla="*/ 363244 w 6354263"/>
              <a:gd name="connsiteY41" fmla="*/ 2843952 h 6858000"/>
              <a:gd name="connsiteX42" fmla="*/ 299193 w 6354263"/>
              <a:gd name="connsiteY42" fmla="*/ 2554718 h 6858000"/>
              <a:gd name="connsiteX43" fmla="*/ 270763 w 6354263"/>
              <a:gd name="connsiteY43" fmla="*/ 2447068 h 6858000"/>
              <a:gd name="connsiteX44" fmla="*/ 274728 w 6354263"/>
              <a:gd name="connsiteY44" fmla="*/ 2423438 h 6858000"/>
              <a:gd name="connsiteX45" fmla="*/ 243390 w 6354263"/>
              <a:gd name="connsiteY45" fmla="*/ 2261920 h 6858000"/>
              <a:gd name="connsiteX46" fmla="*/ 218162 w 6354263"/>
              <a:gd name="connsiteY46" fmla="*/ 2155135 h 6858000"/>
              <a:gd name="connsiteX47" fmla="*/ 215686 w 6354263"/>
              <a:gd name="connsiteY47" fmla="*/ 2118008 h 6858000"/>
              <a:gd name="connsiteX48" fmla="*/ 216653 w 6354263"/>
              <a:gd name="connsiteY48" fmla="*/ 2050531 h 6858000"/>
              <a:gd name="connsiteX49" fmla="*/ 190335 w 6354263"/>
              <a:gd name="connsiteY49" fmla="*/ 1906352 h 6858000"/>
              <a:gd name="connsiteX50" fmla="*/ 167497 w 6354263"/>
              <a:gd name="connsiteY50" fmla="*/ 1861531 h 6858000"/>
              <a:gd name="connsiteX51" fmla="*/ 122489 w 6354263"/>
              <a:gd name="connsiteY51" fmla="*/ 1732919 h 6858000"/>
              <a:gd name="connsiteX52" fmla="*/ 94663 w 6354263"/>
              <a:gd name="connsiteY52" fmla="*/ 1615777 h 6858000"/>
              <a:gd name="connsiteX53" fmla="*/ 75954 w 6354263"/>
              <a:gd name="connsiteY53" fmla="*/ 1563678 h 6858000"/>
              <a:gd name="connsiteX54" fmla="*/ 81626 w 6354263"/>
              <a:gd name="connsiteY54" fmla="*/ 1477995 h 6858000"/>
              <a:gd name="connsiteX55" fmla="*/ 76163 w 6354263"/>
              <a:gd name="connsiteY55" fmla="*/ 1307086 h 6858000"/>
              <a:gd name="connsiteX56" fmla="*/ 81884 w 6354263"/>
              <a:gd name="connsiteY56" fmla="*/ 1168288 h 6858000"/>
              <a:gd name="connsiteX57" fmla="*/ 10557 w 6354263"/>
              <a:gd name="connsiteY57" fmla="*/ 711705 h 6858000"/>
              <a:gd name="connsiteX58" fmla="*/ 7547 w 6354263"/>
              <a:gd name="connsiteY58" fmla="*/ 619315 h 6858000"/>
              <a:gd name="connsiteX59" fmla="*/ 1367 w 6354263"/>
              <a:gd name="connsiteY59" fmla="*/ 585934 h 6858000"/>
              <a:gd name="connsiteX60" fmla="*/ 2540 w 6354263"/>
              <a:gd name="connsiteY60" fmla="*/ 525163 h 6858000"/>
              <a:gd name="connsiteX61" fmla="*/ 27257 w 6354263"/>
              <a:gd name="connsiteY61" fmla="*/ 393828 h 6858000"/>
              <a:gd name="connsiteX62" fmla="*/ 42081 w 6354263"/>
              <a:gd name="connsiteY62" fmla="*/ 236673 h 6858000"/>
              <a:gd name="connsiteX63" fmla="*/ 41149 w 6354263"/>
              <a:gd name="connsiteY63" fmla="*/ 144983 h 6858000"/>
              <a:gd name="connsiteX64" fmla="*/ 31684 w 6354263"/>
              <a:gd name="connsiteY64" fmla="*/ 33857 h 6858000"/>
              <a:gd name="connsiteX65" fmla="*/ 13714 w 6354263"/>
              <a:gd name="connsiteY65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08488 h 6858000"/>
              <a:gd name="connsiteX26" fmla="*/ 458077 w 6354263"/>
              <a:gd name="connsiteY26" fmla="*/ 4375228 h 6858000"/>
              <a:gd name="connsiteX27" fmla="*/ 439230 w 6354263"/>
              <a:gd name="connsiteY27" fmla="*/ 4214165 h 6858000"/>
              <a:gd name="connsiteX28" fmla="*/ 440817 w 6354263"/>
              <a:gd name="connsiteY28" fmla="*/ 4076008 h 6858000"/>
              <a:gd name="connsiteX29" fmla="*/ 428834 w 6354263"/>
              <a:gd name="connsiteY29" fmla="*/ 4033999 h 6858000"/>
              <a:gd name="connsiteX30" fmla="*/ 428566 w 6354263"/>
              <a:gd name="connsiteY30" fmla="*/ 4013953 h 6858000"/>
              <a:gd name="connsiteX31" fmla="*/ 432754 w 6354263"/>
              <a:gd name="connsiteY31" fmla="*/ 3872886 h 6858000"/>
              <a:gd name="connsiteX32" fmla="*/ 453474 w 6354263"/>
              <a:gd name="connsiteY32" fmla="*/ 3738082 h 6858000"/>
              <a:gd name="connsiteX33" fmla="*/ 460631 w 6354263"/>
              <a:gd name="connsiteY33" fmla="*/ 3673397 h 6858000"/>
              <a:gd name="connsiteX34" fmla="*/ 459945 w 6354263"/>
              <a:gd name="connsiteY34" fmla="*/ 3637109 h 6858000"/>
              <a:gd name="connsiteX35" fmla="*/ 463299 w 6354263"/>
              <a:gd name="connsiteY35" fmla="*/ 3536883 h 6858000"/>
              <a:gd name="connsiteX36" fmla="*/ 484176 w 6354263"/>
              <a:gd name="connsiteY36" fmla="*/ 3295862 h 6858000"/>
              <a:gd name="connsiteX37" fmla="*/ 467153 w 6354263"/>
              <a:gd name="connsiteY37" fmla="*/ 3158586 h 6858000"/>
              <a:gd name="connsiteX38" fmla="*/ 443196 w 6354263"/>
              <a:gd name="connsiteY38" fmla="*/ 3112365 h 6858000"/>
              <a:gd name="connsiteX39" fmla="*/ 429046 w 6354263"/>
              <a:gd name="connsiteY39" fmla="*/ 3072935 h 6858000"/>
              <a:gd name="connsiteX40" fmla="*/ 404861 w 6354263"/>
              <a:gd name="connsiteY40" fmla="*/ 2958185 h 6858000"/>
              <a:gd name="connsiteX41" fmla="*/ 363244 w 6354263"/>
              <a:gd name="connsiteY41" fmla="*/ 2843952 h 6858000"/>
              <a:gd name="connsiteX42" fmla="*/ 299193 w 6354263"/>
              <a:gd name="connsiteY42" fmla="*/ 2554718 h 6858000"/>
              <a:gd name="connsiteX43" fmla="*/ 270763 w 6354263"/>
              <a:gd name="connsiteY43" fmla="*/ 2447068 h 6858000"/>
              <a:gd name="connsiteX44" fmla="*/ 274728 w 6354263"/>
              <a:gd name="connsiteY44" fmla="*/ 2423438 h 6858000"/>
              <a:gd name="connsiteX45" fmla="*/ 243390 w 6354263"/>
              <a:gd name="connsiteY45" fmla="*/ 2261920 h 6858000"/>
              <a:gd name="connsiteX46" fmla="*/ 218162 w 6354263"/>
              <a:gd name="connsiteY46" fmla="*/ 2155135 h 6858000"/>
              <a:gd name="connsiteX47" fmla="*/ 215686 w 6354263"/>
              <a:gd name="connsiteY47" fmla="*/ 2118008 h 6858000"/>
              <a:gd name="connsiteX48" fmla="*/ 216653 w 6354263"/>
              <a:gd name="connsiteY48" fmla="*/ 2050531 h 6858000"/>
              <a:gd name="connsiteX49" fmla="*/ 190335 w 6354263"/>
              <a:gd name="connsiteY49" fmla="*/ 1906352 h 6858000"/>
              <a:gd name="connsiteX50" fmla="*/ 167497 w 6354263"/>
              <a:gd name="connsiteY50" fmla="*/ 1861531 h 6858000"/>
              <a:gd name="connsiteX51" fmla="*/ 122489 w 6354263"/>
              <a:gd name="connsiteY51" fmla="*/ 1732919 h 6858000"/>
              <a:gd name="connsiteX52" fmla="*/ 94663 w 6354263"/>
              <a:gd name="connsiteY52" fmla="*/ 1615777 h 6858000"/>
              <a:gd name="connsiteX53" fmla="*/ 75954 w 6354263"/>
              <a:gd name="connsiteY53" fmla="*/ 1563678 h 6858000"/>
              <a:gd name="connsiteX54" fmla="*/ 81626 w 6354263"/>
              <a:gd name="connsiteY54" fmla="*/ 1477995 h 6858000"/>
              <a:gd name="connsiteX55" fmla="*/ 76163 w 6354263"/>
              <a:gd name="connsiteY55" fmla="*/ 1307086 h 6858000"/>
              <a:gd name="connsiteX56" fmla="*/ 81884 w 6354263"/>
              <a:gd name="connsiteY56" fmla="*/ 1168288 h 6858000"/>
              <a:gd name="connsiteX57" fmla="*/ 10557 w 6354263"/>
              <a:gd name="connsiteY57" fmla="*/ 711705 h 6858000"/>
              <a:gd name="connsiteX58" fmla="*/ 7547 w 6354263"/>
              <a:gd name="connsiteY58" fmla="*/ 619315 h 6858000"/>
              <a:gd name="connsiteX59" fmla="*/ 1367 w 6354263"/>
              <a:gd name="connsiteY59" fmla="*/ 585934 h 6858000"/>
              <a:gd name="connsiteX60" fmla="*/ 2540 w 6354263"/>
              <a:gd name="connsiteY60" fmla="*/ 525163 h 6858000"/>
              <a:gd name="connsiteX61" fmla="*/ 27257 w 6354263"/>
              <a:gd name="connsiteY61" fmla="*/ 393828 h 6858000"/>
              <a:gd name="connsiteX62" fmla="*/ 42081 w 6354263"/>
              <a:gd name="connsiteY62" fmla="*/ 236673 h 6858000"/>
              <a:gd name="connsiteX63" fmla="*/ 41149 w 6354263"/>
              <a:gd name="connsiteY63" fmla="*/ 144983 h 6858000"/>
              <a:gd name="connsiteX64" fmla="*/ 31684 w 6354263"/>
              <a:gd name="connsiteY64" fmla="*/ 33857 h 6858000"/>
              <a:gd name="connsiteX65" fmla="*/ 13714 w 6354263"/>
              <a:gd name="connsiteY65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08488 h 6858000"/>
              <a:gd name="connsiteX26" fmla="*/ 458077 w 6354263"/>
              <a:gd name="connsiteY26" fmla="*/ 4375228 h 6858000"/>
              <a:gd name="connsiteX27" fmla="*/ 439230 w 6354263"/>
              <a:gd name="connsiteY27" fmla="*/ 4214165 h 6858000"/>
              <a:gd name="connsiteX28" fmla="*/ 440817 w 6354263"/>
              <a:gd name="connsiteY28" fmla="*/ 4076008 h 6858000"/>
              <a:gd name="connsiteX29" fmla="*/ 428834 w 6354263"/>
              <a:gd name="connsiteY29" fmla="*/ 4033999 h 6858000"/>
              <a:gd name="connsiteX30" fmla="*/ 428566 w 6354263"/>
              <a:gd name="connsiteY30" fmla="*/ 4013953 h 6858000"/>
              <a:gd name="connsiteX31" fmla="*/ 432754 w 6354263"/>
              <a:gd name="connsiteY31" fmla="*/ 3872886 h 6858000"/>
              <a:gd name="connsiteX32" fmla="*/ 453474 w 6354263"/>
              <a:gd name="connsiteY32" fmla="*/ 3738082 h 6858000"/>
              <a:gd name="connsiteX33" fmla="*/ 460631 w 6354263"/>
              <a:gd name="connsiteY33" fmla="*/ 3673397 h 6858000"/>
              <a:gd name="connsiteX34" fmla="*/ 459945 w 6354263"/>
              <a:gd name="connsiteY34" fmla="*/ 3637109 h 6858000"/>
              <a:gd name="connsiteX35" fmla="*/ 463299 w 6354263"/>
              <a:gd name="connsiteY35" fmla="*/ 3536883 h 6858000"/>
              <a:gd name="connsiteX36" fmla="*/ 484176 w 6354263"/>
              <a:gd name="connsiteY36" fmla="*/ 3295862 h 6858000"/>
              <a:gd name="connsiteX37" fmla="*/ 467153 w 6354263"/>
              <a:gd name="connsiteY37" fmla="*/ 3158586 h 6858000"/>
              <a:gd name="connsiteX38" fmla="*/ 443196 w 6354263"/>
              <a:gd name="connsiteY38" fmla="*/ 3112365 h 6858000"/>
              <a:gd name="connsiteX39" fmla="*/ 429046 w 6354263"/>
              <a:gd name="connsiteY39" fmla="*/ 3072935 h 6858000"/>
              <a:gd name="connsiteX40" fmla="*/ 404861 w 6354263"/>
              <a:gd name="connsiteY40" fmla="*/ 2958185 h 6858000"/>
              <a:gd name="connsiteX41" fmla="*/ 363244 w 6354263"/>
              <a:gd name="connsiteY41" fmla="*/ 2843952 h 6858000"/>
              <a:gd name="connsiteX42" fmla="*/ 299193 w 6354263"/>
              <a:gd name="connsiteY42" fmla="*/ 2554718 h 6858000"/>
              <a:gd name="connsiteX43" fmla="*/ 270763 w 6354263"/>
              <a:gd name="connsiteY43" fmla="*/ 2447068 h 6858000"/>
              <a:gd name="connsiteX44" fmla="*/ 274728 w 6354263"/>
              <a:gd name="connsiteY44" fmla="*/ 2423438 h 6858000"/>
              <a:gd name="connsiteX45" fmla="*/ 243390 w 6354263"/>
              <a:gd name="connsiteY45" fmla="*/ 2261920 h 6858000"/>
              <a:gd name="connsiteX46" fmla="*/ 218162 w 6354263"/>
              <a:gd name="connsiteY46" fmla="*/ 2155135 h 6858000"/>
              <a:gd name="connsiteX47" fmla="*/ 215686 w 6354263"/>
              <a:gd name="connsiteY47" fmla="*/ 2118008 h 6858000"/>
              <a:gd name="connsiteX48" fmla="*/ 216653 w 6354263"/>
              <a:gd name="connsiteY48" fmla="*/ 2050531 h 6858000"/>
              <a:gd name="connsiteX49" fmla="*/ 190335 w 6354263"/>
              <a:gd name="connsiteY49" fmla="*/ 1906352 h 6858000"/>
              <a:gd name="connsiteX50" fmla="*/ 167497 w 6354263"/>
              <a:gd name="connsiteY50" fmla="*/ 1861531 h 6858000"/>
              <a:gd name="connsiteX51" fmla="*/ 122489 w 6354263"/>
              <a:gd name="connsiteY51" fmla="*/ 1732919 h 6858000"/>
              <a:gd name="connsiteX52" fmla="*/ 94663 w 6354263"/>
              <a:gd name="connsiteY52" fmla="*/ 1615777 h 6858000"/>
              <a:gd name="connsiteX53" fmla="*/ 75954 w 6354263"/>
              <a:gd name="connsiteY53" fmla="*/ 1563678 h 6858000"/>
              <a:gd name="connsiteX54" fmla="*/ 81626 w 6354263"/>
              <a:gd name="connsiteY54" fmla="*/ 1477995 h 6858000"/>
              <a:gd name="connsiteX55" fmla="*/ 76163 w 6354263"/>
              <a:gd name="connsiteY55" fmla="*/ 1307086 h 6858000"/>
              <a:gd name="connsiteX56" fmla="*/ 81884 w 6354263"/>
              <a:gd name="connsiteY56" fmla="*/ 1168288 h 6858000"/>
              <a:gd name="connsiteX57" fmla="*/ 10557 w 6354263"/>
              <a:gd name="connsiteY57" fmla="*/ 711705 h 6858000"/>
              <a:gd name="connsiteX58" fmla="*/ 7547 w 6354263"/>
              <a:gd name="connsiteY58" fmla="*/ 619315 h 6858000"/>
              <a:gd name="connsiteX59" fmla="*/ 1367 w 6354263"/>
              <a:gd name="connsiteY59" fmla="*/ 585934 h 6858000"/>
              <a:gd name="connsiteX60" fmla="*/ 2540 w 6354263"/>
              <a:gd name="connsiteY60" fmla="*/ 525163 h 6858000"/>
              <a:gd name="connsiteX61" fmla="*/ 27257 w 6354263"/>
              <a:gd name="connsiteY61" fmla="*/ 393828 h 6858000"/>
              <a:gd name="connsiteX62" fmla="*/ 42081 w 6354263"/>
              <a:gd name="connsiteY62" fmla="*/ 236673 h 6858000"/>
              <a:gd name="connsiteX63" fmla="*/ 41149 w 6354263"/>
              <a:gd name="connsiteY63" fmla="*/ 144983 h 6858000"/>
              <a:gd name="connsiteX64" fmla="*/ 31684 w 6354263"/>
              <a:gd name="connsiteY64" fmla="*/ 33857 h 6858000"/>
              <a:gd name="connsiteX65" fmla="*/ 13714 w 6354263"/>
              <a:gd name="connsiteY65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08488 h 6858000"/>
              <a:gd name="connsiteX26" fmla="*/ 458077 w 6354263"/>
              <a:gd name="connsiteY26" fmla="*/ 4375228 h 6858000"/>
              <a:gd name="connsiteX27" fmla="*/ 439230 w 6354263"/>
              <a:gd name="connsiteY27" fmla="*/ 4214165 h 6858000"/>
              <a:gd name="connsiteX28" fmla="*/ 440817 w 6354263"/>
              <a:gd name="connsiteY28" fmla="*/ 4076008 h 6858000"/>
              <a:gd name="connsiteX29" fmla="*/ 428834 w 6354263"/>
              <a:gd name="connsiteY29" fmla="*/ 4033999 h 6858000"/>
              <a:gd name="connsiteX30" fmla="*/ 428566 w 6354263"/>
              <a:gd name="connsiteY30" fmla="*/ 4013953 h 6858000"/>
              <a:gd name="connsiteX31" fmla="*/ 432754 w 6354263"/>
              <a:gd name="connsiteY31" fmla="*/ 3872886 h 6858000"/>
              <a:gd name="connsiteX32" fmla="*/ 453474 w 6354263"/>
              <a:gd name="connsiteY32" fmla="*/ 3738082 h 6858000"/>
              <a:gd name="connsiteX33" fmla="*/ 460631 w 6354263"/>
              <a:gd name="connsiteY33" fmla="*/ 3673397 h 6858000"/>
              <a:gd name="connsiteX34" fmla="*/ 459945 w 6354263"/>
              <a:gd name="connsiteY34" fmla="*/ 3637109 h 6858000"/>
              <a:gd name="connsiteX35" fmla="*/ 463299 w 6354263"/>
              <a:gd name="connsiteY35" fmla="*/ 3536883 h 6858000"/>
              <a:gd name="connsiteX36" fmla="*/ 484176 w 6354263"/>
              <a:gd name="connsiteY36" fmla="*/ 3295862 h 6858000"/>
              <a:gd name="connsiteX37" fmla="*/ 467153 w 6354263"/>
              <a:gd name="connsiteY37" fmla="*/ 3158586 h 6858000"/>
              <a:gd name="connsiteX38" fmla="*/ 443196 w 6354263"/>
              <a:gd name="connsiteY38" fmla="*/ 3112365 h 6858000"/>
              <a:gd name="connsiteX39" fmla="*/ 429046 w 6354263"/>
              <a:gd name="connsiteY39" fmla="*/ 3072935 h 6858000"/>
              <a:gd name="connsiteX40" fmla="*/ 404861 w 6354263"/>
              <a:gd name="connsiteY40" fmla="*/ 2958185 h 6858000"/>
              <a:gd name="connsiteX41" fmla="*/ 363244 w 6354263"/>
              <a:gd name="connsiteY41" fmla="*/ 2843952 h 6858000"/>
              <a:gd name="connsiteX42" fmla="*/ 299193 w 6354263"/>
              <a:gd name="connsiteY42" fmla="*/ 2554718 h 6858000"/>
              <a:gd name="connsiteX43" fmla="*/ 270763 w 6354263"/>
              <a:gd name="connsiteY43" fmla="*/ 2447068 h 6858000"/>
              <a:gd name="connsiteX44" fmla="*/ 274728 w 6354263"/>
              <a:gd name="connsiteY44" fmla="*/ 2423438 h 6858000"/>
              <a:gd name="connsiteX45" fmla="*/ 243390 w 6354263"/>
              <a:gd name="connsiteY45" fmla="*/ 2261920 h 6858000"/>
              <a:gd name="connsiteX46" fmla="*/ 218162 w 6354263"/>
              <a:gd name="connsiteY46" fmla="*/ 2155135 h 6858000"/>
              <a:gd name="connsiteX47" fmla="*/ 215686 w 6354263"/>
              <a:gd name="connsiteY47" fmla="*/ 2118008 h 6858000"/>
              <a:gd name="connsiteX48" fmla="*/ 216653 w 6354263"/>
              <a:gd name="connsiteY48" fmla="*/ 2050531 h 6858000"/>
              <a:gd name="connsiteX49" fmla="*/ 190335 w 6354263"/>
              <a:gd name="connsiteY49" fmla="*/ 1906352 h 6858000"/>
              <a:gd name="connsiteX50" fmla="*/ 167497 w 6354263"/>
              <a:gd name="connsiteY50" fmla="*/ 1861531 h 6858000"/>
              <a:gd name="connsiteX51" fmla="*/ 122489 w 6354263"/>
              <a:gd name="connsiteY51" fmla="*/ 1732919 h 6858000"/>
              <a:gd name="connsiteX52" fmla="*/ 94663 w 6354263"/>
              <a:gd name="connsiteY52" fmla="*/ 1615777 h 6858000"/>
              <a:gd name="connsiteX53" fmla="*/ 75954 w 6354263"/>
              <a:gd name="connsiteY53" fmla="*/ 1563678 h 6858000"/>
              <a:gd name="connsiteX54" fmla="*/ 81626 w 6354263"/>
              <a:gd name="connsiteY54" fmla="*/ 1477995 h 6858000"/>
              <a:gd name="connsiteX55" fmla="*/ 76163 w 6354263"/>
              <a:gd name="connsiteY55" fmla="*/ 1307086 h 6858000"/>
              <a:gd name="connsiteX56" fmla="*/ 81884 w 6354263"/>
              <a:gd name="connsiteY56" fmla="*/ 1168288 h 6858000"/>
              <a:gd name="connsiteX57" fmla="*/ 10557 w 6354263"/>
              <a:gd name="connsiteY57" fmla="*/ 711705 h 6858000"/>
              <a:gd name="connsiteX58" fmla="*/ 7547 w 6354263"/>
              <a:gd name="connsiteY58" fmla="*/ 619315 h 6858000"/>
              <a:gd name="connsiteX59" fmla="*/ 1367 w 6354263"/>
              <a:gd name="connsiteY59" fmla="*/ 585934 h 6858000"/>
              <a:gd name="connsiteX60" fmla="*/ 2540 w 6354263"/>
              <a:gd name="connsiteY60" fmla="*/ 525163 h 6858000"/>
              <a:gd name="connsiteX61" fmla="*/ 27257 w 6354263"/>
              <a:gd name="connsiteY61" fmla="*/ 393828 h 6858000"/>
              <a:gd name="connsiteX62" fmla="*/ 42081 w 6354263"/>
              <a:gd name="connsiteY62" fmla="*/ 236673 h 6858000"/>
              <a:gd name="connsiteX63" fmla="*/ 41149 w 6354263"/>
              <a:gd name="connsiteY63" fmla="*/ 144983 h 6858000"/>
              <a:gd name="connsiteX64" fmla="*/ 31684 w 6354263"/>
              <a:gd name="connsiteY64" fmla="*/ 33857 h 6858000"/>
              <a:gd name="connsiteX65" fmla="*/ 13714 w 6354263"/>
              <a:gd name="connsiteY65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08488 h 6858000"/>
              <a:gd name="connsiteX26" fmla="*/ 458077 w 6354263"/>
              <a:gd name="connsiteY26" fmla="*/ 4375228 h 6858000"/>
              <a:gd name="connsiteX27" fmla="*/ 439230 w 6354263"/>
              <a:gd name="connsiteY27" fmla="*/ 4214165 h 6858000"/>
              <a:gd name="connsiteX28" fmla="*/ 440817 w 6354263"/>
              <a:gd name="connsiteY28" fmla="*/ 4076008 h 6858000"/>
              <a:gd name="connsiteX29" fmla="*/ 428834 w 6354263"/>
              <a:gd name="connsiteY29" fmla="*/ 4033999 h 6858000"/>
              <a:gd name="connsiteX30" fmla="*/ 428566 w 6354263"/>
              <a:gd name="connsiteY30" fmla="*/ 4013953 h 6858000"/>
              <a:gd name="connsiteX31" fmla="*/ 432754 w 6354263"/>
              <a:gd name="connsiteY31" fmla="*/ 3872886 h 6858000"/>
              <a:gd name="connsiteX32" fmla="*/ 453474 w 6354263"/>
              <a:gd name="connsiteY32" fmla="*/ 3738082 h 6858000"/>
              <a:gd name="connsiteX33" fmla="*/ 460631 w 6354263"/>
              <a:gd name="connsiteY33" fmla="*/ 3673397 h 6858000"/>
              <a:gd name="connsiteX34" fmla="*/ 459945 w 6354263"/>
              <a:gd name="connsiteY34" fmla="*/ 3637109 h 6858000"/>
              <a:gd name="connsiteX35" fmla="*/ 463299 w 6354263"/>
              <a:gd name="connsiteY35" fmla="*/ 3536883 h 6858000"/>
              <a:gd name="connsiteX36" fmla="*/ 484176 w 6354263"/>
              <a:gd name="connsiteY36" fmla="*/ 3295862 h 6858000"/>
              <a:gd name="connsiteX37" fmla="*/ 467153 w 6354263"/>
              <a:gd name="connsiteY37" fmla="*/ 3158586 h 6858000"/>
              <a:gd name="connsiteX38" fmla="*/ 429046 w 6354263"/>
              <a:gd name="connsiteY38" fmla="*/ 3072935 h 6858000"/>
              <a:gd name="connsiteX39" fmla="*/ 404861 w 6354263"/>
              <a:gd name="connsiteY39" fmla="*/ 2958185 h 6858000"/>
              <a:gd name="connsiteX40" fmla="*/ 363244 w 6354263"/>
              <a:gd name="connsiteY40" fmla="*/ 2843952 h 6858000"/>
              <a:gd name="connsiteX41" fmla="*/ 299193 w 6354263"/>
              <a:gd name="connsiteY41" fmla="*/ 2554718 h 6858000"/>
              <a:gd name="connsiteX42" fmla="*/ 270763 w 6354263"/>
              <a:gd name="connsiteY42" fmla="*/ 2447068 h 6858000"/>
              <a:gd name="connsiteX43" fmla="*/ 274728 w 6354263"/>
              <a:gd name="connsiteY43" fmla="*/ 2423438 h 6858000"/>
              <a:gd name="connsiteX44" fmla="*/ 243390 w 6354263"/>
              <a:gd name="connsiteY44" fmla="*/ 2261920 h 6858000"/>
              <a:gd name="connsiteX45" fmla="*/ 218162 w 6354263"/>
              <a:gd name="connsiteY45" fmla="*/ 2155135 h 6858000"/>
              <a:gd name="connsiteX46" fmla="*/ 215686 w 6354263"/>
              <a:gd name="connsiteY46" fmla="*/ 2118008 h 6858000"/>
              <a:gd name="connsiteX47" fmla="*/ 216653 w 6354263"/>
              <a:gd name="connsiteY47" fmla="*/ 2050531 h 6858000"/>
              <a:gd name="connsiteX48" fmla="*/ 190335 w 6354263"/>
              <a:gd name="connsiteY48" fmla="*/ 1906352 h 6858000"/>
              <a:gd name="connsiteX49" fmla="*/ 167497 w 6354263"/>
              <a:gd name="connsiteY49" fmla="*/ 1861531 h 6858000"/>
              <a:gd name="connsiteX50" fmla="*/ 122489 w 6354263"/>
              <a:gd name="connsiteY50" fmla="*/ 1732919 h 6858000"/>
              <a:gd name="connsiteX51" fmla="*/ 94663 w 6354263"/>
              <a:gd name="connsiteY51" fmla="*/ 1615777 h 6858000"/>
              <a:gd name="connsiteX52" fmla="*/ 75954 w 6354263"/>
              <a:gd name="connsiteY52" fmla="*/ 1563678 h 6858000"/>
              <a:gd name="connsiteX53" fmla="*/ 81626 w 6354263"/>
              <a:gd name="connsiteY53" fmla="*/ 1477995 h 6858000"/>
              <a:gd name="connsiteX54" fmla="*/ 76163 w 6354263"/>
              <a:gd name="connsiteY54" fmla="*/ 1307086 h 6858000"/>
              <a:gd name="connsiteX55" fmla="*/ 81884 w 6354263"/>
              <a:gd name="connsiteY55" fmla="*/ 1168288 h 6858000"/>
              <a:gd name="connsiteX56" fmla="*/ 10557 w 6354263"/>
              <a:gd name="connsiteY56" fmla="*/ 711705 h 6858000"/>
              <a:gd name="connsiteX57" fmla="*/ 7547 w 6354263"/>
              <a:gd name="connsiteY57" fmla="*/ 619315 h 6858000"/>
              <a:gd name="connsiteX58" fmla="*/ 1367 w 6354263"/>
              <a:gd name="connsiteY58" fmla="*/ 585934 h 6858000"/>
              <a:gd name="connsiteX59" fmla="*/ 2540 w 6354263"/>
              <a:gd name="connsiteY59" fmla="*/ 525163 h 6858000"/>
              <a:gd name="connsiteX60" fmla="*/ 27257 w 6354263"/>
              <a:gd name="connsiteY60" fmla="*/ 393828 h 6858000"/>
              <a:gd name="connsiteX61" fmla="*/ 42081 w 6354263"/>
              <a:gd name="connsiteY61" fmla="*/ 236673 h 6858000"/>
              <a:gd name="connsiteX62" fmla="*/ 41149 w 6354263"/>
              <a:gd name="connsiteY62" fmla="*/ 144983 h 6858000"/>
              <a:gd name="connsiteX63" fmla="*/ 31684 w 6354263"/>
              <a:gd name="connsiteY63" fmla="*/ 33857 h 6858000"/>
              <a:gd name="connsiteX64" fmla="*/ 13714 w 6354263"/>
              <a:gd name="connsiteY64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08488 h 6858000"/>
              <a:gd name="connsiteX26" fmla="*/ 458077 w 6354263"/>
              <a:gd name="connsiteY26" fmla="*/ 4375228 h 6858000"/>
              <a:gd name="connsiteX27" fmla="*/ 439230 w 6354263"/>
              <a:gd name="connsiteY27" fmla="*/ 4214165 h 6858000"/>
              <a:gd name="connsiteX28" fmla="*/ 440817 w 6354263"/>
              <a:gd name="connsiteY28" fmla="*/ 4076008 h 6858000"/>
              <a:gd name="connsiteX29" fmla="*/ 428834 w 6354263"/>
              <a:gd name="connsiteY29" fmla="*/ 4033999 h 6858000"/>
              <a:gd name="connsiteX30" fmla="*/ 428566 w 6354263"/>
              <a:gd name="connsiteY30" fmla="*/ 4013953 h 6858000"/>
              <a:gd name="connsiteX31" fmla="*/ 432754 w 6354263"/>
              <a:gd name="connsiteY31" fmla="*/ 3872886 h 6858000"/>
              <a:gd name="connsiteX32" fmla="*/ 453474 w 6354263"/>
              <a:gd name="connsiteY32" fmla="*/ 3738082 h 6858000"/>
              <a:gd name="connsiteX33" fmla="*/ 460631 w 6354263"/>
              <a:gd name="connsiteY33" fmla="*/ 3673397 h 6858000"/>
              <a:gd name="connsiteX34" fmla="*/ 459945 w 6354263"/>
              <a:gd name="connsiteY34" fmla="*/ 3637109 h 6858000"/>
              <a:gd name="connsiteX35" fmla="*/ 463299 w 6354263"/>
              <a:gd name="connsiteY35" fmla="*/ 3536883 h 6858000"/>
              <a:gd name="connsiteX36" fmla="*/ 484176 w 6354263"/>
              <a:gd name="connsiteY36" fmla="*/ 3295862 h 6858000"/>
              <a:gd name="connsiteX37" fmla="*/ 467153 w 6354263"/>
              <a:gd name="connsiteY37" fmla="*/ 3158586 h 6858000"/>
              <a:gd name="connsiteX38" fmla="*/ 429046 w 6354263"/>
              <a:gd name="connsiteY38" fmla="*/ 3072935 h 6858000"/>
              <a:gd name="connsiteX39" fmla="*/ 404861 w 6354263"/>
              <a:gd name="connsiteY39" fmla="*/ 2958185 h 6858000"/>
              <a:gd name="connsiteX40" fmla="*/ 363244 w 6354263"/>
              <a:gd name="connsiteY40" fmla="*/ 2843952 h 6858000"/>
              <a:gd name="connsiteX41" fmla="*/ 299193 w 6354263"/>
              <a:gd name="connsiteY41" fmla="*/ 2554718 h 6858000"/>
              <a:gd name="connsiteX42" fmla="*/ 270763 w 6354263"/>
              <a:gd name="connsiteY42" fmla="*/ 2447068 h 6858000"/>
              <a:gd name="connsiteX43" fmla="*/ 274728 w 6354263"/>
              <a:gd name="connsiteY43" fmla="*/ 2423438 h 6858000"/>
              <a:gd name="connsiteX44" fmla="*/ 243390 w 6354263"/>
              <a:gd name="connsiteY44" fmla="*/ 2261920 h 6858000"/>
              <a:gd name="connsiteX45" fmla="*/ 218162 w 6354263"/>
              <a:gd name="connsiteY45" fmla="*/ 2155135 h 6858000"/>
              <a:gd name="connsiteX46" fmla="*/ 215686 w 6354263"/>
              <a:gd name="connsiteY46" fmla="*/ 2118008 h 6858000"/>
              <a:gd name="connsiteX47" fmla="*/ 216653 w 6354263"/>
              <a:gd name="connsiteY47" fmla="*/ 2050531 h 6858000"/>
              <a:gd name="connsiteX48" fmla="*/ 167497 w 6354263"/>
              <a:gd name="connsiteY48" fmla="*/ 1861531 h 6858000"/>
              <a:gd name="connsiteX49" fmla="*/ 122489 w 6354263"/>
              <a:gd name="connsiteY49" fmla="*/ 1732919 h 6858000"/>
              <a:gd name="connsiteX50" fmla="*/ 94663 w 6354263"/>
              <a:gd name="connsiteY50" fmla="*/ 1615777 h 6858000"/>
              <a:gd name="connsiteX51" fmla="*/ 75954 w 6354263"/>
              <a:gd name="connsiteY51" fmla="*/ 1563678 h 6858000"/>
              <a:gd name="connsiteX52" fmla="*/ 81626 w 6354263"/>
              <a:gd name="connsiteY52" fmla="*/ 1477995 h 6858000"/>
              <a:gd name="connsiteX53" fmla="*/ 76163 w 6354263"/>
              <a:gd name="connsiteY53" fmla="*/ 1307086 h 6858000"/>
              <a:gd name="connsiteX54" fmla="*/ 81884 w 6354263"/>
              <a:gd name="connsiteY54" fmla="*/ 1168288 h 6858000"/>
              <a:gd name="connsiteX55" fmla="*/ 10557 w 6354263"/>
              <a:gd name="connsiteY55" fmla="*/ 711705 h 6858000"/>
              <a:gd name="connsiteX56" fmla="*/ 7547 w 6354263"/>
              <a:gd name="connsiteY56" fmla="*/ 619315 h 6858000"/>
              <a:gd name="connsiteX57" fmla="*/ 1367 w 6354263"/>
              <a:gd name="connsiteY57" fmla="*/ 585934 h 6858000"/>
              <a:gd name="connsiteX58" fmla="*/ 2540 w 6354263"/>
              <a:gd name="connsiteY58" fmla="*/ 525163 h 6858000"/>
              <a:gd name="connsiteX59" fmla="*/ 27257 w 6354263"/>
              <a:gd name="connsiteY59" fmla="*/ 393828 h 6858000"/>
              <a:gd name="connsiteX60" fmla="*/ 42081 w 6354263"/>
              <a:gd name="connsiteY60" fmla="*/ 236673 h 6858000"/>
              <a:gd name="connsiteX61" fmla="*/ 41149 w 6354263"/>
              <a:gd name="connsiteY61" fmla="*/ 144983 h 6858000"/>
              <a:gd name="connsiteX62" fmla="*/ 31684 w 6354263"/>
              <a:gd name="connsiteY62" fmla="*/ 33857 h 6858000"/>
              <a:gd name="connsiteX63" fmla="*/ 13714 w 6354263"/>
              <a:gd name="connsiteY63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08488 h 6858000"/>
              <a:gd name="connsiteX26" fmla="*/ 458077 w 6354263"/>
              <a:gd name="connsiteY26" fmla="*/ 4375228 h 6858000"/>
              <a:gd name="connsiteX27" fmla="*/ 439230 w 6354263"/>
              <a:gd name="connsiteY27" fmla="*/ 4214165 h 6858000"/>
              <a:gd name="connsiteX28" fmla="*/ 440817 w 6354263"/>
              <a:gd name="connsiteY28" fmla="*/ 4076008 h 6858000"/>
              <a:gd name="connsiteX29" fmla="*/ 428834 w 6354263"/>
              <a:gd name="connsiteY29" fmla="*/ 4033999 h 6858000"/>
              <a:gd name="connsiteX30" fmla="*/ 428566 w 6354263"/>
              <a:gd name="connsiteY30" fmla="*/ 4013953 h 6858000"/>
              <a:gd name="connsiteX31" fmla="*/ 432754 w 6354263"/>
              <a:gd name="connsiteY31" fmla="*/ 3872886 h 6858000"/>
              <a:gd name="connsiteX32" fmla="*/ 453474 w 6354263"/>
              <a:gd name="connsiteY32" fmla="*/ 3738082 h 6858000"/>
              <a:gd name="connsiteX33" fmla="*/ 460631 w 6354263"/>
              <a:gd name="connsiteY33" fmla="*/ 3673397 h 6858000"/>
              <a:gd name="connsiteX34" fmla="*/ 459945 w 6354263"/>
              <a:gd name="connsiteY34" fmla="*/ 3637109 h 6858000"/>
              <a:gd name="connsiteX35" fmla="*/ 463299 w 6354263"/>
              <a:gd name="connsiteY35" fmla="*/ 3536883 h 6858000"/>
              <a:gd name="connsiteX36" fmla="*/ 484176 w 6354263"/>
              <a:gd name="connsiteY36" fmla="*/ 3295862 h 6858000"/>
              <a:gd name="connsiteX37" fmla="*/ 467153 w 6354263"/>
              <a:gd name="connsiteY37" fmla="*/ 3158586 h 6858000"/>
              <a:gd name="connsiteX38" fmla="*/ 429046 w 6354263"/>
              <a:gd name="connsiteY38" fmla="*/ 3072935 h 6858000"/>
              <a:gd name="connsiteX39" fmla="*/ 404861 w 6354263"/>
              <a:gd name="connsiteY39" fmla="*/ 2958185 h 6858000"/>
              <a:gd name="connsiteX40" fmla="*/ 363244 w 6354263"/>
              <a:gd name="connsiteY40" fmla="*/ 2843952 h 6858000"/>
              <a:gd name="connsiteX41" fmla="*/ 299193 w 6354263"/>
              <a:gd name="connsiteY41" fmla="*/ 2554718 h 6858000"/>
              <a:gd name="connsiteX42" fmla="*/ 270763 w 6354263"/>
              <a:gd name="connsiteY42" fmla="*/ 2447068 h 6858000"/>
              <a:gd name="connsiteX43" fmla="*/ 274728 w 6354263"/>
              <a:gd name="connsiteY43" fmla="*/ 2423438 h 6858000"/>
              <a:gd name="connsiteX44" fmla="*/ 243390 w 6354263"/>
              <a:gd name="connsiteY44" fmla="*/ 2261920 h 6858000"/>
              <a:gd name="connsiteX45" fmla="*/ 218162 w 6354263"/>
              <a:gd name="connsiteY45" fmla="*/ 2155135 h 6858000"/>
              <a:gd name="connsiteX46" fmla="*/ 215686 w 6354263"/>
              <a:gd name="connsiteY46" fmla="*/ 2118008 h 6858000"/>
              <a:gd name="connsiteX47" fmla="*/ 216653 w 6354263"/>
              <a:gd name="connsiteY47" fmla="*/ 2050531 h 6858000"/>
              <a:gd name="connsiteX48" fmla="*/ 167497 w 6354263"/>
              <a:gd name="connsiteY48" fmla="*/ 1861531 h 6858000"/>
              <a:gd name="connsiteX49" fmla="*/ 122489 w 6354263"/>
              <a:gd name="connsiteY49" fmla="*/ 1732919 h 6858000"/>
              <a:gd name="connsiteX50" fmla="*/ 94663 w 6354263"/>
              <a:gd name="connsiteY50" fmla="*/ 1615777 h 6858000"/>
              <a:gd name="connsiteX51" fmla="*/ 75954 w 6354263"/>
              <a:gd name="connsiteY51" fmla="*/ 1563678 h 6858000"/>
              <a:gd name="connsiteX52" fmla="*/ 81626 w 6354263"/>
              <a:gd name="connsiteY52" fmla="*/ 1477995 h 6858000"/>
              <a:gd name="connsiteX53" fmla="*/ 76163 w 6354263"/>
              <a:gd name="connsiteY53" fmla="*/ 1307086 h 6858000"/>
              <a:gd name="connsiteX54" fmla="*/ 81884 w 6354263"/>
              <a:gd name="connsiteY54" fmla="*/ 1168288 h 6858000"/>
              <a:gd name="connsiteX55" fmla="*/ 10557 w 6354263"/>
              <a:gd name="connsiteY55" fmla="*/ 711705 h 6858000"/>
              <a:gd name="connsiteX56" fmla="*/ 7547 w 6354263"/>
              <a:gd name="connsiteY56" fmla="*/ 619315 h 6858000"/>
              <a:gd name="connsiteX57" fmla="*/ 1367 w 6354263"/>
              <a:gd name="connsiteY57" fmla="*/ 585934 h 6858000"/>
              <a:gd name="connsiteX58" fmla="*/ 2540 w 6354263"/>
              <a:gd name="connsiteY58" fmla="*/ 525163 h 6858000"/>
              <a:gd name="connsiteX59" fmla="*/ 27257 w 6354263"/>
              <a:gd name="connsiteY59" fmla="*/ 393828 h 6858000"/>
              <a:gd name="connsiteX60" fmla="*/ 42081 w 6354263"/>
              <a:gd name="connsiteY60" fmla="*/ 236673 h 6858000"/>
              <a:gd name="connsiteX61" fmla="*/ 41149 w 6354263"/>
              <a:gd name="connsiteY61" fmla="*/ 144983 h 6858000"/>
              <a:gd name="connsiteX62" fmla="*/ 31684 w 6354263"/>
              <a:gd name="connsiteY62" fmla="*/ 33857 h 6858000"/>
              <a:gd name="connsiteX63" fmla="*/ 13714 w 6354263"/>
              <a:gd name="connsiteY63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08488 h 6858000"/>
              <a:gd name="connsiteX26" fmla="*/ 458077 w 6354263"/>
              <a:gd name="connsiteY26" fmla="*/ 4375228 h 6858000"/>
              <a:gd name="connsiteX27" fmla="*/ 439230 w 6354263"/>
              <a:gd name="connsiteY27" fmla="*/ 4214165 h 6858000"/>
              <a:gd name="connsiteX28" fmla="*/ 440817 w 6354263"/>
              <a:gd name="connsiteY28" fmla="*/ 4076008 h 6858000"/>
              <a:gd name="connsiteX29" fmla="*/ 428834 w 6354263"/>
              <a:gd name="connsiteY29" fmla="*/ 4033999 h 6858000"/>
              <a:gd name="connsiteX30" fmla="*/ 428566 w 6354263"/>
              <a:gd name="connsiteY30" fmla="*/ 4013953 h 6858000"/>
              <a:gd name="connsiteX31" fmla="*/ 432754 w 6354263"/>
              <a:gd name="connsiteY31" fmla="*/ 3872886 h 6858000"/>
              <a:gd name="connsiteX32" fmla="*/ 453474 w 6354263"/>
              <a:gd name="connsiteY32" fmla="*/ 3738082 h 6858000"/>
              <a:gd name="connsiteX33" fmla="*/ 460631 w 6354263"/>
              <a:gd name="connsiteY33" fmla="*/ 3673397 h 6858000"/>
              <a:gd name="connsiteX34" fmla="*/ 459945 w 6354263"/>
              <a:gd name="connsiteY34" fmla="*/ 3637109 h 6858000"/>
              <a:gd name="connsiteX35" fmla="*/ 463299 w 6354263"/>
              <a:gd name="connsiteY35" fmla="*/ 3536883 h 6858000"/>
              <a:gd name="connsiteX36" fmla="*/ 484176 w 6354263"/>
              <a:gd name="connsiteY36" fmla="*/ 3295862 h 6858000"/>
              <a:gd name="connsiteX37" fmla="*/ 467153 w 6354263"/>
              <a:gd name="connsiteY37" fmla="*/ 3158586 h 6858000"/>
              <a:gd name="connsiteX38" fmla="*/ 429046 w 6354263"/>
              <a:gd name="connsiteY38" fmla="*/ 3072935 h 6858000"/>
              <a:gd name="connsiteX39" fmla="*/ 404861 w 6354263"/>
              <a:gd name="connsiteY39" fmla="*/ 2958185 h 6858000"/>
              <a:gd name="connsiteX40" fmla="*/ 363244 w 6354263"/>
              <a:gd name="connsiteY40" fmla="*/ 2843952 h 6858000"/>
              <a:gd name="connsiteX41" fmla="*/ 299193 w 6354263"/>
              <a:gd name="connsiteY41" fmla="*/ 2554718 h 6858000"/>
              <a:gd name="connsiteX42" fmla="*/ 270763 w 6354263"/>
              <a:gd name="connsiteY42" fmla="*/ 2447068 h 6858000"/>
              <a:gd name="connsiteX43" fmla="*/ 274728 w 6354263"/>
              <a:gd name="connsiteY43" fmla="*/ 2423438 h 6858000"/>
              <a:gd name="connsiteX44" fmla="*/ 243390 w 6354263"/>
              <a:gd name="connsiteY44" fmla="*/ 2261920 h 6858000"/>
              <a:gd name="connsiteX45" fmla="*/ 218162 w 6354263"/>
              <a:gd name="connsiteY45" fmla="*/ 2155135 h 6858000"/>
              <a:gd name="connsiteX46" fmla="*/ 215686 w 6354263"/>
              <a:gd name="connsiteY46" fmla="*/ 2118008 h 6858000"/>
              <a:gd name="connsiteX47" fmla="*/ 216653 w 6354263"/>
              <a:gd name="connsiteY47" fmla="*/ 2050531 h 6858000"/>
              <a:gd name="connsiteX48" fmla="*/ 122489 w 6354263"/>
              <a:gd name="connsiteY48" fmla="*/ 1732919 h 6858000"/>
              <a:gd name="connsiteX49" fmla="*/ 94663 w 6354263"/>
              <a:gd name="connsiteY49" fmla="*/ 1615777 h 6858000"/>
              <a:gd name="connsiteX50" fmla="*/ 75954 w 6354263"/>
              <a:gd name="connsiteY50" fmla="*/ 1563678 h 6858000"/>
              <a:gd name="connsiteX51" fmla="*/ 81626 w 6354263"/>
              <a:gd name="connsiteY51" fmla="*/ 1477995 h 6858000"/>
              <a:gd name="connsiteX52" fmla="*/ 76163 w 6354263"/>
              <a:gd name="connsiteY52" fmla="*/ 1307086 h 6858000"/>
              <a:gd name="connsiteX53" fmla="*/ 81884 w 6354263"/>
              <a:gd name="connsiteY53" fmla="*/ 1168288 h 6858000"/>
              <a:gd name="connsiteX54" fmla="*/ 10557 w 6354263"/>
              <a:gd name="connsiteY54" fmla="*/ 711705 h 6858000"/>
              <a:gd name="connsiteX55" fmla="*/ 7547 w 6354263"/>
              <a:gd name="connsiteY55" fmla="*/ 619315 h 6858000"/>
              <a:gd name="connsiteX56" fmla="*/ 1367 w 6354263"/>
              <a:gd name="connsiteY56" fmla="*/ 585934 h 6858000"/>
              <a:gd name="connsiteX57" fmla="*/ 2540 w 6354263"/>
              <a:gd name="connsiteY57" fmla="*/ 525163 h 6858000"/>
              <a:gd name="connsiteX58" fmla="*/ 27257 w 6354263"/>
              <a:gd name="connsiteY58" fmla="*/ 393828 h 6858000"/>
              <a:gd name="connsiteX59" fmla="*/ 42081 w 6354263"/>
              <a:gd name="connsiteY59" fmla="*/ 236673 h 6858000"/>
              <a:gd name="connsiteX60" fmla="*/ 41149 w 6354263"/>
              <a:gd name="connsiteY60" fmla="*/ 144983 h 6858000"/>
              <a:gd name="connsiteX61" fmla="*/ 31684 w 6354263"/>
              <a:gd name="connsiteY61" fmla="*/ 33857 h 6858000"/>
              <a:gd name="connsiteX62" fmla="*/ 13714 w 6354263"/>
              <a:gd name="connsiteY62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08488 h 6858000"/>
              <a:gd name="connsiteX26" fmla="*/ 458077 w 6354263"/>
              <a:gd name="connsiteY26" fmla="*/ 4375228 h 6858000"/>
              <a:gd name="connsiteX27" fmla="*/ 439230 w 6354263"/>
              <a:gd name="connsiteY27" fmla="*/ 4214165 h 6858000"/>
              <a:gd name="connsiteX28" fmla="*/ 440817 w 6354263"/>
              <a:gd name="connsiteY28" fmla="*/ 4076008 h 6858000"/>
              <a:gd name="connsiteX29" fmla="*/ 428834 w 6354263"/>
              <a:gd name="connsiteY29" fmla="*/ 4033999 h 6858000"/>
              <a:gd name="connsiteX30" fmla="*/ 428566 w 6354263"/>
              <a:gd name="connsiteY30" fmla="*/ 4013953 h 6858000"/>
              <a:gd name="connsiteX31" fmla="*/ 432754 w 6354263"/>
              <a:gd name="connsiteY31" fmla="*/ 3872886 h 6858000"/>
              <a:gd name="connsiteX32" fmla="*/ 453474 w 6354263"/>
              <a:gd name="connsiteY32" fmla="*/ 3738082 h 6858000"/>
              <a:gd name="connsiteX33" fmla="*/ 460631 w 6354263"/>
              <a:gd name="connsiteY33" fmla="*/ 3673397 h 6858000"/>
              <a:gd name="connsiteX34" fmla="*/ 459945 w 6354263"/>
              <a:gd name="connsiteY34" fmla="*/ 3637109 h 6858000"/>
              <a:gd name="connsiteX35" fmla="*/ 463299 w 6354263"/>
              <a:gd name="connsiteY35" fmla="*/ 3536883 h 6858000"/>
              <a:gd name="connsiteX36" fmla="*/ 484176 w 6354263"/>
              <a:gd name="connsiteY36" fmla="*/ 3295862 h 6858000"/>
              <a:gd name="connsiteX37" fmla="*/ 467153 w 6354263"/>
              <a:gd name="connsiteY37" fmla="*/ 3158586 h 6858000"/>
              <a:gd name="connsiteX38" fmla="*/ 429046 w 6354263"/>
              <a:gd name="connsiteY38" fmla="*/ 3072935 h 6858000"/>
              <a:gd name="connsiteX39" fmla="*/ 404861 w 6354263"/>
              <a:gd name="connsiteY39" fmla="*/ 2958185 h 6858000"/>
              <a:gd name="connsiteX40" fmla="*/ 363244 w 6354263"/>
              <a:gd name="connsiteY40" fmla="*/ 2843952 h 6858000"/>
              <a:gd name="connsiteX41" fmla="*/ 299193 w 6354263"/>
              <a:gd name="connsiteY41" fmla="*/ 2554718 h 6858000"/>
              <a:gd name="connsiteX42" fmla="*/ 270763 w 6354263"/>
              <a:gd name="connsiteY42" fmla="*/ 2447068 h 6858000"/>
              <a:gd name="connsiteX43" fmla="*/ 274728 w 6354263"/>
              <a:gd name="connsiteY43" fmla="*/ 2423438 h 6858000"/>
              <a:gd name="connsiteX44" fmla="*/ 243390 w 6354263"/>
              <a:gd name="connsiteY44" fmla="*/ 2261920 h 6858000"/>
              <a:gd name="connsiteX45" fmla="*/ 218162 w 6354263"/>
              <a:gd name="connsiteY45" fmla="*/ 2155135 h 6858000"/>
              <a:gd name="connsiteX46" fmla="*/ 215686 w 6354263"/>
              <a:gd name="connsiteY46" fmla="*/ 2118008 h 6858000"/>
              <a:gd name="connsiteX47" fmla="*/ 216653 w 6354263"/>
              <a:gd name="connsiteY47" fmla="*/ 2050531 h 6858000"/>
              <a:gd name="connsiteX48" fmla="*/ 122489 w 6354263"/>
              <a:gd name="connsiteY48" fmla="*/ 1732919 h 6858000"/>
              <a:gd name="connsiteX49" fmla="*/ 94663 w 6354263"/>
              <a:gd name="connsiteY49" fmla="*/ 1615777 h 6858000"/>
              <a:gd name="connsiteX50" fmla="*/ 75954 w 6354263"/>
              <a:gd name="connsiteY50" fmla="*/ 1563678 h 6858000"/>
              <a:gd name="connsiteX51" fmla="*/ 81626 w 6354263"/>
              <a:gd name="connsiteY51" fmla="*/ 1477995 h 6858000"/>
              <a:gd name="connsiteX52" fmla="*/ 76163 w 6354263"/>
              <a:gd name="connsiteY52" fmla="*/ 1307086 h 6858000"/>
              <a:gd name="connsiteX53" fmla="*/ 81884 w 6354263"/>
              <a:gd name="connsiteY53" fmla="*/ 1168288 h 6858000"/>
              <a:gd name="connsiteX54" fmla="*/ 10557 w 6354263"/>
              <a:gd name="connsiteY54" fmla="*/ 711705 h 6858000"/>
              <a:gd name="connsiteX55" fmla="*/ 7547 w 6354263"/>
              <a:gd name="connsiteY55" fmla="*/ 619315 h 6858000"/>
              <a:gd name="connsiteX56" fmla="*/ 1367 w 6354263"/>
              <a:gd name="connsiteY56" fmla="*/ 585934 h 6858000"/>
              <a:gd name="connsiteX57" fmla="*/ 2540 w 6354263"/>
              <a:gd name="connsiteY57" fmla="*/ 525163 h 6858000"/>
              <a:gd name="connsiteX58" fmla="*/ 27257 w 6354263"/>
              <a:gd name="connsiteY58" fmla="*/ 393828 h 6858000"/>
              <a:gd name="connsiteX59" fmla="*/ 42081 w 6354263"/>
              <a:gd name="connsiteY59" fmla="*/ 236673 h 6858000"/>
              <a:gd name="connsiteX60" fmla="*/ 41149 w 6354263"/>
              <a:gd name="connsiteY60" fmla="*/ 144983 h 6858000"/>
              <a:gd name="connsiteX61" fmla="*/ 31684 w 6354263"/>
              <a:gd name="connsiteY61" fmla="*/ 33857 h 6858000"/>
              <a:gd name="connsiteX62" fmla="*/ 13714 w 6354263"/>
              <a:gd name="connsiteY62" fmla="*/ 0 h 6858000"/>
              <a:gd name="connsiteX0" fmla="*/ 13714 w 6354263"/>
              <a:gd name="connsiteY0" fmla="*/ 0 h 6858000"/>
              <a:gd name="connsiteX1" fmla="*/ 6354263 w 6354263"/>
              <a:gd name="connsiteY1" fmla="*/ 0 h 6858000"/>
              <a:gd name="connsiteX2" fmla="*/ 6354263 w 6354263"/>
              <a:gd name="connsiteY2" fmla="*/ 6858000 h 6858000"/>
              <a:gd name="connsiteX3" fmla="*/ 75551 w 6354263"/>
              <a:gd name="connsiteY3" fmla="*/ 6857735 h 6858000"/>
              <a:gd name="connsiteX4" fmla="*/ 111199 w 6354263"/>
              <a:gd name="connsiteY4" fmla="*/ 6776847 h 6858000"/>
              <a:gd name="connsiteX5" fmla="*/ 122402 w 6354263"/>
              <a:gd name="connsiteY5" fmla="*/ 6737706 h 6858000"/>
              <a:gd name="connsiteX6" fmla="*/ 139360 w 6354263"/>
              <a:gd name="connsiteY6" fmla="*/ 6686827 h 6858000"/>
              <a:gd name="connsiteX7" fmla="*/ 150639 w 6354263"/>
              <a:gd name="connsiteY7" fmla="*/ 6633777 h 6858000"/>
              <a:gd name="connsiteX8" fmla="*/ 221601 w 6354263"/>
              <a:gd name="connsiteY8" fmla="*/ 6492130 h 6858000"/>
              <a:gd name="connsiteX9" fmla="*/ 236883 w 6354263"/>
              <a:gd name="connsiteY9" fmla="*/ 6431610 h 6858000"/>
              <a:gd name="connsiteX10" fmla="*/ 255237 w 6354263"/>
              <a:gd name="connsiteY10" fmla="*/ 6294334 h 6858000"/>
              <a:gd name="connsiteX11" fmla="*/ 243327 w 6354263"/>
              <a:gd name="connsiteY11" fmla="*/ 6231403 h 6858000"/>
              <a:gd name="connsiteX12" fmla="*/ 236174 w 6354263"/>
              <a:gd name="connsiteY12" fmla="*/ 6202459 h 6858000"/>
              <a:gd name="connsiteX13" fmla="*/ 235003 w 6354263"/>
              <a:gd name="connsiteY13" fmla="*/ 6153037 h 6858000"/>
              <a:gd name="connsiteX14" fmla="*/ 242392 w 6354263"/>
              <a:gd name="connsiteY14" fmla="*/ 5905303 h 6858000"/>
              <a:gd name="connsiteX15" fmla="*/ 271577 w 6354263"/>
              <a:gd name="connsiteY15" fmla="*/ 5712857 h 6858000"/>
              <a:gd name="connsiteX16" fmla="*/ 338056 w 6354263"/>
              <a:gd name="connsiteY16" fmla="*/ 5449031 h 6858000"/>
              <a:gd name="connsiteX17" fmla="*/ 373987 w 6354263"/>
              <a:gd name="connsiteY17" fmla="*/ 5341916 h 6858000"/>
              <a:gd name="connsiteX18" fmla="*/ 411377 w 6354263"/>
              <a:gd name="connsiteY18" fmla="*/ 5264214 h 6858000"/>
              <a:gd name="connsiteX19" fmla="*/ 417377 w 6354263"/>
              <a:gd name="connsiteY19" fmla="*/ 5225268 h 6858000"/>
              <a:gd name="connsiteX20" fmla="*/ 425445 w 6354263"/>
              <a:gd name="connsiteY20" fmla="*/ 5159961 h 6858000"/>
              <a:gd name="connsiteX21" fmla="*/ 428962 w 6354263"/>
              <a:gd name="connsiteY21" fmla="*/ 5125185 h 6858000"/>
              <a:gd name="connsiteX22" fmla="*/ 443433 w 6354263"/>
              <a:gd name="connsiteY22" fmla="*/ 4993030 h 6858000"/>
              <a:gd name="connsiteX23" fmla="*/ 450164 w 6354263"/>
              <a:gd name="connsiteY23" fmla="*/ 4946844 h 6858000"/>
              <a:gd name="connsiteX24" fmla="*/ 461132 w 6354263"/>
              <a:gd name="connsiteY24" fmla="*/ 4858827 h 6858000"/>
              <a:gd name="connsiteX25" fmla="*/ 466883 w 6354263"/>
              <a:gd name="connsiteY25" fmla="*/ 4808488 h 6858000"/>
              <a:gd name="connsiteX26" fmla="*/ 458077 w 6354263"/>
              <a:gd name="connsiteY26" fmla="*/ 4375228 h 6858000"/>
              <a:gd name="connsiteX27" fmla="*/ 439230 w 6354263"/>
              <a:gd name="connsiteY27" fmla="*/ 4214165 h 6858000"/>
              <a:gd name="connsiteX28" fmla="*/ 440817 w 6354263"/>
              <a:gd name="connsiteY28" fmla="*/ 4076008 h 6858000"/>
              <a:gd name="connsiteX29" fmla="*/ 428834 w 6354263"/>
              <a:gd name="connsiteY29" fmla="*/ 4033999 h 6858000"/>
              <a:gd name="connsiteX30" fmla="*/ 428566 w 6354263"/>
              <a:gd name="connsiteY30" fmla="*/ 4013953 h 6858000"/>
              <a:gd name="connsiteX31" fmla="*/ 432754 w 6354263"/>
              <a:gd name="connsiteY31" fmla="*/ 3872886 h 6858000"/>
              <a:gd name="connsiteX32" fmla="*/ 453474 w 6354263"/>
              <a:gd name="connsiteY32" fmla="*/ 3738082 h 6858000"/>
              <a:gd name="connsiteX33" fmla="*/ 460631 w 6354263"/>
              <a:gd name="connsiteY33" fmla="*/ 3673397 h 6858000"/>
              <a:gd name="connsiteX34" fmla="*/ 459945 w 6354263"/>
              <a:gd name="connsiteY34" fmla="*/ 3637109 h 6858000"/>
              <a:gd name="connsiteX35" fmla="*/ 463299 w 6354263"/>
              <a:gd name="connsiteY35" fmla="*/ 3536883 h 6858000"/>
              <a:gd name="connsiteX36" fmla="*/ 484176 w 6354263"/>
              <a:gd name="connsiteY36" fmla="*/ 3295862 h 6858000"/>
              <a:gd name="connsiteX37" fmla="*/ 467153 w 6354263"/>
              <a:gd name="connsiteY37" fmla="*/ 3158586 h 6858000"/>
              <a:gd name="connsiteX38" fmla="*/ 429046 w 6354263"/>
              <a:gd name="connsiteY38" fmla="*/ 3072935 h 6858000"/>
              <a:gd name="connsiteX39" fmla="*/ 404861 w 6354263"/>
              <a:gd name="connsiteY39" fmla="*/ 2958185 h 6858000"/>
              <a:gd name="connsiteX40" fmla="*/ 363244 w 6354263"/>
              <a:gd name="connsiteY40" fmla="*/ 2843952 h 6858000"/>
              <a:gd name="connsiteX41" fmla="*/ 299193 w 6354263"/>
              <a:gd name="connsiteY41" fmla="*/ 2554718 h 6858000"/>
              <a:gd name="connsiteX42" fmla="*/ 270763 w 6354263"/>
              <a:gd name="connsiteY42" fmla="*/ 2447068 h 6858000"/>
              <a:gd name="connsiteX43" fmla="*/ 274728 w 6354263"/>
              <a:gd name="connsiteY43" fmla="*/ 2423438 h 6858000"/>
              <a:gd name="connsiteX44" fmla="*/ 243390 w 6354263"/>
              <a:gd name="connsiteY44" fmla="*/ 2261920 h 6858000"/>
              <a:gd name="connsiteX45" fmla="*/ 218162 w 6354263"/>
              <a:gd name="connsiteY45" fmla="*/ 2155135 h 6858000"/>
              <a:gd name="connsiteX46" fmla="*/ 215686 w 6354263"/>
              <a:gd name="connsiteY46" fmla="*/ 2118008 h 6858000"/>
              <a:gd name="connsiteX47" fmla="*/ 216653 w 6354263"/>
              <a:gd name="connsiteY47" fmla="*/ 2050531 h 6858000"/>
              <a:gd name="connsiteX48" fmla="*/ 122489 w 6354263"/>
              <a:gd name="connsiteY48" fmla="*/ 1732919 h 6858000"/>
              <a:gd name="connsiteX49" fmla="*/ 94663 w 6354263"/>
              <a:gd name="connsiteY49" fmla="*/ 1615777 h 6858000"/>
              <a:gd name="connsiteX50" fmla="*/ 75954 w 6354263"/>
              <a:gd name="connsiteY50" fmla="*/ 1563678 h 6858000"/>
              <a:gd name="connsiteX51" fmla="*/ 81626 w 6354263"/>
              <a:gd name="connsiteY51" fmla="*/ 1477995 h 6858000"/>
              <a:gd name="connsiteX52" fmla="*/ 76163 w 6354263"/>
              <a:gd name="connsiteY52" fmla="*/ 1307086 h 6858000"/>
              <a:gd name="connsiteX53" fmla="*/ 81884 w 6354263"/>
              <a:gd name="connsiteY53" fmla="*/ 1168288 h 6858000"/>
              <a:gd name="connsiteX54" fmla="*/ 10557 w 6354263"/>
              <a:gd name="connsiteY54" fmla="*/ 711705 h 6858000"/>
              <a:gd name="connsiteX55" fmla="*/ 7547 w 6354263"/>
              <a:gd name="connsiteY55" fmla="*/ 619315 h 6858000"/>
              <a:gd name="connsiteX56" fmla="*/ 1367 w 6354263"/>
              <a:gd name="connsiteY56" fmla="*/ 585934 h 6858000"/>
              <a:gd name="connsiteX57" fmla="*/ 2540 w 6354263"/>
              <a:gd name="connsiteY57" fmla="*/ 525163 h 6858000"/>
              <a:gd name="connsiteX58" fmla="*/ 27257 w 6354263"/>
              <a:gd name="connsiteY58" fmla="*/ 393828 h 6858000"/>
              <a:gd name="connsiteX59" fmla="*/ 42081 w 6354263"/>
              <a:gd name="connsiteY59" fmla="*/ 236673 h 6858000"/>
              <a:gd name="connsiteX60" fmla="*/ 41149 w 6354263"/>
              <a:gd name="connsiteY60" fmla="*/ 144983 h 6858000"/>
              <a:gd name="connsiteX61" fmla="*/ 31684 w 6354263"/>
              <a:gd name="connsiteY61" fmla="*/ 33857 h 6858000"/>
              <a:gd name="connsiteX62" fmla="*/ 13714 w 6354263"/>
              <a:gd name="connsiteY62" fmla="*/ 0 h 6858000"/>
              <a:gd name="connsiteX0" fmla="*/ 12347 w 6352896"/>
              <a:gd name="connsiteY0" fmla="*/ 0 h 6858000"/>
              <a:gd name="connsiteX1" fmla="*/ 6352896 w 6352896"/>
              <a:gd name="connsiteY1" fmla="*/ 0 h 6858000"/>
              <a:gd name="connsiteX2" fmla="*/ 6352896 w 6352896"/>
              <a:gd name="connsiteY2" fmla="*/ 6858000 h 6858000"/>
              <a:gd name="connsiteX3" fmla="*/ 74184 w 6352896"/>
              <a:gd name="connsiteY3" fmla="*/ 6857735 h 6858000"/>
              <a:gd name="connsiteX4" fmla="*/ 109832 w 6352896"/>
              <a:gd name="connsiteY4" fmla="*/ 6776847 h 6858000"/>
              <a:gd name="connsiteX5" fmla="*/ 121035 w 6352896"/>
              <a:gd name="connsiteY5" fmla="*/ 6737706 h 6858000"/>
              <a:gd name="connsiteX6" fmla="*/ 137993 w 6352896"/>
              <a:gd name="connsiteY6" fmla="*/ 6686827 h 6858000"/>
              <a:gd name="connsiteX7" fmla="*/ 149272 w 6352896"/>
              <a:gd name="connsiteY7" fmla="*/ 6633777 h 6858000"/>
              <a:gd name="connsiteX8" fmla="*/ 220234 w 6352896"/>
              <a:gd name="connsiteY8" fmla="*/ 6492130 h 6858000"/>
              <a:gd name="connsiteX9" fmla="*/ 235516 w 6352896"/>
              <a:gd name="connsiteY9" fmla="*/ 6431610 h 6858000"/>
              <a:gd name="connsiteX10" fmla="*/ 253870 w 6352896"/>
              <a:gd name="connsiteY10" fmla="*/ 6294334 h 6858000"/>
              <a:gd name="connsiteX11" fmla="*/ 241960 w 6352896"/>
              <a:gd name="connsiteY11" fmla="*/ 6231403 h 6858000"/>
              <a:gd name="connsiteX12" fmla="*/ 234807 w 6352896"/>
              <a:gd name="connsiteY12" fmla="*/ 6202459 h 6858000"/>
              <a:gd name="connsiteX13" fmla="*/ 233636 w 6352896"/>
              <a:gd name="connsiteY13" fmla="*/ 6153037 h 6858000"/>
              <a:gd name="connsiteX14" fmla="*/ 241025 w 6352896"/>
              <a:gd name="connsiteY14" fmla="*/ 5905303 h 6858000"/>
              <a:gd name="connsiteX15" fmla="*/ 270210 w 6352896"/>
              <a:gd name="connsiteY15" fmla="*/ 5712857 h 6858000"/>
              <a:gd name="connsiteX16" fmla="*/ 336689 w 6352896"/>
              <a:gd name="connsiteY16" fmla="*/ 5449031 h 6858000"/>
              <a:gd name="connsiteX17" fmla="*/ 372620 w 6352896"/>
              <a:gd name="connsiteY17" fmla="*/ 5341916 h 6858000"/>
              <a:gd name="connsiteX18" fmla="*/ 410010 w 6352896"/>
              <a:gd name="connsiteY18" fmla="*/ 5264214 h 6858000"/>
              <a:gd name="connsiteX19" fmla="*/ 416010 w 6352896"/>
              <a:gd name="connsiteY19" fmla="*/ 5225268 h 6858000"/>
              <a:gd name="connsiteX20" fmla="*/ 424078 w 6352896"/>
              <a:gd name="connsiteY20" fmla="*/ 5159961 h 6858000"/>
              <a:gd name="connsiteX21" fmla="*/ 427595 w 6352896"/>
              <a:gd name="connsiteY21" fmla="*/ 5125185 h 6858000"/>
              <a:gd name="connsiteX22" fmla="*/ 442066 w 6352896"/>
              <a:gd name="connsiteY22" fmla="*/ 4993030 h 6858000"/>
              <a:gd name="connsiteX23" fmla="*/ 448797 w 6352896"/>
              <a:gd name="connsiteY23" fmla="*/ 4946844 h 6858000"/>
              <a:gd name="connsiteX24" fmla="*/ 459765 w 6352896"/>
              <a:gd name="connsiteY24" fmla="*/ 4858827 h 6858000"/>
              <a:gd name="connsiteX25" fmla="*/ 465516 w 6352896"/>
              <a:gd name="connsiteY25" fmla="*/ 4808488 h 6858000"/>
              <a:gd name="connsiteX26" fmla="*/ 456710 w 6352896"/>
              <a:gd name="connsiteY26" fmla="*/ 4375228 h 6858000"/>
              <a:gd name="connsiteX27" fmla="*/ 437863 w 6352896"/>
              <a:gd name="connsiteY27" fmla="*/ 4214165 h 6858000"/>
              <a:gd name="connsiteX28" fmla="*/ 439450 w 6352896"/>
              <a:gd name="connsiteY28" fmla="*/ 4076008 h 6858000"/>
              <a:gd name="connsiteX29" fmla="*/ 427467 w 6352896"/>
              <a:gd name="connsiteY29" fmla="*/ 4033999 h 6858000"/>
              <a:gd name="connsiteX30" fmla="*/ 427199 w 6352896"/>
              <a:gd name="connsiteY30" fmla="*/ 4013953 h 6858000"/>
              <a:gd name="connsiteX31" fmla="*/ 431387 w 6352896"/>
              <a:gd name="connsiteY31" fmla="*/ 3872886 h 6858000"/>
              <a:gd name="connsiteX32" fmla="*/ 452107 w 6352896"/>
              <a:gd name="connsiteY32" fmla="*/ 3738082 h 6858000"/>
              <a:gd name="connsiteX33" fmla="*/ 459264 w 6352896"/>
              <a:gd name="connsiteY33" fmla="*/ 3673397 h 6858000"/>
              <a:gd name="connsiteX34" fmla="*/ 458578 w 6352896"/>
              <a:gd name="connsiteY34" fmla="*/ 3637109 h 6858000"/>
              <a:gd name="connsiteX35" fmla="*/ 461932 w 6352896"/>
              <a:gd name="connsiteY35" fmla="*/ 3536883 h 6858000"/>
              <a:gd name="connsiteX36" fmla="*/ 482809 w 6352896"/>
              <a:gd name="connsiteY36" fmla="*/ 3295862 h 6858000"/>
              <a:gd name="connsiteX37" fmla="*/ 465786 w 6352896"/>
              <a:gd name="connsiteY37" fmla="*/ 3158586 h 6858000"/>
              <a:gd name="connsiteX38" fmla="*/ 427679 w 6352896"/>
              <a:gd name="connsiteY38" fmla="*/ 3072935 h 6858000"/>
              <a:gd name="connsiteX39" fmla="*/ 403494 w 6352896"/>
              <a:gd name="connsiteY39" fmla="*/ 2958185 h 6858000"/>
              <a:gd name="connsiteX40" fmla="*/ 361877 w 6352896"/>
              <a:gd name="connsiteY40" fmla="*/ 2843952 h 6858000"/>
              <a:gd name="connsiteX41" fmla="*/ 297826 w 6352896"/>
              <a:gd name="connsiteY41" fmla="*/ 2554718 h 6858000"/>
              <a:gd name="connsiteX42" fmla="*/ 269396 w 6352896"/>
              <a:gd name="connsiteY42" fmla="*/ 2447068 h 6858000"/>
              <a:gd name="connsiteX43" fmla="*/ 273361 w 6352896"/>
              <a:gd name="connsiteY43" fmla="*/ 2423438 h 6858000"/>
              <a:gd name="connsiteX44" fmla="*/ 242023 w 6352896"/>
              <a:gd name="connsiteY44" fmla="*/ 2261920 h 6858000"/>
              <a:gd name="connsiteX45" fmla="*/ 216795 w 6352896"/>
              <a:gd name="connsiteY45" fmla="*/ 2155135 h 6858000"/>
              <a:gd name="connsiteX46" fmla="*/ 214319 w 6352896"/>
              <a:gd name="connsiteY46" fmla="*/ 2118008 h 6858000"/>
              <a:gd name="connsiteX47" fmla="*/ 215286 w 6352896"/>
              <a:gd name="connsiteY47" fmla="*/ 2050531 h 6858000"/>
              <a:gd name="connsiteX48" fmla="*/ 121122 w 6352896"/>
              <a:gd name="connsiteY48" fmla="*/ 1732919 h 6858000"/>
              <a:gd name="connsiteX49" fmla="*/ 93296 w 6352896"/>
              <a:gd name="connsiteY49" fmla="*/ 1615777 h 6858000"/>
              <a:gd name="connsiteX50" fmla="*/ 74587 w 6352896"/>
              <a:gd name="connsiteY50" fmla="*/ 1563678 h 6858000"/>
              <a:gd name="connsiteX51" fmla="*/ 80259 w 6352896"/>
              <a:gd name="connsiteY51" fmla="*/ 1477995 h 6858000"/>
              <a:gd name="connsiteX52" fmla="*/ 74796 w 6352896"/>
              <a:gd name="connsiteY52" fmla="*/ 1307086 h 6858000"/>
              <a:gd name="connsiteX53" fmla="*/ 80517 w 6352896"/>
              <a:gd name="connsiteY53" fmla="*/ 1168288 h 6858000"/>
              <a:gd name="connsiteX54" fmla="*/ 9190 w 6352896"/>
              <a:gd name="connsiteY54" fmla="*/ 711705 h 6858000"/>
              <a:gd name="connsiteX55" fmla="*/ 6180 w 6352896"/>
              <a:gd name="connsiteY55" fmla="*/ 619315 h 6858000"/>
              <a:gd name="connsiteX56" fmla="*/ 0 w 6352896"/>
              <a:gd name="connsiteY56" fmla="*/ 585934 h 6858000"/>
              <a:gd name="connsiteX57" fmla="*/ 25890 w 6352896"/>
              <a:gd name="connsiteY57" fmla="*/ 393828 h 6858000"/>
              <a:gd name="connsiteX58" fmla="*/ 40714 w 6352896"/>
              <a:gd name="connsiteY58" fmla="*/ 236673 h 6858000"/>
              <a:gd name="connsiteX59" fmla="*/ 39782 w 6352896"/>
              <a:gd name="connsiteY59" fmla="*/ 144983 h 6858000"/>
              <a:gd name="connsiteX60" fmla="*/ 30317 w 6352896"/>
              <a:gd name="connsiteY60" fmla="*/ 33857 h 6858000"/>
              <a:gd name="connsiteX61" fmla="*/ 12347 w 6352896"/>
              <a:gd name="connsiteY61" fmla="*/ 0 h 6858000"/>
              <a:gd name="connsiteX0" fmla="*/ 6167 w 6346716"/>
              <a:gd name="connsiteY0" fmla="*/ 0 h 6858000"/>
              <a:gd name="connsiteX1" fmla="*/ 6346716 w 6346716"/>
              <a:gd name="connsiteY1" fmla="*/ 0 h 6858000"/>
              <a:gd name="connsiteX2" fmla="*/ 6346716 w 6346716"/>
              <a:gd name="connsiteY2" fmla="*/ 6858000 h 6858000"/>
              <a:gd name="connsiteX3" fmla="*/ 68004 w 6346716"/>
              <a:gd name="connsiteY3" fmla="*/ 6857735 h 6858000"/>
              <a:gd name="connsiteX4" fmla="*/ 103652 w 6346716"/>
              <a:gd name="connsiteY4" fmla="*/ 6776847 h 6858000"/>
              <a:gd name="connsiteX5" fmla="*/ 114855 w 6346716"/>
              <a:gd name="connsiteY5" fmla="*/ 6737706 h 6858000"/>
              <a:gd name="connsiteX6" fmla="*/ 131813 w 6346716"/>
              <a:gd name="connsiteY6" fmla="*/ 6686827 h 6858000"/>
              <a:gd name="connsiteX7" fmla="*/ 143092 w 6346716"/>
              <a:gd name="connsiteY7" fmla="*/ 6633777 h 6858000"/>
              <a:gd name="connsiteX8" fmla="*/ 214054 w 6346716"/>
              <a:gd name="connsiteY8" fmla="*/ 6492130 h 6858000"/>
              <a:gd name="connsiteX9" fmla="*/ 229336 w 6346716"/>
              <a:gd name="connsiteY9" fmla="*/ 6431610 h 6858000"/>
              <a:gd name="connsiteX10" fmla="*/ 247690 w 6346716"/>
              <a:gd name="connsiteY10" fmla="*/ 6294334 h 6858000"/>
              <a:gd name="connsiteX11" fmla="*/ 235780 w 6346716"/>
              <a:gd name="connsiteY11" fmla="*/ 6231403 h 6858000"/>
              <a:gd name="connsiteX12" fmla="*/ 228627 w 6346716"/>
              <a:gd name="connsiteY12" fmla="*/ 6202459 h 6858000"/>
              <a:gd name="connsiteX13" fmla="*/ 227456 w 6346716"/>
              <a:gd name="connsiteY13" fmla="*/ 6153037 h 6858000"/>
              <a:gd name="connsiteX14" fmla="*/ 234845 w 6346716"/>
              <a:gd name="connsiteY14" fmla="*/ 5905303 h 6858000"/>
              <a:gd name="connsiteX15" fmla="*/ 264030 w 6346716"/>
              <a:gd name="connsiteY15" fmla="*/ 5712857 h 6858000"/>
              <a:gd name="connsiteX16" fmla="*/ 330509 w 6346716"/>
              <a:gd name="connsiteY16" fmla="*/ 5449031 h 6858000"/>
              <a:gd name="connsiteX17" fmla="*/ 366440 w 6346716"/>
              <a:gd name="connsiteY17" fmla="*/ 5341916 h 6858000"/>
              <a:gd name="connsiteX18" fmla="*/ 403830 w 6346716"/>
              <a:gd name="connsiteY18" fmla="*/ 5264214 h 6858000"/>
              <a:gd name="connsiteX19" fmla="*/ 409830 w 6346716"/>
              <a:gd name="connsiteY19" fmla="*/ 5225268 h 6858000"/>
              <a:gd name="connsiteX20" fmla="*/ 417898 w 6346716"/>
              <a:gd name="connsiteY20" fmla="*/ 5159961 h 6858000"/>
              <a:gd name="connsiteX21" fmla="*/ 421415 w 6346716"/>
              <a:gd name="connsiteY21" fmla="*/ 5125185 h 6858000"/>
              <a:gd name="connsiteX22" fmla="*/ 435886 w 6346716"/>
              <a:gd name="connsiteY22" fmla="*/ 4993030 h 6858000"/>
              <a:gd name="connsiteX23" fmla="*/ 442617 w 6346716"/>
              <a:gd name="connsiteY23" fmla="*/ 4946844 h 6858000"/>
              <a:gd name="connsiteX24" fmla="*/ 453585 w 6346716"/>
              <a:gd name="connsiteY24" fmla="*/ 4858827 h 6858000"/>
              <a:gd name="connsiteX25" fmla="*/ 459336 w 6346716"/>
              <a:gd name="connsiteY25" fmla="*/ 4808488 h 6858000"/>
              <a:gd name="connsiteX26" fmla="*/ 450530 w 6346716"/>
              <a:gd name="connsiteY26" fmla="*/ 4375228 h 6858000"/>
              <a:gd name="connsiteX27" fmla="*/ 431683 w 6346716"/>
              <a:gd name="connsiteY27" fmla="*/ 4214165 h 6858000"/>
              <a:gd name="connsiteX28" fmla="*/ 433270 w 6346716"/>
              <a:gd name="connsiteY28" fmla="*/ 4076008 h 6858000"/>
              <a:gd name="connsiteX29" fmla="*/ 421287 w 6346716"/>
              <a:gd name="connsiteY29" fmla="*/ 4033999 h 6858000"/>
              <a:gd name="connsiteX30" fmla="*/ 421019 w 6346716"/>
              <a:gd name="connsiteY30" fmla="*/ 4013953 h 6858000"/>
              <a:gd name="connsiteX31" fmla="*/ 425207 w 6346716"/>
              <a:gd name="connsiteY31" fmla="*/ 3872886 h 6858000"/>
              <a:gd name="connsiteX32" fmla="*/ 445927 w 6346716"/>
              <a:gd name="connsiteY32" fmla="*/ 3738082 h 6858000"/>
              <a:gd name="connsiteX33" fmla="*/ 453084 w 6346716"/>
              <a:gd name="connsiteY33" fmla="*/ 3673397 h 6858000"/>
              <a:gd name="connsiteX34" fmla="*/ 452398 w 6346716"/>
              <a:gd name="connsiteY34" fmla="*/ 3637109 h 6858000"/>
              <a:gd name="connsiteX35" fmla="*/ 455752 w 6346716"/>
              <a:gd name="connsiteY35" fmla="*/ 3536883 h 6858000"/>
              <a:gd name="connsiteX36" fmla="*/ 476629 w 6346716"/>
              <a:gd name="connsiteY36" fmla="*/ 3295862 h 6858000"/>
              <a:gd name="connsiteX37" fmla="*/ 459606 w 6346716"/>
              <a:gd name="connsiteY37" fmla="*/ 3158586 h 6858000"/>
              <a:gd name="connsiteX38" fmla="*/ 421499 w 6346716"/>
              <a:gd name="connsiteY38" fmla="*/ 3072935 h 6858000"/>
              <a:gd name="connsiteX39" fmla="*/ 397314 w 6346716"/>
              <a:gd name="connsiteY39" fmla="*/ 2958185 h 6858000"/>
              <a:gd name="connsiteX40" fmla="*/ 355697 w 6346716"/>
              <a:gd name="connsiteY40" fmla="*/ 2843952 h 6858000"/>
              <a:gd name="connsiteX41" fmla="*/ 291646 w 6346716"/>
              <a:gd name="connsiteY41" fmla="*/ 2554718 h 6858000"/>
              <a:gd name="connsiteX42" fmla="*/ 263216 w 6346716"/>
              <a:gd name="connsiteY42" fmla="*/ 2447068 h 6858000"/>
              <a:gd name="connsiteX43" fmla="*/ 267181 w 6346716"/>
              <a:gd name="connsiteY43" fmla="*/ 2423438 h 6858000"/>
              <a:gd name="connsiteX44" fmla="*/ 235843 w 6346716"/>
              <a:gd name="connsiteY44" fmla="*/ 2261920 h 6858000"/>
              <a:gd name="connsiteX45" fmla="*/ 210615 w 6346716"/>
              <a:gd name="connsiteY45" fmla="*/ 2155135 h 6858000"/>
              <a:gd name="connsiteX46" fmla="*/ 208139 w 6346716"/>
              <a:gd name="connsiteY46" fmla="*/ 2118008 h 6858000"/>
              <a:gd name="connsiteX47" fmla="*/ 209106 w 6346716"/>
              <a:gd name="connsiteY47" fmla="*/ 2050531 h 6858000"/>
              <a:gd name="connsiteX48" fmla="*/ 114942 w 6346716"/>
              <a:gd name="connsiteY48" fmla="*/ 1732919 h 6858000"/>
              <a:gd name="connsiteX49" fmla="*/ 87116 w 6346716"/>
              <a:gd name="connsiteY49" fmla="*/ 1615777 h 6858000"/>
              <a:gd name="connsiteX50" fmla="*/ 68407 w 6346716"/>
              <a:gd name="connsiteY50" fmla="*/ 1563678 h 6858000"/>
              <a:gd name="connsiteX51" fmla="*/ 74079 w 6346716"/>
              <a:gd name="connsiteY51" fmla="*/ 1477995 h 6858000"/>
              <a:gd name="connsiteX52" fmla="*/ 68616 w 6346716"/>
              <a:gd name="connsiteY52" fmla="*/ 1307086 h 6858000"/>
              <a:gd name="connsiteX53" fmla="*/ 74337 w 6346716"/>
              <a:gd name="connsiteY53" fmla="*/ 1168288 h 6858000"/>
              <a:gd name="connsiteX54" fmla="*/ 3010 w 6346716"/>
              <a:gd name="connsiteY54" fmla="*/ 711705 h 6858000"/>
              <a:gd name="connsiteX55" fmla="*/ 0 w 6346716"/>
              <a:gd name="connsiteY55" fmla="*/ 619315 h 6858000"/>
              <a:gd name="connsiteX56" fmla="*/ 19710 w 6346716"/>
              <a:gd name="connsiteY56" fmla="*/ 393828 h 6858000"/>
              <a:gd name="connsiteX57" fmla="*/ 34534 w 6346716"/>
              <a:gd name="connsiteY57" fmla="*/ 236673 h 6858000"/>
              <a:gd name="connsiteX58" fmla="*/ 33602 w 6346716"/>
              <a:gd name="connsiteY58" fmla="*/ 144983 h 6858000"/>
              <a:gd name="connsiteX59" fmla="*/ 24137 w 6346716"/>
              <a:gd name="connsiteY59" fmla="*/ 33857 h 6858000"/>
              <a:gd name="connsiteX60" fmla="*/ 6167 w 6346716"/>
              <a:gd name="connsiteY60" fmla="*/ 0 h 6858000"/>
              <a:gd name="connsiteX0" fmla="*/ 8704 w 6349253"/>
              <a:gd name="connsiteY0" fmla="*/ 0 h 6858000"/>
              <a:gd name="connsiteX1" fmla="*/ 6349253 w 6349253"/>
              <a:gd name="connsiteY1" fmla="*/ 0 h 6858000"/>
              <a:gd name="connsiteX2" fmla="*/ 6349253 w 6349253"/>
              <a:gd name="connsiteY2" fmla="*/ 6858000 h 6858000"/>
              <a:gd name="connsiteX3" fmla="*/ 70541 w 6349253"/>
              <a:gd name="connsiteY3" fmla="*/ 6857735 h 6858000"/>
              <a:gd name="connsiteX4" fmla="*/ 106189 w 6349253"/>
              <a:gd name="connsiteY4" fmla="*/ 6776847 h 6858000"/>
              <a:gd name="connsiteX5" fmla="*/ 117392 w 6349253"/>
              <a:gd name="connsiteY5" fmla="*/ 6737706 h 6858000"/>
              <a:gd name="connsiteX6" fmla="*/ 134350 w 6349253"/>
              <a:gd name="connsiteY6" fmla="*/ 6686827 h 6858000"/>
              <a:gd name="connsiteX7" fmla="*/ 145629 w 6349253"/>
              <a:gd name="connsiteY7" fmla="*/ 6633777 h 6858000"/>
              <a:gd name="connsiteX8" fmla="*/ 216591 w 6349253"/>
              <a:gd name="connsiteY8" fmla="*/ 6492130 h 6858000"/>
              <a:gd name="connsiteX9" fmla="*/ 231873 w 6349253"/>
              <a:gd name="connsiteY9" fmla="*/ 6431610 h 6858000"/>
              <a:gd name="connsiteX10" fmla="*/ 250227 w 6349253"/>
              <a:gd name="connsiteY10" fmla="*/ 6294334 h 6858000"/>
              <a:gd name="connsiteX11" fmla="*/ 238317 w 6349253"/>
              <a:gd name="connsiteY11" fmla="*/ 6231403 h 6858000"/>
              <a:gd name="connsiteX12" fmla="*/ 231164 w 6349253"/>
              <a:gd name="connsiteY12" fmla="*/ 6202459 h 6858000"/>
              <a:gd name="connsiteX13" fmla="*/ 229993 w 6349253"/>
              <a:gd name="connsiteY13" fmla="*/ 6153037 h 6858000"/>
              <a:gd name="connsiteX14" fmla="*/ 237382 w 6349253"/>
              <a:gd name="connsiteY14" fmla="*/ 5905303 h 6858000"/>
              <a:gd name="connsiteX15" fmla="*/ 266567 w 6349253"/>
              <a:gd name="connsiteY15" fmla="*/ 5712857 h 6858000"/>
              <a:gd name="connsiteX16" fmla="*/ 333046 w 6349253"/>
              <a:gd name="connsiteY16" fmla="*/ 5449031 h 6858000"/>
              <a:gd name="connsiteX17" fmla="*/ 368977 w 6349253"/>
              <a:gd name="connsiteY17" fmla="*/ 5341916 h 6858000"/>
              <a:gd name="connsiteX18" fmla="*/ 406367 w 6349253"/>
              <a:gd name="connsiteY18" fmla="*/ 5264214 h 6858000"/>
              <a:gd name="connsiteX19" fmla="*/ 412367 w 6349253"/>
              <a:gd name="connsiteY19" fmla="*/ 5225268 h 6858000"/>
              <a:gd name="connsiteX20" fmla="*/ 420435 w 6349253"/>
              <a:gd name="connsiteY20" fmla="*/ 5159961 h 6858000"/>
              <a:gd name="connsiteX21" fmla="*/ 423952 w 6349253"/>
              <a:gd name="connsiteY21" fmla="*/ 5125185 h 6858000"/>
              <a:gd name="connsiteX22" fmla="*/ 438423 w 6349253"/>
              <a:gd name="connsiteY22" fmla="*/ 4993030 h 6858000"/>
              <a:gd name="connsiteX23" fmla="*/ 445154 w 6349253"/>
              <a:gd name="connsiteY23" fmla="*/ 4946844 h 6858000"/>
              <a:gd name="connsiteX24" fmla="*/ 456122 w 6349253"/>
              <a:gd name="connsiteY24" fmla="*/ 4858827 h 6858000"/>
              <a:gd name="connsiteX25" fmla="*/ 461873 w 6349253"/>
              <a:gd name="connsiteY25" fmla="*/ 4808488 h 6858000"/>
              <a:gd name="connsiteX26" fmla="*/ 453067 w 6349253"/>
              <a:gd name="connsiteY26" fmla="*/ 4375228 h 6858000"/>
              <a:gd name="connsiteX27" fmla="*/ 434220 w 6349253"/>
              <a:gd name="connsiteY27" fmla="*/ 4214165 h 6858000"/>
              <a:gd name="connsiteX28" fmla="*/ 435807 w 6349253"/>
              <a:gd name="connsiteY28" fmla="*/ 4076008 h 6858000"/>
              <a:gd name="connsiteX29" fmla="*/ 423824 w 6349253"/>
              <a:gd name="connsiteY29" fmla="*/ 4033999 h 6858000"/>
              <a:gd name="connsiteX30" fmla="*/ 423556 w 6349253"/>
              <a:gd name="connsiteY30" fmla="*/ 4013953 h 6858000"/>
              <a:gd name="connsiteX31" fmla="*/ 427744 w 6349253"/>
              <a:gd name="connsiteY31" fmla="*/ 3872886 h 6858000"/>
              <a:gd name="connsiteX32" fmla="*/ 448464 w 6349253"/>
              <a:gd name="connsiteY32" fmla="*/ 3738082 h 6858000"/>
              <a:gd name="connsiteX33" fmla="*/ 455621 w 6349253"/>
              <a:gd name="connsiteY33" fmla="*/ 3673397 h 6858000"/>
              <a:gd name="connsiteX34" fmla="*/ 454935 w 6349253"/>
              <a:gd name="connsiteY34" fmla="*/ 3637109 h 6858000"/>
              <a:gd name="connsiteX35" fmla="*/ 458289 w 6349253"/>
              <a:gd name="connsiteY35" fmla="*/ 3536883 h 6858000"/>
              <a:gd name="connsiteX36" fmla="*/ 479166 w 6349253"/>
              <a:gd name="connsiteY36" fmla="*/ 3295862 h 6858000"/>
              <a:gd name="connsiteX37" fmla="*/ 462143 w 6349253"/>
              <a:gd name="connsiteY37" fmla="*/ 3158586 h 6858000"/>
              <a:gd name="connsiteX38" fmla="*/ 424036 w 6349253"/>
              <a:gd name="connsiteY38" fmla="*/ 3072935 h 6858000"/>
              <a:gd name="connsiteX39" fmla="*/ 399851 w 6349253"/>
              <a:gd name="connsiteY39" fmla="*/ 2958185 h 6858000"/>
              <a:gd name="connsiteX40" fmla="*/ 358234 w 6349253"/>
              <a:gd name="connsiteY40" fmla="*/ 2843952 h 6858000"/>
              <a:gd name="connsiteX41" fmla="*/ 294183 w 6349253"/>
              <a:gd name="connsiteY41" fmla="*/ 2554718 h 6858000"/>
              <a:gd name="connsiteX42" fmla="*/ 265753 w 6349253"/>
              <a:gd name="connsiteY42" fmla="*/ 2447068 h 6858000"/>
              <a:gd name="connsiteX43" fmla="*/ 269718 w 6349253"/>
              <a:gd name="connsiteY43" fmla="*/ 2423438 h 6858000"/>
              <a:gd name="connsiteX44" fmla="*/ 238380 w 6349253"/>
              <a:gd name="connsiteY44" fmla="*/ 2261920 h 6858000"/>
              <a:gd name="connsiteX45" fmla="*/ 213152 w 6349253"/>
              <a:gd name="connsiteY45" fmla="*/ 2155135 h 6858000"/>
              <a:gd name="connsiteX46" fmla="*/ 210676 w 6349253"/>
              <a:gd name="connsiteY46" fmla="*/ 2118008 h 6858000"/>
              <a:gd name="connsiteX47" fmla="*/ 211643 w 6349253"/>
              <a:gd name="connsiteY47" fmla="*/ 2050531 h 6858000"/>
              <a:gd name="connsiteX48" fmla="*/ 117479 w 6349253"/>
              <a:gd name="connsiteY48" fmla="*/ 1732919 h 6858000"/>
              <a:gd name="connsiteX49" fmla="*/ 89653 w 6349253"/>
              <a:gd name="connsiteY49" fmla="*/ 1615777 h 6858000"/>
              <a:gd name="connsiteX50" fmla="*/ 70944 w 6349253"/>
              <a:gd name="connsiteY50" fmla="*/ 1563678 h 6858000"/>
              <a:gd name="connsiteX51" fmla="*/ 76616 w 6349253"/>
              <a:gd name="connsiteY51" fmla="*/ 1477995 h 6858000"/>
              <a:gd name="connsiteX52" fmla="*/ 71153 w 6349253"/>
              <a:gd name="connsiteY52" fmla="*/ 1307086 h 6858000"/>
              <a:gd name="connsiteX53" fmla="*/ 76874 w 6349253"/>
              <a:gd name="connsiteY53" fmla="*/ 1168288 h 6858000"/>
              <a:gd name="connsiteX54" fmla="*/ 5547 w 6349253"/>
              <a:gd name="connsiteY54" fmla="*/ 711705 h 6858000"/>
              <a:gd name="connsiteX55" fmla="*/ 0 w 6349253"/>
              <a:gd name="connsiteY55" fmla="*/ 657363 h 6858000"/>
              <a:gd name="connsiteX56" fmla="*/ 22247 w 6349253"/>
              <a:gd name="connsiteY56" fmla="*/ 393828 h 6858000"/>
              <a:gd name="connsiteX57" fmla="*/ 37071 w 6349253"/>
              <a:gd name="connsiteY57" fmla="*/ 236673 h 6858000"/>
              <a:gd name="connsiteX58" fmla="*/ 36139 w 6349253"/>
              <a:gd name="connsiteY58" fmla="*/ 144983 h 6858000"/>
              <a:gd name="connsiteX59" fmla="*/ 26674 w 6349253"/>
              <a:gd name="connsiteY59" fmla="*/ 33857 h 6858000"/>
              <a:gd name="connsiteX60" fmla="*/ 8704 w 6349253"/>
              <a:gd name="connsiteY60" fmla="*/ 0 h 6858000"/>
              <a:gd name="connsiteX0" fmla="*/ 11360 w 6351909"/>
              <a:gd name="connsiteY0" fmla="*/ 0 h 6858000"/>
              <a:gd name="connsiteX1" fmla="*/ 6351909 w 6351909"/>
              <a:gd name="connsiteY1" fmla="*/ 0 h 6858000"/>
              <a:gd name="connsiteX2" fmla="*/ 6351909 w 6351909"/>
              <a:gd name="connsiteY2" fmla="*/ 6858000 h 6858000"/>
              <a:gd name="connsiteX3" fmla="*/ 73197 w 6351909"/>
              <a:gd name="connsiteY3" fmla="*/ 6857735 h 6858000"/>
              <a:gd name="connsiteX4" fmla="*/ 108845 w 6351909"/>
              <a:gd name="connsiteY4" fmla="*/ 6776847 h 6858000"/>
              <a:gd name="connsiteX5" fmla="*/ 120048 w 6351909"/>
              <a:gd name="connsiteY5" fmla="*/ 6737706 h 6858000"/>
              <a:gd name="connsiteX6" fmla="*/ 137006 w 6351909"/>
              <a:gd name="connsiteY6" fmla="*/ 6686827 h 6858000"/>
              <a:gd name="connsiteX7" fmla="*/ 148285 w 6351909"/>
              <a:gd name="connsiteY7" fmla="*/ 6633777 h 6858000"/>
              <a:gd name="connsiteX8" fmla="*/ 219247 w 6351909"/>
              <a:gd name="connsiteY8" fmla="*/ 6492130 h 6858000"/>
              <a:gd name="connsiteX9" fmla="*/ 234529 w 6351909"/>
              <a:gd name="connsiteY9" fmla="*/ 6431610 h 6858000"/>
              <a:gd name="connsiteX10" fmla="*/ 252883 w 6351909"/>
              <a:gd name="connsiteY10" fmla="*/ 6294334 h 6858000"/>
              <a:gd name="connsiteX11" fmla="*/ 240973 w 6351909"/>
              <a:gd name="connsiteY11" fmla="*/ 6231403 h 6858000"/>
              <a:gd name="connsiteX12" fmla="*/ 233820 w 6351909"/>
              <a:gd name="connsiteY12" fmla="*/ 6202459 h 6858000"/>
              <a:gd name="connsiteX13" fmla="*/ 232649 w 6351909"/>
              <a:gd name="connsiteY13" fmla="*/ 6153037 h 6858000"/>
              <a:gd name="connsiteX14" fmla="*/ 240038 w 6351909"/>
              <a:gd name="connsiteY14" fmla="*/ 5905303 h 6858000"/>
              <a:gd name="connsiteX15" fmla="*/ 269223 w 6351909"/>
              <a:gd name="connsiteY15" fmla="*/ 5712857 h 6858000"/>
              <a:gd name="connsiteX16" fmla="*/ 335702 w 6351909"/>
              <a:gd name="connsiteY16" fmla="*/ 5449031 h 6858000"/>
              <a:gd name="connsiteX17" fmla="*/ 371633 w 6351909"/>
              <a:gd name="connsiteY17" fmla="*/ 5341916 h 6858000"/>
              <a:gd name="connsiteX18" fmla="*/ 409023 w 6351909"/>
              <a:gd name="connsiteY18" fmla="*/ 5264214 h 6858000"/>
              <a:gd name="connsiteX19" fmla="*/ 415023 w 6351909"/>
              <a:gd name="connsiteY19" fmla="*/ 5225268 h 6858000"/>
              <a:gd name="connsiteX20" fmla="*/ 423091 w 6351909"/>
              <a:gd name="connsiteY20" fmla="*/ 5159961 h 6858000"/>
              <a:gd name="connsiteX21" fmla="*/ 426608 w 6351909"/>
              <a:gd name="connsiteY21" fmla="*/ 5125185 h 6858000"/>
              <a:gd name="connsiteX22" fmla="*/ 441079 w 6351909"/>
              <a:gd name="connsiteY22" fmla="*/ 4993030 h 6858000"/>
              <a:gd name="connsiteX23" fmla="*/ 447810 w 6351909"/>
              <a:gd name="connsiteY23" fmla="*/ 4946844 h 6858000"/>
              <a:gd name="connsiteX24" fmla="*/ 458778 w 6351909"/>
              <a:gd name="connsiteY24" fmla="*/ 4858827 h 6858000"/>
              <a:gd name="connsiteX25" fmla="*/ 464529 w 6351909"/>
              <a:gd name="connsiteY25" fmla="*/ 4808488 h 6858000"/>
              <a:gd name="connsiteX26" fmla="*/ 455723 w 6351909"/>
              <a:gd name="connsiteY26" fmla="*/ 4375228 h 6858000"/>
              <a:gd name="connsiteX27" fmla="*/ 436876 w 6351909"/>
              <a:gd name="connsiteY27" fmla="*/ 4214165 h 6858000"/>
              <a:gd name="connsiteX28" fmla="*/ 438463 w 6351909"/>
              <a:gd name="connsiteY28" fmla="*/ 4076008 h 6858000"/>
              <a:gd name="connsiteX29" fmla="*/ 426480 w 6351909"/>
              <a:gd name="connsiteY29" fmla="*/ 4033999 h 6858000"/>
              <a:gd name="connsiteX30" fmla="*/ 426212 w 6351909"/>
              <a:gd name="connsiteY30" fmla="*/ 4013953 h 6858000"/>
              <a:gd name="connsiteX31" fmla="*/ 430400 w 6351909"/>
              <a:gd name="connsiteY31" fmla="*/ 3872886 h 6858000"/>
              <a:gd name="connsiteX32" fmla="*/ 451120 w 6351909"/>
              <a:gd name="connsiteY32" fmla="*/ 3738082 h 6858000"/>
              <a:gd name="connsiteX33" fmla="*/ 458277 w 6351909"/>
              <a:gd name="connsiteY33" fmla="*/ 3673397 h 6858000"/>
              <a:gd name="connsiteX34" fmla="*/ 457591 w 6351909"/>
              <a:gd name="connsiteY34" fmla="*/ 3637109 h 6858000"/>
              <a:gd name="connsiteX35" fmla="*/ 460945 w 6351909"/>
              <a:gd name="connsiteY35" fmla="*/ 3536883 h 6858000"/>
              <a:gd name="connsiteX36" fmla="*/ 481822 w 6351909"/>
              <a:gd name="connsiteY36" fmla="*/ 3295862 h 6858000"/>
              <a:gd name="connsiteX37" fmla="*/ 464799 w 6351909"/>
              <a:gd name="connsiteY37" fmla="*/ 3158586 h 6858000"/>
              <a:gd name="connsiteX38" fmla="*/ 426692 w 6351909"/>
              <a:gd name="connsiteY38" fmla="*/ 3072935 h 6858000"/>
              <a:gd name="connsiteX39" fmla="*/ 402507 w 6351909"/>
              <a:gd name="connsiteY39" fmla="*/ 2958185 h 6858000"/>
              <a:gd name="connsiteX40" fmla="*/ 360890 w 6351909"/>
              <a:gd name="connsiteY40" fmla="*/ 2843952 h 6858000"/>
              <a:gd name="connsiteX41" fmla="*/ 296839 w 6351909"/>
              <a:gd name="connsiteY41" fmla="*/ 2554718 h 6858000"/>
              <a:gd name="connsiteX42" fmla="*/ 268409 w 6351909"/>
              <a:gd name="connsiteY42" fmla="*/ 2447068 h 6858000"/>
              <a:gd name="connsiteX43" fmla="*/ 272374 w 6351909"/>
              <a:gd name="connsiteY43" fmla="*/ 2423438 h 6858000"/>
              <a:gd name="connsiteX44" fmla="*/ 241036 w 6351909"/>
              <a:gd name="connsiteY44" fmla="*/ 2261920 h 6858000"/>
              <a:gd name="connsiteX45" fmla="*/ 215808 w 6351909"/>
              <a:gd name="connsiteY45" fmla="*/ 2155135 h 6858000"/>
              <a:gd name="connsiteX46" fmla="*/ 213332 w 6351909"/>
              <a:gd name="connsiteY46" fmla="*/ 2118008 h 6858000"/>
              <a:gd name="connsiteX47" fmla="*/ 214299 w 6351909"/>
              <a:gd name="connsiteY47" fmla="*/ 2050531 h 6858000"/>
              <a:gd name="connsiteX48" fmla="*/ 120135 w 6351909"/>
              <a:gd name="connsiteY48" fmla="*/ 1732919 h 6858000"/>
              <a:gd name="connsiteX49" fmla="*/ 92309 w 6351909"/>
              <a:gd name="connsiteY49" fmla="*/ 1615777 h 6858000"/>
              <a:gd name="connsiteX50" fmla="*/ 73600 w 6351909"/>
              <a:gd name="connsiteY50" fmla="*/ 1563678 h 6858000"/>
              <a:gd name="connsiteX51" fmla="*/ 79272 w 6351909"/>
              <a:gd name="connsiteY51" fmla="*/ 1477995 h 6858000"/>
              <a:gd name="connsiteX52" fmla="*/ 73809 w 6351909"/>
              <a:gd name="connsiteY52" fmla="*/ 1307086 h 6858000"/>
              <a:gd name="connsiteX53" fmla="*/ 79530 w 6351909"/>
              <a:gd name="connsiteY53" fmla="*/ 1168288 h 6858000"/>
              <a:gd name="connsiteX54" fmla="*/ 593 w 6351909"/>
              <a:gd name="connsiteY54" fmla="*/ 716778 h 6858000"/>
              <a:gd name="connsiteX55" fmla="*/ 2656 w 6351909"/>
              <a:gd name="connsiteY55" fmla="*/ 657363 h 6858000"/>
              <a:gd name="connsiteX56" fmla="*/ 24903 w 6351909"/>
              <a:gd name="connsiteY56" fmla="*/ 393828 h 6858000"/>
              <a:gd name="connsiteX57" fmla="*/ 39727 w 6351909"/>
              <a:gd name="connsiteY57" fmla="*/ 236673 h 6858000"/>
              <a:gd name="connsiteX58" fmla="*/ 38795 w 6351909"/>
              <a:gd name="connsiteY58" fmla="*/ 144983 h 6858000"/>
              <a:gd name="connsiteX59" fmla="*/ 29330 w 6351909"/>
              <a:gd name="connsiteY59" fmla="*/ 33857 h 6858000"/>
              <a:gd name="connsiteX60" fmla="*/ 11360 w 6351909"/>
              <a:gd name="connsiteY60" fmla="*/ 0 h 6858000"/>
              <a:gd name="connsiteX0" fmla="*/ 11778 w 6352327"/>
              <a:gd name="connsiteY0" fmla="*/ 0 h 6858000"/>
              <a:gd name="connsiteX1" fmla="*/ 6352327 w 6352327"/>
              <a:gd name="connsiteY1" fmla="*/ 0 h 6858000"/>
              <a:gd name="connsiteX2" fmla="*/ 6352327 w 6352327"/>
              <a:gd name="connsiteY2" fmla="*/ 6858000 h 6858000"/>
              <a:gd name="connsiteX3" fmla="*/ 73615 w 6352327"/>
              <a:gd name="connsiteY3" fmla="*/ 6857735 h 6858000"/>
              <a:gd name="connsiteX4" fmla="*/ 109263 w 6352327"/>
              <a:gd name="connsiteY4" fmla="*/ 6776847 h 6858000"/>
              <a:gd name="connsiteX5" fmla="*/ 120466 w 6352327"/>
              <a:gd name="connsiteY5" fmla="*/ 6737706 h 6858000"/>
              <a:gd name="connsiteX6" fmla="*/ 137424 w 6352327"/>
              <a:gd name="connsiteY6" fmla="*/ 6686827 h 6858000"/>
              <a:gd name="connsiteX7" fmla="*/ 148703 w 6352327"/>
              <a:gd name="connsiteY7" fmla="*/ 6633777 h 6858000"/>
              <a:gd name="connsiteX8" fmla="*/ 219665 w 6352327"/>
              <a:gd name="connsiteY8" fmla="*/ 6492130 h 6858000"/>
              <a:gd name="connsiteX9" fmla="*/ 234947 w 6352327"/>
              <a:gd name="connsiteY9" fmla="*/ 6431610 h 6858000"/>
              <a:gd name="connsiteX10" fmla="*/ 253301 w 6352327"/>
              <a:gd name="connsiteY10" fmla="*/ 6294334 h 6858000"/>
              <a:gd name="connsiteX11" fmla="*/ 241391 w 6352327"/>
              <a:gd name="connsiteY11" fmla="*/ 6231403 h 6858000"/>
              <a:gd name="connsiteX12" fmla="*/ 234238 w 6352327"/>
              <a:gd name="connsiteY12" fmla="*/ 6202459 h 6858000"/>
              <a:gd name="connsiteX13" fmla="*/ 233067 w 6352327"/>
              <a:gd name="connsiteY13" fmla="*/ 6153037 h 6858000"/>
              <a:gd name="connsiteX14" fmla="*/ 240456 w 6352327"/>
              <a:gd name="connsiteY14" fmla="*/ 5905303 h 6858000"/>
              <a:gd name="connsiteX15" fmla="*/ 269641 w 6352327"/>
              <a:gd name="connsiteY15" fmla="*/ 5712857 h 6858000"/>
              <a:gd name="connsiteX16" fmla="*/ 336120 w 6352327"/>
              <a:gd name="connsiteY16" fmla="*/ 5449031 h 6858000"/>
              <a:gd name="connsiteX17" fmla="*/ 372051 w 6352327"/>
              <a:gd name="connsiteY17" fmla="*/ 5341916 h 6858000"/>
              <a:gd name="connsiteX18" fmla="*/ 409441 w 6352327"/>
              <a:gd name="connsiteY18" fmla="*/ 5264214 h 6858000"/>
              <a:gd name="connsiteX19" fmla="*/ 415441 w 6352327"/>
              <a:gd name="connsiteY19" fmla="*/ 5225268 h 6858000"/>
              <a:gd name="connsiteX20" fmla="*/ 423509 w 6352327"/>
              <a:gd name="connsiteY20" fmla="*/ 5159961 h 6858000"/>
              <a:gd name="connsiteX21" fmla="*/ 427026 w 6352327"/>
              <a:gd name="connsiteY21" fmla="*/ 5125185 h 6858000"/>
              <a:gd name="connsiteX22" fmla="*/ 441497 w 6352327"/>
              <a:gd name="connsiteY22" fmla="*/ 4993030 h 6858000"/>
              <a:gd name="connsiteX23" fmla="*/ 448228 w 6352327"/>
              <a:gd name="connsiteY23" fmla="*/ 4946844 h 6858000"/>
              <a:gd name="connsiteX24" fmla="*/ 459196 w 6352327"/>
              <a:gd name="connsiteY24" fmla="*/ 4858827 h 6858000"/>
              <a:gd name="connsiteX25" fmla="*/ 464947 w 6352327"/>
              <a:gd name="connsiteY25" fmla="*/ 4808488 h 6858000"/>
              <a:gd name="connsiteX26" fmla="*/ 456141 w 6352327"/>
              <a:gd name="connsiteY26" fmla="*/ 4375228 h 6858000"/>
              <a:gd name="connsiteX27" fmla="*/ 437294 w 6352327"/>
              <a:gd name="connsiteY27" fmla="*/ 4214165 h 6858000"/>
              <a:gd name="connsiteX28" fmla="*/ 438881 w 6352327"/>
              <a:gd name="connsiteY28" fmla="*/ 4076008 h 6858000"/>
              <a:gd name="connsiteX29" fmla="*/ 426898 w 6352327"/>
              <a:gd name="connsiteY29" fmla="*/ 4033999 h 6858000"/>
              <a:gd name="connsiteX30" fmla="*/ 426630 w 6352327"/>
              <a:gd name="connsiteY30" fmla="*/ 4013953 h 6858000"/>
              <a:gd name="connsiteX31" fmla="*/ 430818 w 6352327"/>
              <a:gd name="connsiteY31" fmla="*/ 3872886 h 6858000"/>
              <a:gd name="connsiteX32" fmla="*/ 451538 w 6352327"/>
              <a:gd name="connsiteY32" fmla="*/ 3738082 h 6858000"/>
              <a:gd name="connsiteX33" fmla="*/ 458695 w 6352327"/>
              <a:gd name="connsiteY33" fmla="*/ 3673397 h 6858000"/>
              <a:gd name="connsiteX34" fmla="*/ 458009 w 6352327"/>
              <a:gd name="connsiteY34" fmla="*/ 3637109 h 6858000"/>
              <a:gd name="connsiteX35" fmla="*/ 461363 w 6352327"/>
              <a:gd name="connsiteY35" fmla="*/ 3536883 h 6858000"/>
              <a:gd name="connsiteX36" fmla="*/ 482240 w 6352327"/>
              <a:gd name="connsiteY36" fmla="*/ 3295862 h 6858000"/>
              <a:gd name="connsiteX37" fmla="*/ 465217 w 6352327"/>
              <a:gd name="connsiteY37" fmla="*/ 3158586 h 6858000"/>
              <a:gd name="connsiteX38" fmla="*/ 427110 w 6352327"/>
              <a:gd name="connsiteY38" fmla="*/ 3072935 h 6858000"/>
              <a:gd name="connsiteX39" fmla="*/ 402925 w 6352327"/>
              <a:gd name="connsiteY39" fmla="*/ 2958185 h 6858000"/>
              <a:gd name="connsiteX40" fmla="*/ 361308 w 6352327"/>
              <a:gd name="connsiteY40" fmla="*/ 2843952 h 6858000"/>
              <a:gd name="connsiteX41" fmla="*/ 297257 w 6352327"/>
              <a:gd name="connsiteY41" fmla="*/ 2554718 h 6858000"/>
              <a:gd name="connsiteX42" fmla="*/ 268827 w 6352327"/>
              <a:gd name="connsiteY42" fmla="*/ 2447068 h 6858000"/>
              <a:gd name="connsiteX43" fmla="*/ 272792 w 6352327"/>
              <a:gd name="connsiteY43" fmla="*/ 2423438 h 6858000"/>
              <a:gd name="connsiteX44" fmla="*/ 241454 w 6352327"/>
              <a:gd name="connsiteY44" fmla="*/ 2261920 h 6858000"/>
              <a:gd name="connsiteX45" fmla="*/ 216226 w 6352327"/>
              <a:gd name="connsiteY45" fmla="*/ 2155135 h 6858000"/>
              <a:gd name="connsiteX46" fmla="*/ 213750 w 6352327"/>
              <a:gd name="connsiteY46" fmla="*/ 2118008 h 6858000"/>
              <a:gd name="connsiteX47" fmla="*/ 214717 w 6352327"/>
              <a:gd name="connsiteY47" fmla="*/ 2050531 h 6858000"/>
              <a:gd name="connsiteX48" fmla="*/ 120553 w 6352327"/>
              <a:gd name="connsiteY48" fmla="*/ 1732919 h 6858000"/>
              <a:gd name="connsiteX49" fmla="*/ 92727 w 6352327"/>
              <a:gd name="connsiteY49" fmla="*/ 1615777 h 6858000"/>
              <a:gd name="connsiteX50" fmla="*/ 74018 w 6352327"/>
              <a:gd name="connsiteY50" fmla="*/ 1563678 h 6858000"/>
              <a:gd name="connsiteX51" fmla="*/ 79690 w 6352327"/>
              <a:gd name="connsiteY51" fmla="*/ 1477995 h 6858000"/>
              <a:gd name="connsiteX52" fmla="*/ 74227 w 6352327"/>
              <a:gd name="connsiteY52" fmla="*/ 1307086 h 6858000"/>
              <a:gd name="connsiteX53" fmla="*/ 79948 w 6352327"/>
              <a:gd name="connsiteY53" fmla="*/ 1168288 h 6858000"/>
              <a:gd name="connsiteX54" fmla="*/ 1011 w 6352327"/>
              <a:gd name="connsiteY54" fmla="*/ 716778 h 6858000"/>
              <a:gd name="connsiteX55" fmla="*/ 3074 w 6352327"/>
              <a:gd name="connsiteY55" fmla="*/ 657363 h 6858000"/>
              <a:gd name="connsiteX56" fmla="*/ 25321 w 6352327"/>
              <a:gd name="connsiteY56" fmla="*/ 393828 h 6858000"/>
              <a:gd name="connsiteX57" fmla="*/ 40145 w 6352327"/>
              <a:gd name="connsiteY57" fmla="*/ 236673 h 6858000"/>
              <a:gd name="connsiteX58" fmla="*/ 39213 w 6352327"/>
              <a:gd name="connsiteY58" fmla="*/ 144983 h 6858000"/>
              <a:gd name="connsiteX59" fmla="*/ 29748 w 6352327"/>
              <a:gd name="connsiteY59" fmla="*/ 33857 h 6858000"/>
              <a:gd name="connsiteX60" fmla="*/ 11778 w 6352327"/>
              <a:gd name="connsiteY60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08846 w 6351910"/>
              <a:gd name="connsiteY4" fmla="*/ 6776847 h 6858000"/>
              <a:gd name="connsiteX5" fmla="*/ 120049 w 6351910"/>
              <a:gd name="connsiteY5" fmla="*/ 6737706 h 6858000"/>
              <a:gd name="connsiteX6" fmla="*/ 137007 w 6351910"/>
              <a:gd name="connsiteY6" fmla="*/ 6686827 h 6858000"/>
              <a:gd name="connsiteX7" fmla="*/ 148286 w 6351910"/>
              <a:gd name="connsiteY7" fmla="*/ 6633777 h 6858000"/>
              <a:gd name="connsiteX8" fmla="*/ 219248 w 6351910"/>
              <a:gd name="connsiteY8" fmla="*/ 6492130 h 6858000"/>
              <a:gd name="connsiteX9" fmla="*/ 234530 w 6351910"/>
              <a:gd name="connsiteY9" fmla="*/ 6431610 h 6858000"/>
              <a:gd name="connsiteX10" fmla="*/ 252884 w 6351910"/>
              <a:gd name="connsiteY10" fmla="*/ 6294334 h 6858000"/>
              <a:gd name="connsiteX11" fmla="*/ 240974 w 6351910"/>
              <a:gd name="connsiteY11" fmla="*/ 6231403 h 6858000"/>
              <a:gd name="connsiteX12" fmla="*/ 233821 w 6351910"/>
              <a:gd name="connsiteY12" fmla="*/ 6202459 h 6858000"/>
              <a:gd name="connsiteX13" fmla="*/ 232650 w 6351910"/>
              <a:gd name="connsiteY13" fmla="*/ 6153037 h 6858000"/>
              <a:gd name="connsiteX14" fmla="*/ 240039 w 6351910"/>
              <a:gd name="connsiteY14" fmla="*/ 5905303 h 6858000"/>
              <a:gd name="connsiteX15" fmla="*/ 269224 w 6351910"/>
              <a:gd name="connsiteY15" fmla="*/ 5712857 h 6858000"/>
              <a:gd name="connsiteX16" fmla="*/ 335703 w 6351910"/>
              <a:gd name="connsiteY16" fmla="*/ 5449031 h 6858000"/>
              <a:gd name="connsiteX17" fmla="*/ 371634 w 6351910"/>
              <a:gd name="connsiteY17" fmla="*/ 5341916 h 6858000"/>
              <a:gd name="connsiteX18" fmla="*/ 409024 w 6351910"/>
              <a:gd name="connsiteY18" fmla="*/ 5264214 h 6858000"/>
              <a:gd name="connsiteX19" fmla="*/ 415024 w 6351910"/>
              <a:gd name="connsiteY19" fmla="*/ 5225268 h 6858000"/>
              <a:gd name="connsiteX20" fmla="*/ 423092 w 6351910"/>
              <a:gd name="connsiteY20" fmla="*/ 5159961 h 6858000"/>
              <a:gd name="connsiteX21" fmla="*/ 426609 w 6351910"/>
              <a:gd name="connsiteY21" fmla="*/ 5125185 h 6858000"/>
              <a:gd name="connsiteX22" fmla="*/ 441080 w 6351910"/>
              <a:gd name="connsiteY22" fmla="*/ 4993030 h 6858000"/>
              <a:gd name="connsiteX23" fmla="*/ 447811 w 6351910"/>
              <a:gd name="connsiteY23" fmla="*/ 4946844 h 6858000"/>
              <a:gd name="connsiteX24" fmla="*/ 458779 w 6351910"/>
              <a:gd name="connsiteY24" fmla="*/ 4858827 h 6858000"/>
              <a:gd name="connsiteX25" fmla="*/ 464530 w 6351910"/>
              <a:gd name="connsiteY25" fmla="*/ 4808488 h 6858000"/>
              <a:gd name="connsiteX26" fmla="*/ 455724 w 6351910"/>
              <a:gd name="connsiteY26" fmla="*/ 4375228 h 6858000"/>
              <a:gd name="connsiteX27" fmla="*/ 436877 w 6351910"/>
              <a:gd name="connsiteY27" fmla="*/ 4214165 h 6858000"/>
              <a:gd name="connsiteX28" fmla="*/ 438464 w 6351910"/>
              <a:gd name="connsiteY28" fmla="*/ 4076008 h 6858000"/>
              <a:gd name="connsiteX29" fmla="*/ 426481 w 6351910"/>
              <a:gd name="connsiteY29" fmla="*/ 4033999 h 6858000"/>
              <a:gd name="connsiteX30" fmla="*/ 426213 w 6351910"/>
              <a:gd name="connsiteY30" fmla="*/ 4013953 h 6858000"/>
              <a:gd name="connsiteX31" fmla="*/ 430401 w 6351910"/>
              <a:gd name="connsiteY31" fmla="*/ 3872886 h 6858000"/>
              <a:gd name="connsiteX32" fmla="*/ 451121 w 6351910"/>
              <a:gd name="connsiteY32" fmla="*/ 3738082 h 6858000"/>
              <a:gd name="connsiteX33" fmla="*/ 458278 w 6351910"/>
              <a:gd name="connsiteY33" fmla="*/ 3673397 h 6858000"/>
              <a:gd name="connsiteX34" fmla="*/ 457592 w 6351910"/>
              <a:gd name="connsiteY34" fmla="*/ 3637109 h 6858000"/>
              <a:gd name="connsiteX35" fmla="*/ 460946 w 6351910"/>
              <a:gd name="connsiteY35" fmla="*/ 3536883 h 6858000"/>
              <a:gd name="connsiteX36" fmla="*/ 481823 w 6351910"/>
              <a:gd name="connsiteY36" fmla="*/ 3295862 h 6858000"/>
              <a:gd name="connsiteX37" fmla="*/ 464800 w 6351910"/>
              <a:gd name="connsiteY37" fmla="*/ 3158586 h 6858000"/>
              <a:gd name="connsiteX38" fmla="*/ 426693 w 6351910"/>
              <a:gd name="connsiteY38" fmla="*/ 3072935 h 6858000"/>
              <a:gd name="connsiteX39" fmla="*/ 402508 w 6351910"/>
              <a:gd name="connsiteY39" fmla="*/ 2958185 h 6858000"/>
              <a:gd name="connsiteX40" fmla="*/ 360891 w 6351910"/>
              <a:gd name="connsiteY40" fmla="*/ 2843952 h 6858000"/>
              <a:gd name="connsiteX41" fmla="*/ 296840 w 6351910"/>
              <a:gd name="connsiteY41" fmla="*/ 2554718 h 6858000"/>
              <a:gd name="connsiteX42" fmla="*/ 268410 w 6351910"/>
              <a:gd name="connsiteY42" fmla="*/ 2447068 h 6858000"/>
              <a:gd name="connsiteX43" fmla="*/ 272375 w 6351910"/>
              <a:gd name="connsiteY43" fmla="*/ 2423438 h 6858000"/>
              <a:gd name="connsiteX44" fmla="*/ 241037 w 6351910"/>
              <a:gd name="connsiteY44" fmla="*/ 2261920 h 6858000"/>
              <a:gd name="connsiteX45" fmla="*/ 215809 w 6351910"/>
              <a:gd name="connsiteY45" fmla="*/ 2155135 h 6858000"/>
              <a:gd name="connsiteX46" fmla="*/ 213333 w 6351910"/>
              <a:gd name="connsiteY46" fmla="*/ 2118008 h 6858000"/>
              <a:gd name="connsiteX47" fmla="*/ 214300 w 6351910"/>
              <a:gd name="connsiteY47" fmla="*/ 2050531 h 6858000"/>
              <a:gd name="connsiteX48" fmla="*/ 120136 w 6351910"/>
              <a:gd name="connsiteY48" fmla="*/ 1732919 h 6858000"/>
              <a:gd name="connsiteX49" fmla="*/ 92310 w 6351910"/>
              <a:gd name="connsiteY49" fmla="*/ 1615777 h 6858000"/>
              <a:gd name="connsiteX50" fmla="*/ 73601 w 6351910"/>
              <a:gd name="connsiteY50" fmla="*/ 1563678 h 6858000"/>
              <a:gd name="connsiteX51" fmla="*/ 79273 w 6351910"/>
              <a:gd name="connsiteY51" fmla="*/ 1477995 h 6858000"/>
              <a:gd name="connsiteX52" fmla="*/ 73810 w 6351910"/>
              <a:gd name="connsiteY52" fmla="*/ 1307086 h 6858000"/>
              <a:gd name="connsiteX53" fmla="*/ 79531 w 6351910"/>
              <a:gd name="connsiteY53" fmla="*/ 1168288 h 6858000"/>
              <a:gd name="connsiteX54" fmla="*/ 594 w 6351910"/>
              <a:gd name="connsiteY54" fmla="*/ 716778 h 6858000"/>
              <a:gd name="connsiteX55" fmla="*/ 2657 w 6351910"/>
              <a:gd name="connsiteY55" fmla="*/ 657363 h 6858000"/>
              <a:gd name="connsiteX56" fmla="*/ 24904 w 6351910"/>
              <a:gd name="connsiteY56" fmla="*/ 393828 h 6858000"/>
              <a:gd name="connsiteX57" fmla="*/ 39728 w 6351910"/>
              <a:gd name="connsiteY57" fmla="*/ 236673 h 6858000"/>
              <a:gd name="connsiteX58" fmla="*/ 38796 w 6351910"/>
              <a:gd name="connsiteY58" fmla="*/ 144983 h 6858000"/>
              <a:gd name="connsiteX59" fmla="*/ 29331 w 6351910"/>
              <a:gd name="connsiteY59" fmla="*/ 33857 h 6858000"/>
              <a:gd name="connsiteX60" fmla="*/ 11361 w 6351910"/>
              <a:gd name="connsiteY60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08846 w 6351910"/>
              <a:gd name="connsiteY4" fmla="*/ 6776847 h 6858000"/>
              <a:gd name="connsiteX5" fmla="*/ 120049 w 6351910"/>
              <a:gd name="connsiteY5" fmla="*/ 6737706 h 6858000"/>
              <a:gd name="connsiteX6" fmla="*/ 137007 w 6351910"/>
              <a:gd name="connsiteY6" fmla="*/ 6686827 h 6858000"/>
              <a:gd name="connsiteX7" fmla="*/ 148286 w 6351910"/>
              <a:gd name="connsiteY7" fmla="*/ 6633777 h 6858000"/>
              <a:gd name="connsiteX8" fmla="*/ 219248 w 6351910"/>
              <a:gd name="connsiteY8" fmla="*/ 6492130 h 6858000"/>
              <a:gd name="connsiteX9" fmla="*/ 234530 w 6351910"/>
              <a:gd name="connsiteY9" fmla="*/ 6431610 h 6858000"/>
              <a:gd name="connsiteX10" fmla="*/ 252884 w 6351910"/>
              <a:gd name="connsiteY10" fmla="*/ 6294334 h 6858000"/>
              <a:gd name="connsiteX11" fmla="*/ 240974 w 6351910"/>
              <a:gd name="connsiteY11" fmla="*/ 6231403 h 6858000"/>
              <a:gd name="connsiteX12" fmla="*/ 233821 w 6351910"/>
              <a:gd name="connsiteY12" fmla="*/ 6202459 h 6858000"/>
              <a:gd name="connsiteX13" fmla="*/ 232650 w 6351910"/>
              <a:gd name="connsiteY13" fmla="*/ 6153037 h 6858000"/>
              <a:gd name="connsiteX14" fmla="*/ 240039 w 6351910"/>
              <a:gd name="connsiteY14" fmla="*/ 5905303 h 6858000"/>
              <a:gd name="connsiteX15" fmla="*/ 269224 w 6351910"/>
              <a:gd name="connsiteY15" fmla="*/ 5712857 h 6858000"/>
              <a:gd name="connsiteX16" fmla="*/ 335703 w 6351910"/>
              <a:gd name="connsiteY16" fmla="*/ 5449031 h 6858000"/>
              <a:gd name="connsiteX17" fmla="*/ 371634 w 6351910"/>
              <a:gd name="connsiteY17" fmla="*/ 5341916 h 6858000"/>
              <a:gd name="connsiteX18" fmla="*/ 409024 w 6351910"/>
              <a:gd name="connsiteY18" fmla="*/ 5264214 h 6858000"/>
              <a:gd name="connsiteX19" fmla="*/ 415024 w 6351910"/>
              <a:gd name="connsiteY19" fmla="*/ 5225268 h 6858000"/>
              <a:gd name="connsiteX20" fmla="*/ 423092 w 6351910"/>
              <a:gd name="connsiteY20" fmla="*/ 5159961 h 6858000"/>
              <a:gd name="connsiteX21" fmla="*/ 426609 w 6351910"/>
              <a:gd name="connsiteY21" fmla="*/ 5125185 h 6858000"/>
              <a:gd name="connsiteX22" fmla="*/ 441080 w 6351910"/>
              <a:gd name="connsiteY22" fmla="*/ 4993030 h 6858000"/>
              <a:gd name="connsiteX23" fmla="*/ 447811 w 6351910"/>
              <a:gd name="connsiteY23" fmla="*/ 4946844 h 6858000"/>
              <a:gd name="connsiteX24" fmla="*/ 458779 w 6351910"/>
              <a:gd name="connsiteY24" fmla="*/ 4858827 h 6858000"/>
              <a:gd name="connsiteX25" fmla="*/ 464530 w 6351910"/>
              <a:gd name="connsiteY25" fmla="*/ 4808488 h 6858000"/>
              <a:gd name="connsiteX26" fmla="*/ 455724 w 6351910"/>
              <a:gd name="connsiteY26" fmla="*/ 4375228 h 6858000"/>
              <a:gd name="connsiteX27" fmla="*/ 436877 w 6351910"/>
              <a:gd name="connsiteY27" fmla="*/ 4214165 h 6858000"/>
              <a:gd name="connsiteX28" fmla="*/ 438464 w 6351910"/>
              <a:gd name="connsiteY28" fmla="*/ 4076008 h 6858000"/>
              <a:gd name="connsiteX29" fmla="*/ 426213 w 6351910"/>
              <a:gd name="connsiteY29" fmla="*/ 4013953 h 6858000"/>
              <a:gd name="connsiteX30" fmla="*/ 430401 w 6351910"/>
              <a:gd name="connsiteY30" fmla="*/ 3872886 h 6858000"/>
              <a:gd name="connsiteX31" fmla="*/ 451121 w 6351910"/>
              <a:gd name="connsiteY31" fmla="*/ 3738082 h 6858000"/>
              <a:gd name="connsiteX32" fmla="*/ 458278 w 6351910"/>
              <a:gd name="connsiteY32" fmla="*/ 3673397 h 6858000"/>
              <a:gd name="connsiteX33" fmla="*/ 457592 w 6351910"/>
              <a:gd name="connsiteY33" fmla="*/ 3637109 h 6858000"/>
              <a:gd name="connsiteX34" fmla="*/ 460946 w 6351910"/>
              <a:gd name="connsiteY34" fmla="*/ 3536883 h 6858000"/>
              <a:gd name="connsiteX35" fmla="*/ 481823 w 6351910"/>
              <a:gd name="connsiteY35" fmla="*/ 3295862 h 6858000"/>
              <a:gd name="connsiteX36" fmla="*/ 464800 w 6351910"/>
              <a:gd name="connsiteY36" fmla="*/ 3158586 h 6858000"/>
              <a:gd name="connsiteX37" fmla="*/ 426693 w 6351910"/>
              <a:gd name="connsiteY37" fmla="*/ 3072935 h 6858000"/>
              <a:gd name="connsiteX38" fmla="*/ 402508 w 6351910"/>
              <a:gd name="connsiteY38" fmla="*/ 2958185 h 6858000"/>
              <a:gd name="connsiteX39" fmla="*/ 360891 w 6351910"/>
              <a:gd name="connsiteY39" fmla="*/ 2843952 h 6858000"/>
              <a:gd name="connsiteX40" fmla="*/ 296840 w 6351910"/>
              <a:gd name="connsiteY40" fmla="*/ 2554718 h 6858000"/>
              <a:gd name="connsiteX41" fmla="*/ 268410 w 6351910"/>
              <a:gd name="connsiteY41" fmla="*/ 2447068 h 6858000"/>
              <a:gd name="connsiteX42" fmla="*/ 272375 w 6351910"/>
              <a:gd name="connsiteY42" fmla="*/ 2423438 h 6858000"/>
              <a:gd name="connsiteX43" fmla="*/ 241037 w 6351910"/>
              <a:gd name="connsiteY43" fmla="*/ 2261920 h 6858000"/>
              <a:gd name="connsiteX44" fmla="*/ 215809 w 6351910"/>
              <a:gd name="connsiteY44" fmla="*/ 2155135 h 6858000"/>
              <a:gd name="connsiteX45" fmla="*/ 213333 w 6351910"/>
              <a:gd name="connsiteY45" fmla="*/ 2118008 h 6858000"/>
              <a:gd name="connsiteX46" fmla="*/ 214300 w 6351910"/>
              <a:gd name="connsiteY46" fmla="*/ 2050531 h 6858000"/>
              <a:gd name="connsiteX47" fmla="*/ 120136 w 6351910"/>
              <a:gd name="connsiteY47" fmla="*/ 1732919 h 6858000"/>
              <a:gd name="connsiteX48" fmla="*/ 92310 w 6351910"/>
              <a:gd name="connsiteY48" fmla="*/ 1615777 h 6858000"/>
              <a:gd name="connsiteX49" fmla="*/ 73601 w 6351910"/>
              <a:gd name="connsiteY49" fmla="*/ 1563678 h 6858000"/>
              <a:gd name="connsiteX50" fmla="*/ 79273 w 6351910"/>
              <a:gd name="connsiteY50" fmla="*/ 1477995 h 6858000"/>
              <a:gd name="connsiteX51" fmla="*/ 73810 w 6351910"/>
              <a:gd name="connsiteY51" fmla="*/ 1307086 h 6858000"/>
              <a:gd name="connsiteX52" fmla="*/ 79531 w 6351910"/>
              <a:gd name="connsiteY52" fmla="*/ 1168288 h 6858000"/>
              <a:gd name="connsiteX53" fmla="*/ 594 w 6351910"/>
              <a:gd name="connsiteY53" fmla="*/ 716778 h 6858000"/>
              <a:gd name="connsiteX54" fmla="*/ 2657 w 6351910"/>
              <a:gd name="connsiteY54" fmla="*/ 657363 h 6858000"/>
              <a:gd name="connsiteX55" fmla="*/ 24904 w 6351910"/>
              <a:gd name="connsiteY55" fmla="*/ 393828 h 6858000"/>
              <a:gd name="connsiteX56" fmla="*/ 39728 w 6351910"/>
              <a:gd name="connsiteY56" fmla="*/ 236673 h 6858000"/>
              <a:gd name="connsiteX57" fmla="*/ 38796 w 6351910"/>
              <a:gd name="connsiteY57" fmla="*/ 144983 h 6858000"/>
              <a:gd name="connsiteX58" fmla="*/ 29331 w 6351910"/>
              <a:gd name="connsiteY58" fmla="*/ 33857 h 6858000"/>
              <a:gd name="connsiteX59" fmla="*/ 11361 w 6351910"/>
              <a:gd name="connsiteY59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08846 w 6351910"/>
              <a:gd name="connsiteY4" fmla="*/ 6776847 h 6858000"/>
              <a:gd name="connsiteX5" fmla="*/ 120049 w 6351910"/>
              <a:gd name="connsiteY5" fmla="*/ 6737706 h 6858000"/>
              <a:gd name="connsiteX6" fmla="*/ 137007 w 6351910"/>
              <a:gd name="connsiteY6" fmla="*/ 6686827 h 6858000"/>
              <a:gd name="connsiteX7" fmla="*/ 148286 w 6351910"/>
              <a:gd name="connsiteY7" fmla="*/ 6633777 h 6858000"/>
              <a:gd name="connsiteX8" fmla="*/ 219248 w 6351910"/>
              <a:gd name="connsiteY8" fmla="*/ 6492130 h 6858000"/>
              <a:gd name="connsiteX9" fmla="*/ 234530 w 6351910"/>
              <a:gd name="connsiteY9" fmla="*/ 6431610 h 6858000"/>
              <a:gd name="connsiteX10" fmla="*/ 252884 w 6351910"/>
              <a:gd name="connsiteY10" fmla="*/ 6294334 h 6858000"/>
              <a:gd name="connsiteX11" fmla="*/ 240974 w 6351910"/>
              <a:gd name="connsiteY11" fmla="*/ 6231403 h 6858000"/>
              <a:gd name="connsiteX12" fmla="*/ 233821 w 6351910"/>
              <a:gd name="connsiteY12" fmla="*/ 6202459 h 6858000"/>
              <a:gd name="connsiteX13" fmla="*/ 232650 w 6351910"/>
              <a:gd name="connsiteY13" fmla="*/ 6153037 h 6858000"/>
              <a:gd name="connsiteX14" fmla="*/ 240039 w 6351910"/>
              <a:gd name="connsiteY14" fmla="*/ 5905303 h 6858000"/>
              <a:gd name="connsiteX15" fmla="*/ 269224 w 6351910"/>
              <a:gd name="connsiteY15" fmla="*/ 5712857 h 6858000"/>
              <a:gd name="connsiteX16" fmla="*/ 335703 w 6351910"/>
              <a:gd name="connsiteY16" fmla="*/ 5449031 h 6858000"/>
              <a:gd name="connsiteX17" fmla="*/ 371634 w 6351910"/>
              <a:gd name="connsiteY17" fmla="*/ 5341916 h 6858000"/>
              <a:gd name="connsiteX18" fmla="*/ 409024 w 6351910"/>
              <a:gd name="connsiteY18" fmla="*/ 5264214 h 6858000"/>
              <a:gd name="connsiteX19" fmla="*/ 415024 w 6351910"/>
              <a:gd name="connsiteY19" fmla="*/ 5225268 h 6858000"/>
              <a:gd name="connsiteX20" fmla="*/ 423092 w 6351910"/>
              <a:gd name="connsiteY20" fmla="*/ 5159961 h 6858000"/>
              <a:gd name="connsiteX21" fmla="*/ 426609 w 6351910"/>
              <a:gd name="connsiteY21" fmla="*/ 5125185 h 6858000"/>
              <a:gd name="connsiteX22" fmla="*/ 441080 w 6351910"/>
              <a:gd name="connsiteY22" fmla="*/ 4993030 h 6858000"/>
              <a:gd name="connsiteX23" fmla="*/ 447811 w 6351910"/>
              <a:gd name="connsiteY23" fmla="*/ 4946844 h 6858000"/>
              <a:gd name="connsiteX24" fmla="*/ 458779 w 6351910"/>
              <a:gd name="connsiteY24" fmla="*/ 4858827 h 6858000"/>
              <a:gd name="connsiteX25" fmla="*/ 464530 w 6351910"/>
              <a:gd name="connsiteY25" fmla="*/ 4808488 h 6858000"/>
              <a:gd name="connsiteX26" fmla="*/ 455724 w 6351910"/>
              <a:gd name="connsiteY26" fmla="*/ 4375228 h 6858000"/>
              <a:gd name="connsiteX27" fmla="*/ 436877 w 6351910"/>
              <a:gd name="connsiteY27" fmla="*/ 4214165 h 6858000"/>
              <a:gd name="connsiteX28" fmla="*/ 438464 w 6351910"/>
              <a:gd name="connsiteY28" fmla="*/ 4076008 h 6858000"/>
              <a:gd name="connsiteX29" fmla="*/ 430401 w 6351910"/>
              <a:gd name="connsiteY29" fmla="*/ 3872886 h 6858000"/>
              <a:gd name="connsiteX30" fmla="*/ 451121 w 6351910"/>
              <a:gd name="connsiteY30" fmla="*/ 3738082 h 6858000"/>
              <a:gd name="connsiteX31" fmla="*/ 458278 w 6351910"/>
              <a:gd name="connsiteY31" fmla="*/ 3673397 h 6858000"/>
              <a:gd name="connsiteX32" fmla="*/ 457592 w 6351910"/>
              <a:gd name="connsiteY32" fmla="*/ 3637109 h 6858000"/>
              <a:gd name="connsiteX33" fmla="*/ 460946 w 6351910"/>
              <a:gd name="connsiteY33" fmla="*/ 3536883 h 6858000"/>
              <a:gd name="connsiteX34" fmla="*/ 481823 w 6351910"/>
              <a:gd name="connsiteY34" fmla="*/ 3295862 h 6858000"/>
              <a:gd name="connsiteX35" fmla="*/ 464800 w 6351910"/>
              <a:gd name="connsiteY35" fmla="*/ 3158586 h 6858000"/>
              <a:gd name="connsiteX36" fmla="*/ 426693 w 6351910"/>
              <a:gd name="connsiteY36" fmla="*/ 3072935 h 6858000"/>
              <a:gd name="connsiteX37" fmla="*/ 402508 w 6351910"/>
              <a:gd name="connsiteY37" fmla="*/ 2958185 h 6858000"/>
              <a:gd name="connsiteX38" fmla="*/ 360891 w 6351910"/>
              <a:gd name="connsiteY38" fmla="*/ 2843952 h 6858000"/>
              <a:gd name="connsiteX39" fmla="*/ 296840 w 6351910"/>
              <a:gd name="connsiteY39" fmla="*/ 2554718 h 6858000"/>
              <a:gd name="connsiteX40" fmla="*/ 268410 w 6351910"/>
              <a:gd name="connsiteY40" fmla="*/ 2447068 h 6858000"/>
              <a:gd name="connsiteX41" fmla="*/ 272375 w 6351910"/>
              <a:gd name="connsiteY41" fmla="*/ 2423438 h 6858000"/>
              <a:gd name="connsiteX42" fmla="*/ 241037 w 6351910"/>
              <a:gd name="connsiteY42" fmla="*/ 2261920 h 6858000"/>
              <a:gd name="connsiteX43" fmla="*/ 215809 w 6351910"/>
              <a:gd name="connsiteY43" fmla="*/ 2155135 h 6858000"/>
              <a:gd name="connsiteX44" fmla="*/ 213333 w 6351910"/>
              <a:gd name="connsiteY44" fmla="*/ 2118008 h 6858000"/>
              <a:gd name="connsiteX45" fmla="*/ 214300 w 6351910"/>
              <a:gd name="connsiteY45" fmla="*/ 2050531 h 6858000"/>
              <a:gd name="connsiteX46" fmla="*/ 120136 w 6351910"/>
              <a:gd name="connsiteY46" fmla="*/ 1732919 h 6858000"/>
              <a:gd name="connsiteX47" fmla="*/ 92310 w 6351910"/>
              <a:gd name="connsiteY47" fmla="*/ 1615777 h 6858000"/>
              <a:gd name="connsiteX48" fmla="*/ 73601 w 6351910"/>
              <a:gd name="connsiteY48" fmla="*/ 1563678 h 6858000"/>
              <a:gd name="connsiteX49" fmla="*/ 79273 w 6351910"/>
              <a:gd name="connsiteY49" fmla="*/ 1477995 h 6858000"/>
              <a:gd name="connsiteX50" fmla="*/ 73810 w 6351910"/>
              <a:gd name="connsiteY50" fmla="*/ 1307086 h 6858000"/>
              <a:gd name="connsiteX51" fmla="*/ 79531 w 6351910"/>
              <a:gd name="connsiteY51" fmla="*/ 1168288 h 6858000"/>
              <a:gd name="connsiteX52" fmla="*/ 594 w 6351910"/>
              <a:gd name="connsiteY52" fmla="*/ 716778 h 6858000"/>
              <a:gd name="connsiteX53" fmla="*/ 2657 w 6351910"/>
              <a:gd name="connsiteY53" fmla="*/ 657363 h 6858000"/>
              <a:gd name="connsiteX54" fmla="*/ 24904 w 6351910"/>
              <a:gd name="connsiteY54" fmla="*/ 393828 h 6858000"/>
              <a:gd name="connsiteX55" fmla="*/ 39728 w 6351910"/>
              <a:gd name="connsiteY55" fmla="*/ 236673 h 6858000"/>
              <a:gd name="connsiteX56" fmla="*/ 38796 w 6351910"/>
              <a:gd name="connsiteY56" fmla="*/ 144983 h 6858000"/>
              <a:gd name="connsiteX57" fmla="*/ 29331 w 6351910"/>
              <a:gd name="connsiteY57" fmla="*/ 33857 h 6858000"/>
              <a:gd name="connsiteX58" fmla="*/ 11361 w 6351910"/>
              <a:gd name="connsiteY58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08846 w 6351910"/>
              <a:gd name="connsiteY4" fmla="*/ 6776847 h 6858000"/>
              <a:gd name="connsiteX5" fmla="*/ 120049 w 6351910"/>
              <a:gd name="connsiteY5" fmla="*/ 6737706 h 6858000"/>
              <a:gd name="connsiteX6" fmla="*/ 137007 w 6351910"/>
              <a:gd name="connsiteY6" fmla="*/ 6686827 h 6858000"/>
              <a:gd name="connsiteX7" fmla="*/ 148286 w 6351910"/>
              <a:gd name="connsiteY7" fmla="*/ 6633777 h 6858000"/>
              <a:gd name="connsiteX8" fmla="*/ 219248 w 6351910"/>
              <a:gd name="connsiteY8" fmla="*/ 6492130 h 6858000"/>
              <a:gd name="connsiteX9" fmla="*/ 234530 w 6351910"/>
              <a:gd name="connsiteY9" fmla="*/ 6431610 h 6858000"/>
              <a:gd name="connsiteX10" fmla="*/ 252884 w 6351910"/>
              <a:gd name="connsiteY10" fmla="*/ 6294334 h 6858000"/>
              <a:gd name="connsiteX11" fmla="*/ 240974 w 6351910"/>
              <a:gd name="connsiteY11" fmla="*/ 6231403 h 6858000"/>
              <a:gd name="connsiteX12" fmla="*/ 233821 w 6351910"/>
              <a:gd name="connsiteY12" fmla="*/ 6202459 h 6858000"/>
              <a:gd name="connsiteX13" fmla="*/ 232650 w 6351910"/>
              <a:gd name="connsiteY13" fmla="*/ 6153037 h 6858000"/>
              <a:gd name="connsiteX14" fmla="*/ 240039 w 6351910"/>
              <a:gd name="connsiteY14" fmla="*/ 5905303 h 6858000"/>
              <a:gd name="connsiteX15" fmla="*/ 269224 w 6351910"/>
              <a:gd name="connsiteY15" fmla="*/ 5712857 h 6858000"/>
              <a:gd name="connsiteX16" fmla="*/ 335703 w 6351910"/>
              <a:gd name="connsiteY16" fmla="*/ 5449031 h 6858000"/>
              <a:gd name="connsiteX17" fmla="*/ 371634 w 6351910"/>
              <a:gd name="connsiteY17" fmla="*/ 5341916 h 6858000"/>
              <a:gd name="connsiteX18" fmla="*/ 409024 w 6351910"/>
              <a:gd name="connsiteY18" fmla="*/ 5264214 h 6858000"/>
              <a:gd name="connsiteX19" fmla="*/ 415024 w 6351910"/>
              <a:gd name="connsiteY19" fmla="*/ 5225268 h 6858000"/>
              <a:gd name="connsiteX20" fmla="*/ 423092 w 6351910"/>
              <a:gd name="connsiteY20" fmla="*/ 5159961 h 6858000"/>
              <a:gd name="connsiteX21" fmla="*/ 426609 w 6351910"/>
              <a:gd name="connsiteY21" fmla="*/ 5125185 h 6858000"/>
              <a:gd name="connsiteX22" fmla="*/ 441080 w 6351910"/>
              <a:gd name="connsiteY22" fmla="*/ 4993030 h 6858000"/>
              <a:gd name="connsiteX23" fmla="*/ 447811 w 6351910"/>
              <a:gd name="connsiteY23" fmla="*/ 4946844 h 6858000"/>
              <a:gd name="connsiteX24" fmla="*/ 458779 w 6351910"/>
              <a:gd name="connsiteY24" fmla="*/ 4858827 h 6858000"/>
              <a:gd name="connsiteX25" fmla="*/ 464530 w 6351910"/>
              <a:gd name="connsiteY25" fmla="*/ 4808488 h 6858000"/>
              <a:gd name="connsiteX26" fmla="*/ 455724 w 6351910"/>
              <a:gd name="connsiteY26" fmla="*/ 4375228 h 6858000"/>
              <a:gd name="connsiteX27" fmla="*/ 436877 w 6351910"/>
              <a:gd name="connsiteY27" fmla="*/ 4214165 h 6858000"/>
              <a:gd name="connsiteX28" fmla="*/ 430401 w 6351910"/>
              <a:gd name="connsiteY28" fmla="*/ 3872886 h 6858000"/>
              <a:gd name="connsiteX29" fmla="*/ 451121 w 6351910"/>
              <a:gd name="connsiteY29" fmla="*/ 3738082 h 6858000"/>
              <a:gd name="connsiteX30" fmla="*/ 458278 w 6351910"/>
              <a:gd name="connsiteY30" fmla="*/ 3673397 h 6858000"/>
              <a:gd name="connsiteX31" fmla="*/ 457592 w 6351910"/>
              <a:gd name="connsiteY31" fmla="*/ 3637109 h 6858000"/>
              <a:gd name="connsiteX32" fmla="*/ 460946 w 6351910"/>
              <a:gd name="connsiteY32" fmla="*/ 3536883 h 6858000"/>
              <a:gd name="connsiteX33" fmla="*/ 481823 w 6351910"/>
              <a:gd name="connsiteY33" fmla="*/ 3295862 h 6858000"/>
              <a:gd name="connsiteX34" fmla="*/ 464800 w 6351910"/>
              <a:gd name="connsiteY34" fmla="*/ 3158586 h 6858000"/>
              <a:gd name="connsiteX35" fmla="*/ 426693 w 6351910"/>
              <a:gd name="connsiteY35" fmla="*/ 3072935 h 6858000"/>
              <a:gd name="connsiteX36" fmla="*/ 402508 w 6351910"/>
              <a:gd name="connsiteY36" fmla="*/ 2958185 h 6858000"/>
              <a:gd name="connsiteX37" fmla="*/ 360891 w 6351910"/>
              <a:gd name="connsiteY37" fmla="*/ 2843952 h 6858000"/>
              <a:gd name="connsiteX38" fmla="*/ 296840 w 6351910"/>
              <a:gd name="connsiteY38" fmla="*/ 2554718 h 6858000"/>
              <a:gd name="connsiteX39" fmla="*/ 268410 w 6351910"/>
              <a:gd name="connsiteY39" fmla="*/ 2447068 h 6858000"/>
              <a:gd name="connsiteX40" fmla="*/ 272375 w 6351910"/>
              <a:gd name="connsiteY40" fmla="*/ 2423438 h 6858000"/>
              <a:gd name="connsiteX41" fmla="*/ 241037 w 6351910"/>
              <a:gd name="connsiteY41" fmla="*/ 2261920 h 6858000"/>
              <a:gd name="connsiteX42" fmla="*/ 215809 w 6351910"/>
              <a:gd name="connsiteY42" fmla="*/ 2155135 h 6858000"/>
              <a:gd name="connsiteX43" fmla="*/ 213333 w 6351910"/>
              <a:gd name="connsiteY43" fmla="*/ 2118008 h 6858000"/>
              <a:gd name="connsiteX44" fmla="*/ 214300 w 6351910"/>
              <a:gd name="connsiteY44" fmla="*/ 2050531 h 6858000"/>
              <a:gd name="connsiteX45" fmla="*/ 120136 w 6351910"/>
              <a:gd name="connsiteY45" fmla="*/ 1732919 h 6858000"/>
              <a:gd name="connsiteX46" fmla="*/ 92310 w 6351910"/>
              <a:gd name="connsiteY46" fmla="*/ 1615777 h 6858000"/>
              <a:gd name="connsiteX47" fmla="*/ 73601 w 6351910"/>
              <a:gd name="connsiteY47" fmla="*/ 1563678 h 6858000"/>
              <a:gd name="connsiteX48" fmla="*/ 79273 w 6351910"/>
              <a:gd name="connsiteY48" fmla="*/ 1477995 h 6858000"/>
              <a:gd name="connsiteX49" fmla="*/ 73810 w 6351910"/>
              <a:gd name="connsiteY49" fmla="*/ 1307086 h 6858000"/>
              <a:gd name="connsiteX50" fmla="*/ 79531 w 6351910"/>
              <a:gd name="connsiteY50" fmla="*/ 1168288 h 6858000"/>
              <a:gd name="connsiteX51" fmla="*/ 594 w 6351910"/>
              <a:gd name="connsiteY51" fmla="*/ 716778 h 6858000"/>
              <a:gd name="connsiteX52" fmla="*/ 2657 w 6351910"/>
              <a:gd name="connsiteY52" fmla="*/ 657363 h 6858000"/>
              <a:gd name="connsiteX53" fmla="*/ 24904 w 6351910"/>
              <a:gd name="connsiteY53" fmla="*/ 393828 h 6858000"/>
              <a:gd name="connsiteX54" fmla="*/ 39728 w 6351910"/>
              <a:gd name="connsiteY54" fmla="*/ 236673 h 6858000"/>
              <a:gd name="connsiteX55" fmla="*/ 38796 w 6351910"/>
              <a:gd name="connsiteY55" fmla="*/ 144983 h 6858000"/>
              <a:gd name="connsiteX56" fmla="*/ 29331 w 6351910"/>
              <a:gd name="connsiteY56" fmla="*/ 33857 h 6858000"/>
              <a:gd name="connsiteX57" fmla="*/ 11361 w 6351910"/>
              <a:gd name="connsiteY57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08846 w 6351910"/>
              <a:gd name="connsiteY4" fmla="*/ 6776847 h 6858000"/>
              <a:gd name="connsiteX5" fmla="*/ 120049 w 6351910"/>
              <a:gd name="connsiteY5" fmla="*/ 6737706 h 6858000"/>
              <a:gd name="connsiteX6" fmla="*/ 137007 w 6351910"/>
              <a:gd name="connsiteY6" fmla="*/ 6686827 h 6858000"/>
              <a:gd name="connsiteX7" fmla="*/ 148286 w 6351910"/>
              <a:gd name="connsiteY7" fmla="*/ 6633777 h 6858000"/>
              <a:gd name="connsiteX8" fmla="*/ 219248 w 6351910"/>
              <a:gd name="connsiteY8" fmla="*/ 6492130 h 6858000"/>
              <a:gd name="connsiteX9" fmla="*/ 234530 w 6351910"/>
              <a:gd name="connsiteY9" fmla="*/ 6431610 h 6858000"/>
              <a:gd name="connsiteX10" fmla="*/ 252884 w 6351910"/>
              <a:gd name="connsiteY10" fmla="*/ 6294334 h 6858000"/>
              <a:gd name="connsiteX11" fmla="*/ 240974 w 6351910"/>
              <a:gd name="connsiteY11" fmla="*/ 6231403 h 6858000"/>
              <a:gd name="connsiteX12" fmla="*/ 233821 w 6351910"/>
              <a:gd name="connsiteY12" fmla="*/ 6202459 h 6858000"/>
              <a:gd name="connsiteX13" fmla="*/ 232650 w 6351910"/>
              <a:gd name="connsiteY13" fmla="*/ 6153037 h 6858000"/>
              <a:gd name="connsiteX14" fmla="*/ 240039 w 6351910"/>
              <a:gd name="connsiteY14" fmla="*/ 5905303 h 6858000"/>
              <a:gd name="connsiteX15" fmla="*/ 269224 w 6351910"/>
              <a:gd name="connsiteY15" fmla="*/ 5712857 h 6858000"/>
              <a:gd name="connsiteX16" fmla="*/ 335703 w 6351910"/>
              <a:gd name="connsiteY16" fmla="*/ 5449031 h 6858000"/>
              <a:gd name="connsiteX17" fmla="*/ 371634 w 6351910"/>
              <a:gd name="connsiteY17" fmla="*/ 5341916 h 6858000"/>
              <a:gd name="connsiteX18" fmla="*/ 409024 w 6351910"/>
              <a:gd name="connsiteY18" fmla="*/ 5264214 h 6858000"/>
              <a:gd name="connsiteX19" fmla="*/ 415024 w 6351910"/>
              <a:gd name="connsiteY19" fmla="*/ 5225268 h 6858000"/>
              <a:gd name="connsiteX20" fmla="*/ 423092 w 6351910"/>
              <a:gd name="connsiteY20" fmla="*/ 5159961 h 6858000"/>
              <a:gd name="connsiteX21" fmla="*/ 426609 w 6351910"/>
              <a:gd name="connsiteY21" fmla="*/ 5125185 h 6858000"/>
              <a:gd name="connsiteX22" fmla="*/ 441080 w 6351910"/>
              <a:gd name="connsiteY22" fmla="*/ 4993030 h 6858000"/>
              <a:gd name="connsiteX23" fmla="*/ 447811 w 6351910"/>
              <a:gd name="connsiteY23" fmla="*/ 4946844 h 6858000"/>
              <a:gd name="connsiteX24" fmla="*/ 458779 w 6351910"/>
              <a:gd name="connsiteY24" fmla="*/ 4858827 h 6858000"/>
              <a:gd name="connsiteX25" fmla="*/ 464530 w 6351910"/>
              <a:gd name="connsiteY25" fmla="*/ 4808488 h 6858000"/>
              <a:gd name="connsiteX26" fmla="*/ 455724 w 6351910"/>
              <a:gd name="connsiteY26" fmla="*/ 4375228 h 6858000"/>
              <a:gd name="connsiteX27" fmla="*/ 436877 w 6351910"/>
              <a:gd name="connsiteY27" fmla="*/ 4214165 h 6858000"/>
              <a:gd name="connsiteX28" fmla="*/ 430401 w 6351910"/>
              <a:gd name="connsiteY28" fmla="*/ 3872886 h 6858000"/>
              <a:gd name="connsiteX29" fmla="*/ 451121 w 6351910"/>
              <a:gd name="connsiteY29" fmla="*/ 3738082 h 6858000"/>
              <a:gd name="connsiteX30" fmla="*/ 458278 w 6351910"/>
              <a:gd name="connsiteY30" fmla="*/ 3673397 h 6858000"/>
              <a:gd name="connsiteX31" fmla="*/ 457592 w 6351910"/>
              <a:gd name="connsiteY31" fmla="*/ 3637109 h 6858000"/>
              <a:gd name="connsiteX32" fmla="*/ 460946 w 6351910"/>
              <a:gd name="connsiteY32" fmla="*/ 3536883 h 6858000"/>
              <a:gd name="connsiteX33" fmla="*/ 481823 w 6351910"/>
              <a:gd name="connsiteY33" fmla="*/ 3295862 h 6858000"/>
              <a:gd name="connsiteX34" fmla="*/ 464800 w 6351910"/>
              <a:gd name="connsiteY34" fmla="*/ 3158586 h 6858000"/>
              <a:gd name="connsiteX35" fmla="*/ 426693 w 6351910"/>
              <a:gd name="connsiteY35" fmla="*/ 3072935 h 6858000"/>
              <a:gd name="connsiteX36" fmla="*/ 402508 w 6351910"/>
              <a:gd name="connsiteY36" fmla="*/ 2958185 h 6858000"/>
              <a:gd name="connsiteX37" fmla="*/ 360891 w 6351910"/>
              <a:gd name="connsiteY37" fmla="*/ 2843952 h 6858000"/>
              <a:gd name="connsiteX38" fmla="*/ 296840 w 6351910"/>
              <a:gd name="connsiteY38" fmla="*/ 2554718 h 6858000"/>
              <a:gd name="connsiteX39" fmla="*/ 268410 w 6351910"/>
              <a:gd name="connsiteY39" fmla="*/ 2447068 h 6858000"/>
              <a:gd name="connsiteX40" fmla="*/ 272375 w 6351910"/>
              <a:gd name="connsiteY40" fmla="*/ 2423438 h 6858000"/>
              <a:gd name="connsiteX41" fmla="*/ 241037 w 6351910"/>
              <a:gd name="connsiteY41" fmla="*/ 2261920 h 6858000"/>
              <a:gd name="connsiteX42" fmla="*/ 215809 w 6351910"/>
              <a:gd name="connsiteY42" fmla="*/ 2155135 h 6858000"/>
              <a:gd name="connsiteX43" fmla="*/ 213333 w 6351910"/>
              <a:gd name="connsiteY43" fmla="*/ 2118008 h 6858000"/>
              <a:gd name="connsiteX44" fmla="*/ 214300 w 6351910"/>
              <a:gd name="connsiteY44" fmla="*/ 2050531 h 6858000"/>
              <a:gd name="connsiteX45" fmla="*/ 120136 w 6351910"/>
              <a:gd name="connsiteY45" fmla="*/ 1732919 h 6858000"/>
              <a:gd name="connsiteX46" fmla="*/ 92310 w 6351910"/>
              <a:gd name="connsiteY46" fmla="*/ 1615777 h 6858000"/>
              <a:gd name="connsiteX47" fmla="*/ 73601 w 6351910"/>
              <a:gd name="connsiteY47" fmla="*/ 1563678 h 6858000"/>
              <a:gd name="connsiteX48" fmla="*/ 79273 w 6351910"/>
              <a:gd name="connsiteY48" fmla="*/ 1477995 h 6858000"/>
              <a:gd name="connsiteX49" fmla="*/ 73810 w 6351910"/>
              <a:gd name="connsiteY49" fmla="*/ 1307086 h 6858000"/>
              <a:gd name="connsiteX50" fmla="*/ 79531 w 6351910"/>
              <a:gd name="connsiteY50" fmla="*/ 1168288 h 6858000"/>
              <a:gd name="connsiteX51" fmla="*/ 594 w 6351910"/>
              <a:gd name="connsiteY51" fmla="*/ 716778 h 6858000"/>
              <a:gd name="connsiteX52" fmla="*/ 2657 w 6351910"/>
              <a:gd name="connsiteY52" fmla="*/ 657363 h 6858000"/>
              <a:gd name="connsiteX53" fmla="*/ 24904 w 6351910"/>
              <a:gd name="connsiteY53" fmla="*/ 393828 h 6858000"/>
              <a:gd name="connsiteX54" fmla="*/ 39728 w 6351910"/>
              <a:gd name="connsiteY54" fmla="*/ 236673 h 6858000"/>
              <a:gd name="connsiteX55" fmla="*/ 38796 w 6351910"/>
              <a:gd name="connsiteY55" fmla="*/ 144983 h 6858000"/>
              <a:gd name="connsiteX56" fmla="*/ 29331 w 6351910"/>
              <a:gd name="connsiteY56" fmla="*/ 33857 h 6858000"/>
              <a:gd name="connsiteX57" fmla="*/ 11361 w 6351910"/>
              <a:gd name="connsiteY57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08846 w 6351910"/>
              <a:gd name="connsiteY4" fmla="*/ 6776847 h 6858000"/>
              <a:gd name="connsiteX5" fmla="*/ 120049 w 6351910"/>
              <a:gd name="connsiteY5" fmla="*/ 6737706 h 6858000"/>
              <a:gd name="connsiteX6" fmla="*/ 137007 w 6351910"/>
              <a:gd name="connsiteY6" fmla="*/ 6686827 h 6858000"/>
              <a:gd name="connsiteX7" fmla="*/ 148286 w 6351910"/>
              <a:gd name="connsiteY7" fmla="*/ 6633777 h 6858000"/>
              <a:gd name="connsiteX8" fmla="*/ 219248 w 6351910"/>
              <a:gd name="connsiteY8" fmla="*/ 6492130 h 6858000"/>
              <a:gd name="connsiteX9" fmla="*/ 234530 w 6351910"/>
              <a:gd name="connsiteY9" fmla="*/ 6431610 h 6858000"/>
              <a:gd name="connsiteX10" fmla="*/ 252884 w 6351910"/>
              <a:gd name="connsiteY10" fmla="*/ 6294334 h 6858000"/>
              <a:gd name="connsiteX11" fmla="*/ 240974 w 6351910"/>
              <a:gd name="connsiteY11" fmla="*/ 6231403 h 6858000"/>
              <a:gd name="connsiteX12" fmla="*/ 233821 w 6351910"/>
              <a:gd name="connsiteY12" fmla="*/ 6202459 h 6858000"/>
              <a:gd name="connsiteX13" fmla="*/ 232650 w 6351910"/>
              <a:gd name="connsiteY13" fmla="*/ 6153037 h 6858000"/>
              <a:gd name="connsiteX14" fmla="*/ 240039 w 6351910"/>
              <a:gd name="connsiteY14" fmla="*/ 5905303 h 6858000"/>
              <a:gd name="connsiteX15" fmla="*/ 269224 w 6351910"/>
              <a:gd name="connsiteY15" fmla="*/ 5712857 h 6858000"/>
              <a:gd name="connsiteX16" fmla="*/ 335703 w 6351910"/>
              <a:gd name="connsiteY16" fmla="*/ 5449031 h 6858000"/>
              <a:gd name="connsiteX17" fmla="*/ 371634 w 6351910"/>
              <a:gd name="connsiteY17" fmla="*/ 5341916 h 6858000"/>
              <a:gd name="connsiteX18" fmla="*/ 409024 w 6351910"/>
              <a:gd name="connsiteY18" fmla="*/ 5264214 h 6858000"/>
              <a:gd name="connsiteX19" fmla="*/ 415024 w 6351910"/>
              <a:gd name="connsiteY19" fmla="*/ 5225268 h 6858000"/>
              <a:gd name="connsiteX20" fmla="*/ 423092 w 6351910"/>
              <a:gd name="connsiteY20" fmla="*/ 5159961 h 6858000"/>
              <a:gd name="connsiteX21" fmla="*/ 426609 w 6351910"/>
              <a:gd name="connsiteY21" fmla="*/ 5125185 h 6858000"/>
              <a:gd name="connsiteX22" fmla="*/ 441080 w 6351910"/>
              <a:gd name="connsiteY22" fmla="*/ 4993030 h 6858000"/>
              <a:gd name="connsiteX23" fmla="*/ 447811 w 6351910"/>
              <a:gd name="connsiteY23" fmla="*/ 4946844 h 6858000"/>
              <a:gd name="connsiteX24" fmla="*/ 458779 w 6351910"/>
              <a:gd name="connsiteY24" fmla="*/ 4858827 h 6858000"/>
              <a:gd name="connsiteX25" fmla="*/ 464530 w 6351910"/>
              <a:gd name="connsiteY25" fmla="*/ 4808488 h 6858000"/>
              <a:gd name="connsiteX26" fmla="*/ 455724 w 6351910"/>
              <a:gd name="connsiteY26" fmla="*/ 4375228 h 6858000"/>
              <a:gd name="connsiteX27" fmla="*/ 436877 w 6351910"/>
              <a:gd name="connsiteY27" fmla="*/ 4214165 h 6858000"/>
              <a:gd name="connsiteX28" fmla="*/ 430401 w 6351910"/>
              <a:gd name="connsiteY28" fmla="*/ 3872886 h 6858000"/>
              <a:gd name="connsiteX29" fmla="*/ 451121 w 6351910"/>
              <a:gd name="connsiteY29" fmla="*/ 3738082 h 6858000"/>
              <a:gd name="connsiteX30" fmla="*/ 458278 w 6351910"/>
              <a:gd name="connsiteY30" fmla="*/ 3673397 h 6858000"/>
              <a:gd name="connsiteX31" fmla="*/ 457592 w 6351910"/>
              <a:gd name="connsiteY31" fmla="*/ 3637109 h 6858000"/>
              <a:gd name="connsiteX32" fmla="*/ 460946 w 6351910"/>
              <a:gd name="connsiteY32" fmla="*/ 3536883 h 6858000"/>
              <a:gd name="connsiteX33" fmla="*/ 481823 w 6351910"/>
              <a:gd name="connsiteY33" fmla="*/ 3295862 h 6858000"/>
              <a:gd name="connsiteX34" fmla="*/ 464800 w 6351910"/>
              <a:gd name="connsiteY34" fmla="*/ 3158586 h 6858000"/>
              <a:gd name="connsiteX35" fmla="*/ 426693 w 6351910"/>
              <a:gd name="connsiteY35" fmla="*/ 3072935 h 6858000"/>
              <a:gd name="connsiteX36" fmla="*/ 402508 w 6351910"/>
              <a:gd name="connsiteY36" fmla="*/ 2958185 h 6858000"/>
              <a:gd name="connsiteX37" fmla="*/ 360891 w 6351910"/>
              <a:gd name="connsiteY37" fmla="*/ 2843952 h 6858000"/>
              <a:gd name="connsiteX38" fmla="*/ 296840 w 6351910"/>
              <a:gd name="connsiteY38" fmla="*/ 2554718 h 6858000"/>
              <a:gd name="connsiteX39" fmla="*/ 268410 w 6351910"/>
              <a:gd name="connsiteY39" fmla="*/ 2447068 h 6858000"/>
              <a:gd name="connsiteX40" fmla="*/ 272375 w 6351910"/>
              <a:gd name="connsiteY40" fmla="*/ 2423438 h 6858000"/>
              <a:gd name="connsiteX41" fmla="*/ 241037 w 6351910"/>
              <a:gd name="connsiteY41" fmla="*/ 2261920 h 6858000"/>
              <a:gd name="connsiteX42" fmla="*/ 215809 w 6351910"/>
              <a:gd name="connsiteY42" fmla="*/ 2155135 h 6858000"/>
              <a:gd name="connsiteX43" fmla="*/ 213333 w 6351910"/>
              <a:gd name="connsiteY43" fmla="*/ 2118008 h 6858000"/>
              <a:gd name="connsiteX44" fmla="*/ 214300 w 6351910"/>
              <a:gd name="connsiteY44" fmla="*/ 2050531 h 6858000"/>
              <a:gd name="connsiteX45" fmla="*/ 120136 w 6351910"/>
              <a:gd name="connsiteY45" fmla="*/ 1732919 h 6858000"/>
              <a:gd name="connsiteX46" fmla="*/ 92310 w 6351910"/>
              <a:gd name="connsiteY46" fmla="*/ 1615777 h 6858000"/>
              <a:gd name="connsiteX47" fmla="*/ 73601 w 6351910"/>
              <a:gd name="connsiteY47" fmla="*/ 1563678 h 6858000"/>
              <a:gd name="connsiteX48" fmla="*/ 79273 w 6351910"/>
              <a:gd name="connsiteY48" fmla="*/ 1477995 h 6858000"/>
              <a:gd name="connsiteX49" fmla="*/ 73810 w 6351910"/>
              <a:gd name="connsiteY49" fmla="*/ 1307086 h 6858000"/>
              <a:gd name="connsiteX50" fmla="*/ 79531 w 6351910"/>
              <a:gd name="connsiteY50" fmla="*/ 1168288 h 6858000"/>
              <a:gd name="connsiteX51" fmla="*/ 594 w 6351910"/>
              <a:gd name="connsiteY51" fmla="*/ 716778 h 6858000"/>
              <a:gd name="connsiteX52" fmla="*/ 2657 w 6351910"/>
              <a:gd name="connsiteY52" fmla="*/ 657363 h 6858000"/>
              <a:gd name="connsiteX53" fmla="*/ 24904 w 6351910"/>
              <a:gd name="connsiteY53" fmla="*/ 393828 h 6858000"/>
              <a:gd name="connsiteX54" fmla="*/ 39728 w 6351910"/>
              <a:gd name="connsiteY54" fmla="*/ 236673 h 6858000"/>
              <a:gd name="connsiteX55" fmla="*/ 38796 w 6351910"/>
              <a:gd name="connsiteY55" fmla="*/ 144983 h 6858000"/>
              <a:gd name="connsiteX56" fmla="*/ 29331 w 6351910"/>
              <a:gd name="connsiteY56" fmla="*/ 33857 h 6858000"/>
              <a:gd name="connsiteX57" fmla="*/ 11361 w 6351910"/>
              <a:gd name="connsiteY57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08846 w 6351910"/>
              <a:gd name="connsiteY4" fmla="*/ 6776847 h 6858000"/>
              <a:gd name="connsiteX5" fmla="*/ 120049 w 6351910"/>
              <a:gd name="connsiteY5" fmla="*/ 6737706 h 6858000"/>
              <a:gd name="connsiteX6" fmla="*/ 137007 w 6351910"/>
              <a:gd name="connsiteY6" fmla="*/ 6686827 h 6858000"/>
              <a:gd name="connsiteX7" fmla="*/ 148286 w 6351910"/>
              <a:gd name="connsiteY7" fmla="*/ 6633777 h 6858000"/>
              <a:gd name="connsiteX8" fmla="*/ 219248 w 6351910"/>
              <a:gd name="connsiteY8" fmla="*/ 6492130 h 6858000"/>
              <a:gd name="connsiteX9" fmla="*/ 234530 w 6351910"/>
              <a:gd name="connsiteY9" fmla="*/ 6431610 h 6858000"/>
              <a:gd name="connsiteX10" fmla="*/ 252884 w 6351910"/>
              <a:gd name="connsiteY10" fmla="*/ 6294334 h 6858000"/>
              <a:gd name="connsiteX11" fmla="*/ 240974 w 6351910"/>
              <a:gd name="connsiteY11" fmla="*/ 6231403 h 6858000"/>
              <a:gd name="connsiteX12" fmla="*/ 233821 w 6351910"/>
              <a:gd name="connsiteY12" fmla="*/ 6202459 h 6858000"/>
              <a:gd name="connsiteX13" fmla="*/ 232650 w 6351910"/>
              <a:gd name="connsiteY13" fmla="*/ 6153037 h 6858000"/>
              <a:gd name="connsiteX14" fmla="*/ 240039 w 6351910"/>
              <a:gd name="connsiteY14" fmla="*/ 5905303 h 6858000"/>
              <a:gd name="connsiteX15" fmla="*/ 269224 w 6351910"/>
              <a:gd name="connsiteY15" fmla="*/ 5712857 h 6858000"/>
              <a:gd name="connsiteX16" fmla="*/ 335703 w 6351910"/>
              <a:gd name="connsiteY16" fmla="*/ 5449031 h 6858000"/>
              <a:gd name="connsiteX17" fmla="*/ 371634 w 6351910"/>
              <a:gd name="connsiteY17" fmla="*/ 5341916 h 6858000"/>
              <a:gd name="connsiteX18" fmla="*/ 409024 w 6351910"/>
              <a:gd name="connsiteY18" fmla="*/ 5264214 h 6858000"/>
              <a:gd name="connsiteX19" fmla="*/ 415024 w 6351910"/>
              <a:gd name="connsiteY19" fmla="*/ 5225268 h 6858000"/>
              <a:gd name="connsiteX20" fmla="*/ 423092 w 6351910"/>
              <a:gd name="connsiteY20" fmla="*/ 5159961 h 6858000"/>
              <a:gd name="connsiteX21" fmla="*/ 426609 w 6351910"/>
              <a:gd name="connsiteY21" fmla="*/ 5125185 h 6858000"/>
              <a:gd name="connsiteX22" fmla="*/ 441080 w 6351910"/>
              <a:gd name="connsiteY22" fmla="*/ 4993030 h 6858000"/>
              <a:gd name="connsiteX23" fmla="*/ 447811 w 6351910"/>
              <a:gd name="connsiteY23" fmla="*/ 4946844 h 6858000"/>
              <a:gd name="connsiteX24" fmla="*/ 458779 w 6351910"/>
              <a:gd name="connsiteY24" fmla="*/ 4858827 h 6858000"/>
              <a:gd name="connsiteX25" fmla="*/ 464530 w 6351910"/>
              <a:gd name="connsiteY25" fmla="*/ 4808488 h 6858000"/>
              <a:gd name="connsiteX26" fmla="*/ 455724 w 6351910"/>
              <a:gd name="connsiteY26" fmla="*/ 4375228 h 6858000"/>
              <a:gd name="connsiteX27" fmla="*/ 436877 w 6351910"/>
              <a:gd name="connsiteY27" fmla="*/ 4214165 h 6858000"/>
              <a:gd name="connsiteX28" fmla="*/ 430401 w 6351910"/>
              <a:gd name="connsiteY28" fmla="*/ 3872886 h 6858000"/>
              <a:gd name="connsiteX29" fmla="*/ 451121 w 6351910"/>
              <a:gd name="connsiteY29" fmla="*/ 3738082 h 6858000"/>
              <a:gd name="connsiteX30" fmla="*/ 458278 w 6351910"/>
              <a:gd name="connsiteY30" fmla="*/ 3673397 h 6858000"/>
              <a:gd name="connsiteX31" fmla="*/ 457592 w 6351910"/>
              <a:gd name="connsiteY31" fmla="*/ 3637109 h 6858000"/>
              <a:gd name="connsiteX32" fmla="*/ 460946 w 6351910"/>
              <a:gd name="connsiteY32" fmla="*/ 3536883 h 6858000"/>
              <a:gd name="connsiteX33" fmla="*/ 481823 w 6351910"/>
              <a:gd name="connsiteY33" fmla="*/ 3295862 h 6858000"/>
              <a:gd name="connsiteX34" fmla="*/ 464800 w 6351910"/>
              <a:gd name="connsiteY34" fmla="*/ 3158586 h 6858000"/>
              <a:gd name="connsiteX35" fmla="*/ 426693 w 6351910"/>
              <a:gd name="connsiteY35" fmla="*/ 3072935 h 6858000"/>
              <a:gd name="connsiteX36" fmla="*/ 402508 w 6351910"/>
              <a:gd name="connsiteY36" fmla="*/ 2958185 h 6858000"/>
              <a:gd name="connsiteX37" fmla="*/ 360891 w 6351910"/>
              <a:gd name="connsiteY37" fmla="*/ 2843952 h 6858000"/>
              <a:gd name="connsiteX38" fmla="*/ 296840 w 6351910"/>
              <a:gd name="connsiteY38" fmla="*/ 2554718 h 6858000"/>
              <a:gd name="connsiteX39" fmla="*/ 268410 w 6351910"/>
              <a:gd name="connsiteY39" fmla="*/ 2447068 h 6858000"/>
              <a:gd name="connsiteX40" fmla="*/ 272375 w 6351910"/>
              <a:gd name="connsiteY40" fmla="*/ 2423438 h 6858000"/>
              <a:gd name="connsiteX41" fmla="*/ 241037 w 6351910"/>
              <a:gd name="connsiteY41" fmla="*/ 2261920 h 6858000"/>
              <a:gd name="connsiteX42" fmla="*/ 215809 w 6351910"/>
              <a:gd name="connsiteY42" fmla="*/ 2155135 h 6858000"/>
              <a:gd name="connsiteX43" fmla="*/ 213333 w 6351910"/>
              <a:gd name="connsiteY43" fmla="*/ 2118008 h 6858000"/>
              <a:gd name="connsiteX44" fmla="*/ 214300 w 6351910"/>
              <a:gd name="connsiteY44" fmla="*/ 2050531 h 6858000"/>
              <a:gd name="connsiteX45" fmla="*/ 120136 w 6351910"/>
              <a:gd name="connsiteY45" fmla="*/ 1732919 h 6858000"/>
              <a:gd name="connsiteX46" fmla="*/ 92310 w 6351910"/>
              <a:gd name="connsiteY46" fmla="*/ 1615777 h 6858000"/>
              <a:gd name="connsiteX47" fmla="*/ 73601 w 6351910"/>
              <a:gd name="connsiteY47" fmla="*/ 1563678 h 6858000"/>
              <a:gd name="connsiteX48" fmla="*/ 79273 w 6351910"/>
              <a:gd name="connsiteY48" fmla="*/ 1477995 h 6858000"/>
              <a:gd name="connsiteX49" fmla="*/ 73810 w 6351910"/>
              <a:gd name="connsiteY49" fmla="*/ 1307086 h 6858000"/>
              <a:gd name="connsiteX50" fmla="*/ 79531 w 6351910"/>
              <a:gd name="connsiteY50" fmla="*/ 1168288 h 6858000"/>
              <a:gd name="connsiteX51" fmla="*/ 594 w 6351910"/>
              <a:gd name="connsiteY51" fmla="*/ 716778 h 6858000"/>
              <a:gd name="connsiteX52" fmla="*/ 2657 w 6351910"/>
              <a:gd name="connsiteY52" fmla="*/ 657363 h 6858000"/>
              <a:gd name="connsiteX53" fmla="*/ 24904 w 6351910"/>
              <a:gd name="connsiteY53" fmla="*/ 393828 h 6858000"/>
              <a:gd name="connsiteX54" fmla="*/ 39728 w 6351910"/>
              <a:gd name="connsiteY54" fmla="*/ 236673 h 6858000"/>
              <a:gd name="connsiteX55" fmla="*/ 38796 w 6351910"/>
              <a:gd name="connsiteY55" fmla="*/ 144983 h 6858000"/>
              <a:gd name="connsiteX56" fmla="*/ 29331 w 6351910"/>
              <a:gd name="connsiteY56" fmla="*/ 33857 h 6858000"/>
              <a:gd name="connsiteX57" fmla="*/ 11361 w 6351910"/>
              <a:gd name="connsiteY57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08846 w 6351910"/>
              <a:gd name="connsiteY4" fmla="*/ 6776847 h 6858000"/>
              <a:gd name="connsiteX5" fmla="*/ 120049 w 6351910"/>
              <a:gd name="connsiteY5" fmla="*/ 6737706 h 6858000"/>
              <a:gd name="connsiteX6" fmla="*/ 137007 w 6351910"/>
              <a:gd name="connsiteY6" fmla="*/ 6686827 h 6858000"/>
              <a:gd name="connsiteX7" fmla="*/ 148286 w 6351910"/>
              <a:gd name="connsiteY7" fmla="*/ 6633777 h 6858000"/>
              <a:gd name="connsiteX8" fmla="*/ 219248 w 6351910"/>
              <a:gd name="connsiteY8" fmla="*/ 6492130 h 6858000"/>
              <a:gd name="connsiteX9" fmla="*/ 234530 w 6351910"/>
              <a:gd name="connsiteY9" fmla="*/ 6431610 h 6858000"/>
              <a:gd name="connsiteX10" fmla="*/ 252884 w 6351910"/>
              <a:gd name="connsiteY10" fmla="*/ 6294334 h 6858000"/>
              <a:gd name="connsiteX11" fmla="*/ 240974 w 6351910"/>
              <a:gd name="connsiteY11" fmla="*/ 6231403 h 6858000"/>
              <a:gd name="connsiteX12" fmla="*/ 233821 w 6351910"/>
              <a:gd name="connsiteY12" fmla="*/ 6202459 h 6858000"/>
              <a:gd name="connsiteX13" fmla="*/ 232650 w 6351910"/>
              <a:gd name="connsiteY13" fmla="*/ 6153037 h 6858000"/>
              <a:gd name="connsiteX14" fmla="*/ 240039 w 6351910"/>
              <a:gd name="connsiteY14" fmla="*/ 5905303 h 6858000"/>
              <a:gd name="connsiteX15" fmla="*/ 335703 w 6351910"/>
              <a:gd name="connsiteY15" fmla="*/ 5449031 h 6858000"/>
              <a:gd name="connsiteX16" fmla="*/ 371634 w 6351910"/>
              <a:gd name="connsiteY16" fmla="*/ 5341916 h 6858000"/>
              <a:gd name="connsiteX17" fmla="*/ 409024 w 6351910"/>
              <a:gd name="connsiteY17" fmla="*/ 5264214 h 6858000"/>
              <a:gd name="connsiteX18" fmla="*/ 415024 w 6351910"/>
              <a:gd name="connsiteY18" fmla="*/ 5225268 h 6858000"/>
              <a:gd name="connsiteX19" fmla="*/ 423092 w 6351910"/>
              <a:gd name="connsiteY19" fmla="*/ 5159961 h 6858000"/>
              <a:gd name="connsiteX20" fmla="*/ 426609 w 6351910"/>
              <a:gd name="connsiteY20" fmla="*/ 5125185 h 6858000"/>
              <a:gd name="connsiteX21" fmla="*/ 441080 w 6351910"/>
              <a:gd name="connsiteY21" fmla="*/ 4993030 h 6858000"/>
              <a:gd name="connsiteX22" fmla="*/ 447811 w 6351910"/>
              <a:gd name="connsiteY22" fmla="*/ 4946844 h 6858000"/>
              <a:gd name="connsiteX23" fmla="*/ 458779 w 6351910"/>
              <a:gd name="connsiteY23" fmla="*/ 4858827 h 6858000"/>
              <a:gd name="connsiteX24" fmla="*/ 464530 w 6351910"/>
              <a:gd name="connsiteY24" fmla="*/ 4808488 h 6858000"/>
              <a:gd name="connsiteX25" fmla="*/ 455724 w 6351910"/>
              <a:gd name="connsiteY25" fmla="*/ 4375228 h 6858000"/>
              <a:gd name="connsiteX26" fmla="*/ 436877 w 6351910"/>
              <a:gd name="connsiteY26" fmla="*/ 4214165 h 6858000"/>
              <a:gd name="connsiteX27" fmla="*/ 430401 w 6351910"/>
              <a:gd name="connsiteY27" fmla="*/ 3872886 h 6858000"/>
              <a:gd name="connsiteX28" fmla="*/ 451121 w 6351910"/>
              <a:gd name="connsiteY28" fmla="*/ 3738082 h 6858000"/>
              <a:gd name="connsiteX29" fmla="*/ 458278 w 6351910"/>
              <a:gd name="connsiteY29" fmla="*/ 3673397 h 6858000"/>
              <a:gd name="connsiteX30" fmla="*/ 457592 w 6351910"/>
              <a:gd name="connsiteY30" fmla="*/ 3637109 h 6858000"/>
              <a:gd name="connsiteX31" fmla="*/ 460946 w 6351910"/>
              <a:gd name="connsiteY31" fmla="*/ 3536883 h 6858000"/>
              <a:gd name="connsiteX32" fmla="*/ 481823 w 6351910"/>
              <a:gd name="connsiteY32" fmla="*/ 3295862 h 6858000"/>
              <a:gd name="connsiteX33" fmla="*/ 464800 w 6351910"/>
              <a:gd name="connsiteY33" fmla="*/ 3158586 h 6858000"/>
              <a:gd name="connsiteX34" fmla="*/ 426693 w 6351910"/>
              <a:gd name="connsiteY34" fmla="*/ 3072935 h 6858000"/>
              <a:gd name="connsiteX35" fmla="*/ 402508 w 6351910"/>
              <a:gd name="connsiteY35" fmla="*/ 2958185 h 6858000"/>
              <a:gd name="connsiteX36" fmla="*/ 360891 w 6351910"/>
              <a:gd name="connsiteY36" fmla="*/ 2843952 h 6858000"/>
              <a:gd name="connsiteX37" fmla="*/ 296840 w 6351910"/>
              <a:gd name="connsiteY37" fmla="*/ 2554718 h 6858000"/>
              <a:gd name="connsiteX38" fmla="*/ 268410 w 6351910"/>
              <a:gd name="connsiteY38" fmla="*/ 2447068 h 6858000"/>
              <a:gd name="connsiteX39" fmla="*/ 272375 w 6351910"/>
              <a:gd name="connsiteY39" fmla="*/ 2423438 h 6858000"/>
              <a:gd name="connsiteX40" fmla="*/ 241037 w 6351910"/>
              <a:gd name="connsiteY40" fmla="*/ 2261920 h 6858000"/>
              <a:gd name="connsiteX41" fmla="*/ 215809 w 6351910"/>
              <a:gd name="connsiteY41" fmla="*/ 2155135 h 6858000"/>
              <a:gd name="connsiteX42" fmla="*/ 213333 w 6351910"/>
              <a:gd name="connsiteY42" fmla="*/ 2118008 h 6858000"/>
              <a:gd name="connsiteX43" fmla="*/ 214300 w 6351910"/>
              <a:gd name="connsiteY43" fmla="*/ 2050531 h 6858000"/>
              <a:gd name="connsiteX44" fmla="*/ 120136 w 6351910"/>
              <a:gd name="connsiteY44" fmla="*/ 1732919 h 6858000"/>
              <a:gd name="connsiteX45" fmla="*/ 92310 w 6351910"/>
              <a:gd name="connsiteY45" fmla="*/ 1615777 h 6858000"/>
              <a:gd name="connsiteX46" fmla="*/ 73601 w 6351910"/>
              <a:gd name="connsiteY46" fmla="*/ 1563678 h 6858000"/>
              <a:gd name="connsiteX47" fmla="*/ 79273 w 6351910"/>
              <a:gd name="connsiteY47" fmla="*/ 1477995 h 6858000"/>
              <a:gd name="connsiteX48" fmla="*/ 73810 w 6351910"/>
              <a:gd name="connsiteY48" fmla="*/ 1307086 h 6858000"/>
              <a:gd name="connsiteX49" fmla="*/ 79531 w 6351910"/>
              <a:gd name="connsiteY49" fmla="*/ 1168288 h 6858000"/>
              <a:gd name="connsiteX50" fmla="*/ 594 w 6351910"/>
              <a:gd name="connsiteY50" fmla="*/ 716778 h 6858000"/>
              <a:gd name="connsiteX51" fmla="*/ 2657 w 6351910"/>
              <a:gd name="connsiteY51" fmla="*/ 657363 h 6858000"/>
              <a:gd name="connsiteX52" fmla="*/ 24904 w 6351910"/>
              <a:gd name="connsiteY52" fmla="*/ 393828 h 6858000"/>
              <a:gd name="connsiteX53" fmla="*/ 39728 w 6351910"/>
              <a:gd name="connsiteY53" fmla="*/ 236673 h 6858000"/>
              <a:gd name="connsiteX54" fmla="*/ 38796 w 6351910"/>
              <a:gd name="connsiteY54" fmla="*/ 144983 h 6858000"/>
              <a:gd name="connsiteX55" fmla="*/ 29331 w 6351910"/>
              <a:gd name="connsiteY55" fmla="*/ 33857 h 6858000"/>
              <a:gd name="connsiteX56" fmla="*/ 11361 w 6351910"/>
              <a:gd name="connsiteY56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08846 w 6351910"/>
              <a:gd name="connsiteY4" fmla="*/ 6776847 h 6858000"/>
              <a:gd name="connsiteX5" fmla="*/ 120049 w 6351910"/>
              <a:gd name="connsiteY5" fmla="*/ 6737706 h 6858000"/>
              <a:gd name="connsiteX6" fmla="*/ 137007 w 6351910"/>
              <a:gd name="connsiteY6" fmla="*/ 6686827 h 6858000"/>
              <a:gd name="connsiteX7" fmla="*/ 148286 w 6351910"/>
              <a:gd name="connsiteY7" fmla="*/ 6633777 h 6858000"/>
              <a:gd name="connsiteX8" fmla="*/ 219248 w 6351910"/>
              <a:gd name="connsiteY8" fmla="*/ 6492130 h 6858000"/>
              <a:gd name="connsiteX9" fmla="*/ 234530 w 6351910"/>
              <a:gd name="connsiteY9" fmla="*/ 6431610 h 6858000"/>
              <a:gd name="connsiteX10" fmla="*/ 252884 w 6351910"/>
              <a:gd name="connsiteY10" fmla="*/ 6294334 h 6858000"/>
              <a:gd name="connsiteX11" fmla="*/ 240974 w 6351910"/>
              <a:gd name="connsiteY11" fmla="*/ 6231403 h 6858000"/>
              <a:gd name="connsiteX12" fmla="*/ 233821 w 6351910"/>
              <a:gd name="connsiteY12" fmla="*/ 6202459 h 6858000"/>
              <a:gd name="connsiteX13" fmla="*/ 232650 w 6351910"/>
              <a:gd name="connsiteY13" fmla="*/ 6153037 h 6858000"/>
              <a:gd name="connsiteX14" fmla="*/ 240039 w 6351910"/>
              <a:gd name="connsiteY14" fmla="*/ 5905303 h 6858000"/>
              <a:gd name="connsiteX15" fmla="*/ 335703 w 6351910"/>
              <a:gd name="connsiteY15" fmla="*/ 5449031 h 6858000"/>
              <a:gd name="connsiteX16" fmla="*/ 371634 w 6351910"/>
              <a:gd name="connsiteY16" fmla="*/ 5341916 h 6858000"/>
              <a:gd name="connsiteX17" fmla="*/ 409024 w 6351910"/>
              <a:gd name="connsiteY17" fmla="*/ 5264214 h 6858000"/>
              <a:gd name="connsiteX18" fmla="*/ 415024 w 6351910"/>
              <a:gd name="connsiteY18" fmla="*/ 5225268 h 6858000"/>
              <a:gd name="connsiteX19" fmla="*/ 423092 w 6351910"/>
              <a:gd name="connsiteY19" fmla="*/ 5159961 h 6858000"/>
              <a:gd name="connsiteX20" fmla="*/ 426609 w 6351910"/>
              <a:gd name="connsiteY20" fmla="*/ 5125185 h 6858000"/>
              <a:gd name="connsiteX21" fmla="*/ 441080 w 6351910"/>
              <a:gd name="connsiteY21" fmla="*/ 4993030 h 6858000"/>
              <a:gd name="connsiteX22" fmla="*/ 447811 w 6351910"/>
              <a:gd name="connsiteY22" fmla="*/ 4946844 h 6858000"/>
              <a:gd name="connsiteX23" fmla="*/ 458779 w 6351910"/>
              <a:gd name="connsiteY23" fmla="*/ 4858827 h 6858000"/>
              <a:gd name="connsiteX24" fmla="*/ 464530 w 6351910"/>
              <a:gd name="connsiteY24" fmla="*/ 4808488 h 6858000"/>
              <a:gd name="connsiteX25" fmla="*/ 455724 w 6351910"/>
              <a:gd name="connsiteY25" fmla="*/ 4375228 h 6858000"/>
              <a:gd name="connsiteX26" fmla="*/ 436877 w 6351910"/>
              <a:gd name="connsiteY26" fmla="*/ 4214165 h 6858000"/>
              <a:gd name="connsiteX27" fmla="*/ 430401 w 6351910"/>
              <a:gd name="connsiteY27" fmla="*/ 3872886 h 6858000"/>
              <a:gd name="connsiteX28" fmla="*/ 451121 w 6351910"/>
              <a:gd name="connsiteY28" fmla="*/ 3738082 h 6858000"/>
              <a:gd name="connsiteX29" fmla="*/ 458278 w 6351910"/>
              <a:gd name="connsiteY29" fmla="*/ 3673397 h 6858000"/>
              <a:gd name="connsiteX30" fmla="*/ 457592 w 6351910"/>
              <a:gd name="connsiteY30" fmla="*/ 3637109 h 6858000"/>
              <a:gd name="connsiteX31" fmla="*/ 460946 w 6351910"/>
              <a:gd name="connsiteY31" fmla="*/ 3536883 h 6858000"/>
              <a:gd name="connsiteX32" fmla="*/ 481823 w 6351910"/>
              <a:gd name="connsiteY32" fmla="*/ 3295862 h 6858000"/>
              <a:gd name="connsiteX33" fmla="*/ 464800 w 6351910"/>
              <a:gd name="connsiteY33" fmla="*/ 3158586 h 6858000"/>
              <a:gd name="connsiteX34" fmla="*/ 426693 w 6351910"/>
              <a:gd name="connsiteY34" fmla="*/ 3072935 h 6858000"/>
              <a:gd name="connsiteX35" fmla="*/ 402508 w 6351910"/>
              <a:gd name="connsiteY35" fmla="*/ 2958185 h 6858000"/>
              <a:gd name="connsiteX36" fmla="*/ 360891 w 6351910"/>
              <a:gd name="connsiteY36" fmla="*/ 2843952 h 6858000"/>
              <a:gd name="connsiteX37" fmla="*/ 296840 w 6351910"/>
              <a:gd name="connsiteY37" fmla="*/ 2554718 h 6858000"/>
              <a:gd name="connsiteX38" fmla="*/ 268410 w 6351910"/>
              <a:gd name="connsiteY38" fmla="*/ 2447068 h 6858000"/>
              <a:gd name="connsiteX39" fmla="*/ 272375 w 6351910"/>
              <a:gd name="connsiteY39" fmla="*/ 2423438 h 6858000"/>
              <a:gd name="connsiteX40" fmla="*/ 241037 w 6351910"/>
              <a:gd name="connsiteY40" fmla="*/ 2261920 h 6858000"/>
              <a:gd name="connsiteX41" fmla="*/ 215809 w 6351910"/>
              <a:gd name="connsiteY41" fmla="*/ 2155135 h 6858000"/>
              <a:gd name="connsiteX42" fmla="*/ 213333 w 6351910"/>
              <a:gd name="connsiteY42" fmla="*/ 2118008 h 6858000"/>
              <a:gd name="connsiteX43" fmla="*/ 214300 w 6351910"/>
              <a:gd name="connsiteY43" fmla="*/ 2050531 h 6858000"/>
              <a:gd name="connsiteX44" fmla="*/ 120136 w 6351910"/>
              <a:gd name="connsiteY44" fmla="*/ 1732919 h 6858000"/>
              <a:gd name="connsiteX45" fmla="*/ 92310 w 6351910"/>
              <a:gd name="connsiteY45" fmla="*/ 1615777 h 6858000"/>
              <a:gd name="connsiteX46" fmla="*/ 73601 w 6351910"/>
              <a:gd name="connsiteY46" fmla="*/ 1563678 h 6858000"/>
              <a:gd name="connsiteX47" fmla="*/ 79273 w 6351910"/>
              <a:gd name="connsiteY47" fmla="*/ 1477995 h 6858000"/>
              <a:gd name="connsiteX48" fmla="*/ 73810 w 6351910"/>
              <a:gd name="connsiteY48" fmla="*/ 1307086 h 6858000"/>
              <a:gd name="connsiteX49" fmla="*/ 79531 w 6351910"/>
              <a:gd name="connsiteY49" fmla="*/ 1168288 h 6858000"/>
              <a:gd name="connsiteX50" fmla="*/ 594 w 6351910"/>
              <a:gd name="connsiteY50" fmla="*/ 716778 h 6858000"/>
              <a:gd name="connsiteX51" fmla="*/ 2657 w 6351910"/>
              <a:gd name="connsiteY51" fmla="*/ 657363 h 6858000"/>
              <a:gd name="connsiteX52" fmla="*/ 24904 w 6351910"/>
              <a:gd name="connsiteY52" fmla="*/ 393828 h 6858000"/>
              <a:gd name="connsiteX53" fmla="*/ 39728 w 6351910"/>
              <a:gd name="connsiteY53" fmla="*/ 236673 h 6858000"/>
              <a:gd name="connsiteX54" fmla="*/ 38796 w 6351910"/>
              <a:gd name="connsiteY54" fmla="*/ 144983 h 6858000"/>
              <a:gd name="connsiteX55" fmla="*/ 29331 w 6351910"/>
              <a:gd name="connsiteY55" fmla="*/ 33857 h 6858000"/>
              <a:gd name="connsiteX56" fmla="*/ 11361 w 6351910"/>
              <a:gd name="connsiteY56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08846 w 6351910"/>
              <a:gd name="connsiteY4" fmla="*/ 6776847 h 6858000"/>
              <a:gd name="connsiteX5" fmla="*/ 120049 w 6351910"/>
              <a:gd name="connsiteY5" fmla="*/ 6737706 h 6858000"/>
              <a:gd name="connsiteX6" fmla="*/ 137007 w 6351910"/>
              <a:gd name="connsiteY6" fmla="*/ 6686827 h 6858000"/>
              <a:gd name="connsiteX7" fmla="*/ 140922 w 6351910"/>
              <a:gd name="connsiteY7" fmla="*/ 6684885 h 6858000"/>
              <a:gd name="connsiteX8" fmla="*/ 148286 w 6351910"/>
              <a:gd name="connsiteY8" fmla="*/ 6633777 h 6858000"/>
              <a:gd name="connsiteX9" fmla="*/ 219248 w 6351910"/>
              <a:gd name="connsiteY9" fmla="*/ 6492130 h 6858000"/>
              <a:gd name="connsiteX10" fmla="*/ 234530 w 6351910"/>
              <a:gd name="connsiteY10" fmla="*/ 6431610 h 6858000"/>
              <a:gd name="connsiteX11" fmla="*/ 252884 w 6351910"/>
              <a:gd name="connsiteY11" fmla="*/ 6294334 h 6858000"/>
              <a:gd name="connsiteX12" fmla="*/ 240974 w 6351910"/>
              <a:gd name="connsiteY12" fmla="*/ 6231403 h 6858000"/>
              <a:gd name="connsiteX13" fmla="*/ 233821 w 6351910"/>
              <a:gd name="connsiteY13" fmla="*/ 6202459 h 6858000"/>
              <a:gd name="connsiteX14" fmla="*/ 232650 w 6351910"/>
              <a:gd name="connsiteY14" fmla="*/ 6153037 h 6858000"/>
              <a:gd name="connsiteX15" fmla="*/ 240039 w 6351910"/>
              <a:gd name="connsiteY15" fmla="*/ 5905303 h 6858000"/>
              <a:gd name="connsiteX16" fmla="*/ 335703 w 6351910"/>
              <a:gd name="connsiteY16" fmla="*/ 5449031 h 6858000"/>
              <a:gd name="connsiteX17" fmla="*/ 371634 w 6351910"/>
              <a:gd name="connsiteY17" fmla="*/ 5341916 h 6858000"/>
              <a:gd name="connsiteX18" fmla="*/ 409024 w 6351910"/>
              <a:gd name="connsiteY18" fmla="*/ 5264214 h 6858000"/>
              <a:gd name="connsiteX19" fmla="*/ 415024 w 6351910"/>
              <a:gd name="connsiteY19" fmla="*/ 5225268 h 6858000"/>
              <a:gd name="connsiteX20" fmla="*/ 423092 w 6351910"/>
              <a:gd name="connsiteY20" fmla="*/ 5159961 h 6858000"/>
              <a:gd name="connsiteX21" fmla="*/ 426609 w 6351910"/>
              <a:gd name="connsiteY21" fmla="*/ 5125185 h 6858000"/>
              <a:gd name="connsiteX22" fmla="*/ 441080 w 6351910"/>
              <a:gd name="connsiteY22" fmla="*/ 4993030 h 6858000"/>
              <a:gd name="connsiteX23" fmla="*/ 447811 w 6351910"/>
              <a:gd name="connsiteY23" fmla="*/ 4946844 h 6858000"/>
              <a:gd name="connsiteX24" fmla="*/ 458779 w 6351910"/>
              <a:gd name="connsiteY24" fmla="*/ 4858827 h 6858000"/>
              <a:gd name="connsiteX25" fmla="*/ 464530 w 6351910"/>
              <a:gd name="connsiteY25" fmla="*/ 4808488 h 6858000"/>
              <a:gd name="connsiteX26" fmla="*/ 455724 w 6351910"/>
              <a:gd name="connsiteY26" fmla="*/ 4375228 h 6858000"/>
              <a:gd name="connsiteX27" fmla="*/ 436877 w 6351910"/>
              <a:gd name="connsiteY27" fmla="*/ 4214165 h 6858000"/>
              <a:gd name="connsiteX28" fmla="*/ 430401 w 6351910"/>
              <a:gd name="connsiteY28" fmla="*/ 3872886 h 6858000"/>
              <a:gd name="connsiteX29" fmla="*/ 451121 w 6351910"/>
              <a:gd name="connsiteY29" fmla="*/ 3738082 h 6858000"/>
              <a:gd name="connsiteX30" fmla="*/ 458278 w 6351910"/>
              <a:gd name="connsiteY30" fmla="*/ 3673397 h 6858000"/>
              <a:gd name="connsiteX31" fmla="*/ 457592 w 6351910"/>
              <a:gd name="connsiteY31" fmla="*/ 3637109 h 6858000"/>
              <a:gd name="connsiteX32" fmla="*/ 460946 w 6351910"/>
              <a:gd name="connsiteY32" fmla="*/ 3536883 h 6858000"/>
              <a:gd name="connsiteX33" fmla="*/ 481823 w 6351910"/>
              <a:gd name="connsiteY33" fmla="*/ 3295862 h 6858000"/>
              <a:gd name="connsiteX34" fmla="*/ 464800 w 6351910"/>
              <a:gd name="connsiteY34" fmla="*/ 3158586 h 6858000"/>
              <a:gd name="connsiteX35" fmla="*/ 426693 w 6351910"/>
              <a:gd name="connsiteY35" fmla="*/ 3072935 h 6858000"/>
              <a:gd name="connsiteX36" fmla="*/ 402508 w 6351910"/>
              <a:gd name="connsiteY36" fmla="*/ 2958185 h 6858000"/>
              <a:gd name="connsiteX37" fmla="*/ 360891 w 6351910"/>
              <a:gd name="connsiteY37" fmla="*/ 2843952 h 6858000"/>
              <a:gd name="connsiteX38" fmla="*/ 296840 w 6351910"/>
              <a:gd name="connsiteY38" fmla="*/ 2554718 h 6858000"/>
              <a:gd name="connsiteX39" fmla="*/ 268410 w 6351910"/>
              <a:gd name="connsiteY39" fmla="*/ 2447068 h 6858000"/>
              <a:gd name="connsiteX40" fmla="*/ 272375 w 6351910"/>
              <a:gd name="connsiteY40" fmla="*/ 2423438 h 6858000"/>
              <a:gd name="connsiteX41" fmla="*/ 241037 w 6351910"/>
              <a:gd name="connsiteY41" fmla="*/ 2261920 h 6858000"/>
              <a:gd name="connsiteX42" fmla="*/ 215809 w 6351910"/>
              <a:gd name="connsiteY42" fmla="*/ 2155135 h 6858000"/>
              <a:gd name="connsiteX43" fmla="*/ 213333 w 6351910"/>
              <a:gd name="connsiteY43" fmla="*/ 2118008 h 6858000"/>
              <a:gd name="connsiteX44" fmla="*/ 214300 w 6351910"/>
              <a:gd name="connsiteY44" fmla="*/ 2050531 h 6858000"/>
              <a:gd name="connsiteX45" fmla="*/ 120136 w 6351910"/>
              <a:gd name="connsiteY45" fmla="*/ 1732919 h 6858000"/>
              <a:gd name="connsiteX46" fmla="*/ 92310 w 6351910"/>
              <a:gd name="connsiteY46" fmla="*/ 1615777 h 6858000"/>
              <a:gd name="connsiteX47" fmla="*/ 73601 w 6351910"/>
              <a:gd name="connsiteY47" fmla="*/ 1563678 h 6858000"/>
              <a:gd name="connsiteX48" fmla="*/ 79273 w 6351910"/>
              <a:gd name="connsiteY48" fmla="*/ 1477995 h 6858000"/>
              <a:gd name="connsiteX49" fmla="*/ 73810 w 6351910"/>
              <a:gd name="connsiteY49" fmla="*/ 1307086 h 6858000"/>
              <a:gd name="connsiteX50" fmla="*/ 79531 w 6351910"/>
              <a:gd name="connsiteY50" fmla="*/ 1168288 h 6858000"/>
              <a:gd name="connsiteX51" fmla="*/ 594 w 6351910"/>
              <a:gd name="connsiteY51" fmla="*/ 716778 h 6858000"/>
              <a:gd name="connsiteX52" fmla="*/ 2657 w 6351910"/>
              <a:gd name="connsiteY52" fmla="*/ 657363 h 6858000"/>
              <a:gd name="connsiteX53" fmla="*/ 24904 w 6351910"/>
              <a:gd name="connsiteY53" fmla="*/ 393828 h 6858000"/>
              <a:gd name="connsiteX54" fmla="*/ 39728 w 6351910"/>
              <a:gd name="connsiteY54" fmla="*/ 236673 h 6858000"/>
              <a:gd name="connsiteX55" fmla="*/ 38796 w 6351910"/>
              <a:gd name="connsiteY55" fmla="*/ 144983 h 6858000"/>
              <a:gd name="connsiteX56" fmla="*/ 29331 w 6351910"/>
              <a:gd name="connsiteY56" fmla="*/ 33857 h 6858000"/>
              <a:gd name="connsiteX57" fmla="*/ 11361 w 6351910"/>
              <a:gd name="connsiteY57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08846 w 6351910"/>
              <a:gd name="connsiteY4" fmla="*/ 6776847 h 6858000"/>
              <a:gd name="connsiteX5" fmla="*/ 120049 w 6351910"/>
              <a:gd name="connsiteY5" fmla="*/ 6737706 h 6858000"/>
              <a:gd name="connsiteX6" fmla="*/ 137007 w 6351910"/>
              <a:gd name="connsiteY6" fmla="*/ 6686827 h 6858000"/>
              <a:gd name="connsiteX7" fmla="*/ 148286 w 6351910"/>
              <a:gd name="connsiteY7" fmla="*/ 6633777 h 6858000"/>
              <a:gd name="connsiteX8" fmla="*/ 219248 w 6351910"/>
              <a:gd name="connsiteY8" fmla="*/ 6492130 h 6858000"/>
              <a:gd name="connsiteX9" fmla="*/ 234530 w 6351910"/>
              <a:gd name="connsiteY9" fmla="*/ 6431610 h 6858000"/>
              <a:gd name="connsiteX10" fmla="*/ 252884 w 6351910"/>
              <a:gd name="connsiteY10" fmla="*/ 6294334 h 6858000"/>
              <a:gd name="connsiteX11" fmla="*/ 240974 w 6351910"/>
              <a:gd name="connsiteY11" fmla="*/ 6231403 h 6858000"/>
              <a:gd name="connsiteX12" fmla="*/ 233821 w 6351910"/>
              <a:gd name="connsiteY12" fmla="*/ 6202459 h 6858000"/>
              <a:gd name="connsiteX13" fmla="*/ 232650 w 6351910"/>
              <a:gd name="connsiteY13" fmla="*/ 6153037 h 6858000"/>
              <a:gd name="connsiteX14" fmla="*/ 240039 w 6351910"/>
              <a:gd name="connsiteY14" fmla="*/ 5905303 h 6858000"/>
              <a:gd name="connsiteX15" fmla="*/ 335703 w 6351910"/>
              <a:gd name="connsiteY15" fmla="*/ 5449031 h 6858000"/>
              <a:gd name="connsiteX16" fmla="*/ 371634 w 6351910"/>
              <a:gd name="connsiteY16" fmla="*/ 5341916 h 6858000"/>
              <a:gd name="connsiteX17" fmla="*/ 409024 w 6351910"/>
              <a:gd name="connsiteY17" fmla="*/ 5264214 h 6858000"/>
              <a:gd name="connsiteX18" fmla="*/ 415024 w 6351910"/>
              <a:gd name="connsiteY18" fmla="*/ 5225268 h 6858000"/>
              <a:gd name="connsiteX19" fmla="*/ 423092 w 6351910"/>
              <a:gd name="connsiteY19" fmla="*/ 5159961 h 6858000"/>
              <a:gd name="connsiteX20" fmla="*/ 426609 w 6351910"/>
              <a:gd name="connsiteY20" fmla="*/ 5125185 h 6858000"/>
              <a:gd name="connsiteX21" fmla="*/ 441080 w 6351910"/>
              <a:gd name="connsiteY21" fmla="*/ 4993030 h 6858000"/>
              <a:gd name="connsiteX22" fmla="*/ 447811 w 6351910"/>
              <a:gd name="connsiteY22" fmla="*/ 4946844 h 6858000"/>
              <a:gd name="connsiteX23" fmla="*/ 458779 w 6351910"/>
              <a:gd name="connsiteY23" fmla="*/ 4858827 h 6858000"/>
              <a:gd name="connsiteX24" fmla="*/ 464530 w 6351910"/>
              <a:gd name="connsiteY24" fmla="*/ 4808488 h 6858000"/>
              <a:gd name="connsiteX25" fmla="*/ 455724 w 6351910"/>
              <a:gd name="connsiteY25" fmla="*/ 4375228 h 6858000"/>
              <a:gd name="connsiteX26" fmla="*/ 436877 w 6351910"/>
              <a:gd name="connsiteY26" fmla="*/ 4214165 h 6858000"/>
              <a:gd name="connsiteX27" fmla="*/ 430401 w 6351910"/>
              <a:gd name="connsiteY27" fmla="*/ 3872886 h 6858000"/>
              <a:gd name="connsiteX28" fmla="*/ 451121 w 6351910"/>
              <a:gd name="connsiteY28" fmla="*/ 3738082 h 6858000"/>
              <a:gd name="connsiteX29" fmla="*/ 458278 w 6351910"/>
              <a:gd name="connsiteY29" fmla="*/ 3673397 h 6858000"/>
              <a:gd name="connsiteX30" fmla="*/ 457592 w 6351910"/>
              <a:gd name="connsiteY30" fmla="*/ 3637109 h 6858000"/>
              <a:gd name="connsiteX31" fmla="*/ 460946 w 6351910"/>
              <a:gd name="connsiteY31" fmla="*/ 3536883 h 6858000"/>
              <a:gd name="connsiteX32" fmla="*/ 481823 w 6351910"/>
              <a:gd name="connsiteY32" fmla="*/ 3295862 h 6858000"/>
              <a:gd name="connsiteX33" fmla="*/ 464800 w 6351910"/>
              <a:gd name="connsiteY33" fmla="*/ 3158586 h 6858000"/>
              <a:gd name="connsiteX34" fmla="*/ 426693 w 6351910"/>
              <a:gd name="connsiteY34" fmla="*/ 3072935 h 6858000"/>
              <a:gd name="connsiteX35" fmla="*/ 402508 w 6351910"/>
              <a:gd name="connsiteY35" fmla="*/ 2958185 h 6858000"/>
              <a:gd name="connsiteX36" fmla="*/ 360891 w 6351910"/>
              <a:gd name="connsiteY36" fmla="*/ 2843952 h 6858000"/>
              <a:gd name="connsiteX37" fmla="*/ 296840 w 6351910"/>
              <a:gd name="connsiteY37" fmla="*/ 2554718 h 6858000"/>
              <a:gd name="connsiteX38" fmla="*/ 268410 w 6351910"/>
              <a:gd name="connsiteY38" fmla="*/ 2447068 h 6858000"/>
              <a:gd name="connsiteX39" fmla="*/ 272375 w 6351910"/>
              <a:gd name="connsiteY39" fmla="*/ 2423438 h 6858000"/>
              <a:gd name="connsiteX40" fmla="*/ 241037 w 6351910"/>
              <a:gd name="connsiteY40" fmla="*/ 2261920 h 6858000"/>
              <a:gd name="connsiteX41" fmla="*/ 215809 w 6351910"/>
              <a:gd name="connsiteY41" fmla="*/ 2155135 h 6858000"/>
              <a:gd name="connsiteX42" fmla="*/ 213333 w 6351910"/>
              <a:gd name="connsiteY42" fmla="*/ 2118008 h 6858000"/>
              <a:gd name="connsiteX43" fmla="*/ 214300 w 6351910"/>
              <a:gd name="connsiteY43" fmla="*/ 2050531 h 6858000"/>
              <a:gd name="connsiteX44" fmla="*/ 120136 w 6351910"/>
              <a:gd name="connsiteY44" fmla="*/ 1732919 h 6858000"/>
              <a:gd name="connsiteX45" fmla="*/ 92310 w 6351910"/>
              <a:gd name="connsiteY45" fmla="*/ 1615777 h 6858000"/>
              <a:gd name="connsiteX46" fmla="*/ 73601 w 6351910"/>
              <a:gd name="connsiteY46" fmla="*/ 1563678 h 6858000"/>
              <a:gd name="connsiteX47" fmla="*/ 79273 w 6351910"/>
              <a:gd name="connsiteY47" fmla="*/ 1477995 h 6858000"/>
              <a:gd name="connsiteX48" fmla="*/ 73810 w 6351910"/>
              <a:gd name="connsiteY48" fmla="*/ 1307086 h 6858000"/>
              <a:gd name="connsiteX49" fmla="*/ 79531 w 6351910"/>
              <a:gd name="connsiteY49" fmla="*/ 1168288 h 6858000"/>
              <a:gd name="connsiteX50" fmla="*/ 594 w 6351910"/>
              <a:gd name="connsiteY50" fmla="*/ 716778 h 6858000"/>
              <a:gd name="connsiteX51" fmla="*/ 2657 w 6351910"/>
              <a:gd name="connsiteY51" fmla="*/ 657363 h 6858000"/>
              <a:gd name="connsiteX52" fmla="*/ 24904 w 6351910"/>
              <a:gd name="connsiteY52" fmla="*/ 393828 h 6858000"/>
              <a:gd name="connsiteX53" fmla="*/ 39728 w 6351910"/>
              <a:gd name="connsiteY53" fmla="*/ 236673 h 6858000"/>
              <a:gd name="connsiteX54" fmla="*/ 38796 w 6351910"/>
              <a:gd name="connsiteY54" fmla="*/ 144983 h 6858000"/>
              <a:gd name="connsiteX55" fmla="*/ 29331 w 6351910"/>
              <a:gd name="connsiteY55" fmla="*/ 33857 h 6858000"/>
              <a:gd name="connsiteX56" fmla="*/ 11361 w 6351910"/>
              <a:gd name="connsiteY56" fmla="*/ 0 h 6858000"/>
              <a:gd name="connsiteX0" fmla="*/ 390209 w 6730758"/>
              <a:gd name="connsiteY0" fmla="*/ 0 h 6858000"/>
              <a:gd name="connsiteX1" fmla="*/ 6730758 w 6730758"/>
              <a:gd name="connsiteY1" fmla="*/ 0 h 6858000"/>
              <a:gd name="connsiteX2" fmla="*/ 6730758 w 6730758"/>
              <a:gd name="connsiteY2" fmla="*/ 6858000 h 6858000"/>
              <a:gd name="connsiteX3" fmla="*/ 452046 w 6730758"/>
              <a:gd name="connsiteY3" fmla="*/ 6857735 h 6858000"/>
              <a:gd name="connsiteX4" fmla="*/ 498897 w 6730758"/>
              <a:gd name="connsiteY4" fmla="*/ 6737706 h 6858000"/>
              <a:gd name="connsiteX5" fmla="*/ 515855 w 6730758"/>
              <a:gd name="connsiteY5" fmla="*/ 6686827 h 6858000"/>
              <a:gd name="connsiteX6" fmla="*/ 527134 w 6730758"/>
              <a:gd name="connsiteY6" fmla="*/ 6633777 h 6858000"/>
              <a:gd name="connsiteX7" fmla="*/ 598096 w 6730758"/>
              <a:gd name="connsiteY7" fmla="*/ 6492130 h 6858000"/>
              <a:gd name="connsiteX8" fmla="*/ 613378 w 6730758"/>
              <a:gd name="connsiteY8" fmla="*/ 6431610 h 6858000"/>
              <a:gd name="connsiteX9" fmla="*/ 631732 w 6730758"/>
              <a:gd name="connsiteY9" fmla="*/ 6294334 h 6858000"/>
              <a:gd name="connsiteX10" fmla="*/ 619822 w 6730758"/>
              <a:gd name="connsiteY10" fmla="*/ 6231403 h 6858000"/>
              <a:gd name="connsiteX11" fmla="*/ 612669 w 6730758"/>
              <a:gd name="connsiteY11" fmla="*/ 6202459 h 6858000"/>
              <a:gd name="connsiteX12" fmla="*/ 611498 w 6730758"/>
              <a:gd name="connsiteY12" fmla="*/ 6153037 h 6858000"/>
              <a:gd name="connsiteX13" fmla="*/ 618887 w 6730758"/>
              <a:gd name="connsiteY13" fmla="*/ 5905303 h 6858000"/>
              <a:gd name="connsiteX14" fmla="*/ 714551 w 6730758"/>
              <a:gd name="connsiteY14" fmla="*/ 5449031 h 6858000"/>
              <a:gd name="connsiteX15" fmla="*/ 750482 w 6730758"/>
              <a:gd name="connsiteY15" fmla="*/ 5341916 h 6858000"/>
              <a:gd name="connsiteX16" fmla="*/ 787872 w 6730758"/>
              <a:gd name="connsiteY16" fmla="*/ 5264214 h 6858000"/>
              <a:gd name="connsiteX17" fmla="*/ 793872 w 6730758"/>
              <a:gd name="connsiteY17" fmla="*/ 5225268 h 6858000"/>
              <a:gd name="connsiteX18" fmla="*/ 801940 w 6730758"/>
              <a:gd name="connsiteY18" fmla="*/ 5159961 h 6858000"/>
              <a:gd name="connsiteX19" fmla="*/ 805457 w 6730758"/>
              <a:gd name="connsiteY19" fmla="*/ 5125185 h 6858000"/>
              <a:gd name="connsiteX20" fmla="*/ 819928 w 6730758"/>
              <a:gd name="connsiteY20" fmla="*/ 4993030 h 6858000"/>
              <a:gd name="connsiteX21" fmla="*/ 826659 w 6730758"/>
              <a:gd name="connsiteY21" fmla="*/ 4946844 h 6858000"/>
              <a:gd name="connsiteX22" fmla="*/ 837627 w 6730758"/>
              <a:gd name="connsiteY22" fmla="*/ 4858827 h 6858000"/>
              <a:gd name="connsiteX23" fmla="*/ 843378 w 6730758"/>
              <a:gd name="connsiteY23" fmla="*/ 4808488 h 6858000"/>
              <a:gd name="connsiteX24" fmla="*/ 834572 w 6730758"/>
              <a:gd name="connsiteY24" fmla="*/ 4375228 h 6858000"/>
              <a:gd name="connsiteX25" fmla="*/ 815725 w 6730758"/>
              <a:gd name="connsiteY25" fmla="*/ 4214165 h 6858000"/>
              <a:gd name="connsiteX26" fmla="*/ 809249 w 6730758"/>
              <a:gd name="connsiteY26" fmla="*/ 3872886 h 6858000"/>
              <a:gd name="connsiteX27" fmla="*/ 829969 w 6730758"/>
              <a:gd name="connsiteY27" fmla="*/ 3738082 h 6858000"/>
              <a:gd name="connsiteX28" fmla="*/ 837126 w 6730758"/>
              <a:gd name="connsiteY28" fmla="*/ 3673397 h 6858000"/>
              <a:gd name="connsiteX29" fmla="*/ 836440 w 6730758"/>
              <a:gd name="connsiteY29" fmla="*/ 3637109 h 6858000"/>
              <a:gd name="connsiteX30" fmla="*/ 839794 w 6730758"/>
              <a:gd name="connsiteY30" fmla="*/ 3536883 h 6858000"/>
              <a:gd name="connsiteX31" fmla="*/ 860671 w 6730758"/>
              <a:gd name="connsiteY31" fmla="*/ 3295862 h 6858000"/>
              <a:gd name="connsiteX32" fmla="*/ 843648 w 6730758"/>
              <a:gd name="connsiteY32" fmla="*/ 3158586 h 6858000"/>
              <a:gd name="connsiteX33" fmla="*/ 805541 w 6730758"/>
              <a:gd name="connsiteY33" fmla="*/ 3072935 h 6858000"/>
              <a:gd name="connsiteX34" fmla="*/ 781356 w 6730758"/>
              <a:gd name="connsiteY34" fmla="*/ 2958185 h 6858000"/>
              <a:gd name="connsiteX35" fmla="*/ 739739 w 6730758"/>
              <a:gd name="connsiteY35" fmla="*/ 2843952 h 6858000"/>
              <a:gd name="connsiteX36" fmla="*/ 675688 w 6730758"/>
              <a:gd name="connsiteY36" fmla="*/ 2554718 h 6858000"/>
              <a:gd name="connsiteX37" fmla="*/ 647258 w 6730758"/>
              <a:gd name="connsiteY37" fmla="*/ 2447068 h 6858000"/>
              <a:gd name="connsiteX38" fmla="*/ 651223 w 6730758"/>
              <a:gd name="connsiteY38" fmla="*/ 2423438 h 6858000"/>
              <a:gd name="connsiteX39" fmla="*/ 619885 w 6730758"/>
              <a:gd name="connsiteY39" fmla="*/ 2261920 h 6858000"/>
              <a:gd name="connsiteX40" fmla="*/ 594657 w 6730758"/>
              <a:gd name="connsiteY40" fmla="*/ 2155135 h 6858000"/>
              <a:gd name="connsiteX41" fmla="*/ 592181 w 6730758"/>
              <a:gd name="connsiteY41" fmla="*/ 2118008 h 6858000"/>
              <a:gd name="connsiteX42" fmla="*/ 593148 w 6730758"/>
              <a:gd name="connsiteY42" fmla="*/ 2050531 h 6858000"/>
              <a:gd name="connsiteX43" fmla="*/ 498984 w 6730758"/>
              <a:gd name="connsiteY43" fmla="*/ 1732919 h 6858000"/>
              <a:gd name="connsiteX44" fmla="*/ 471158 w 6730758"/>
              <a:gd name="connsiteY44" fmla="*/ 1615777 h 6858000"/>
              <a:gd name="connsiteX45" fmla="*/ 452449 w 6730758"/>
              <a:gd name="connsiteY45" fmla="*/ 1563678 h 6858000"/>
              <a:gd name="connsiteX46" fmla="*/ 458121 w 6730758"/>
              <a:gd name="connsiteY46" fmla="*/ 1477995 h 6858000"/>
              <a:gd name="connsiteX47" fmla="*/ 452658 w 6730758"/>
              <a:gd name="connsiteY47" fmla="*/ 1307086 h 6858000"/>
              <a:gd name="connsiteX48" fmla="*/ 458379 w 6730758"/>
              <a:gd name="connsiteY48" fmla="*/ 1168288 h 6858000"/>
              <a:gd name="connsiteX49" fmla="*/ 379442 w 6730758"/>
              <a:gd name="connsiteY49" fmla="*/ 716778 h 6858000"/>
              <a:gd name="connsiteX50" fmla="*/ 381505 w 6730758"/>
              <a:gd name="connsiteY50" fmla="*/ 657363 h 6858000"/>
              <a:gd name="connsiteX51" fmla="*/ 403752 w 6730758"/>
              <a:gd name="connsiteY51" fmla="*/ 393828 h 6858000"/>
              <a:gd name="connsiteX52" fmla="*/ 418576 w 6730758"/>
              <a:gd name="connsiteY52" fmla="*/ 236673 h 6858000"/>
              <a:gd name="connsiteX53" fmla="*/ 417644 w 6730758"/>
              <a:gd name="connsiteY53" fmla="*/ 144983 h 6858000"/>
              <a:gd name="connsiteX54" fmla="*/ 408179 w 6730758"/>
              <a:gd name="connsiteY54" fmla="*/ 33857 h 6858000"/>
              <a:gd name="connsiteX55" fmla="*/ 390209 w 6730758"/>
              <a:gd name="connsiteY55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20049 w 6351910"/>
              <a:gd name="connsiteY4" fmla="*/ 6737706 h 6858000"/>
              <a:gd name="connsiteX5" fmla="*/ 137007 w 6351910"/>
              <a:gd name="connsiteY5" fmla="*/ 6686827 h 6858000"/>
              <a:gd name="connsiteX6" fmla="*/ 148286 w 6351910"/>
              <a:gd name="connsiteY6" fmla="*/ 6633777 h 6858000"/>
              <a:gd name="connsiteX7" fmla="*/ 219248 w 6351910"/>
              <a:gd name="connsiteY7" fmla="*/ 6492130 h 6858000"/>
              <a:gd name="connsiteX8" fmla="*/ 234530 w 6351910"/>
              <a:gd name="connsiteY8" fmla="*/ 6431610 h 6858000"/>
              <a:gd name="connsiteX9" fmla="*/ 252884 w 6351910"/>
              <a:gd name="connsiteY9" fmla="*/ 6294334 h 6858000"/>
              <a:gd name="connsiteX10" fmla="*/ 240974 w 6351910"/>
              <a:gd name="connsiteY10" fmla="*/ 6231403 h 6858000"/>
              <a:gd name="connsiteX11" fmla="*/ 233821 w 6351910"/>
              <a:gd name="connsiteY11" fmla="*/ 6202459 h 6858000"/>
              <a:gd name="connsiteX12" fmla="*/ 232650 w 6351910"/>
              <a:gd name="connsiteY12" fmla="*/ 6153037 h 6858000"/>
              <a:gd name="connsiteX13" fmla="*/ 240039 w 6351910"/>
              <a:gd name="connsiteY13" fmla="*/ 5905303 h 6858000"/>
              <a:gd name="connsiteX14" fmla="*/ 335703 w 6351910"/>
              <a:gd name="connsiteY14" fmla="*/ 5449031 h 6858000"/>
              <a:gd name="connsiteX15" fmla="*/ 371634 w 6351910"/>
              <a:gd name="connsiteY15" fmla="*/ 5341916 h 6858000"/>
              <a:gd name="connsiteX16" fmla="*/ 409024 w 6351910"/>
              <a:gd name="connsiteY16" fmla="*/ 5264214 h 6858000"/>
              <a:gd name="connsiteX17" fmla="*/ 415024 w 6351910"/>
              <a:gd name="connsiteY17" fmla="*/ 5225268 h 6858000"/>
              <a:gd name="connsiteX18" fmla="*/ 423092 w 6351910"/>
              <a:gd name="connsiteY18" fmla="*/ 5159961 h 6858000"/>
              <a:gd name="connsiteX19" fmla="*/ 426609 w 6351910"/>
              <a:gd name="connsiteY19" fmla="*/ 5125185 h 6858000"/>
              <a:gd name="connsiteX20" fmla="*/ 441080 w 6351910"/>
              <a:gd name="connsiteY20" fmla="*/ 4993030 h 6858000"/>
              <a:gd name="connsiteX21" fmla="*/ 447811 w 6351910"/>
              <a:gd name="connsiteY21" fmla="*/ 4946844 h 6858000"/>
              <a:gd name="connsiteX22" fmla="*/ 458779 w 6351910"/>
              <a:gd name="connsiteY22" fmla="*/ 4858827 h 6858000"/>
              <a:gd name="connsiteX23" fmla="*/ 464530 w 6351910"/>
              <a:gd name="connsiteY23" fmla="*/ 4808488 h 6858000"/>
              <a:gd name="connsiteX24" fmla="*/ 455724 w 6351910"/>
              <a:gd name="connsiteY24" fmla="*/ 4375228 h 6858000"/>
              <a:gd name="connsiteX25" fmla="*/ 436877 w 6351910"/>
              <a:gd name="connsiteY25" fmla="*/ 4214165 h 6858000"/>
              <a:gd name="connsiteX26" fmla="*/ 430401 w 6351910"/>
              <a:gd name="connsiteY26" fmla="*/ 3872886 h 6858000"/>
              <a:gd name="connsiteX27" fmla="*/ 451121 w 6351910"/>
              <a:gd name="connsiteY27" fmla="*/ 3738082 h 6858000"/>
              <a:gd name="connsiteX28" fmla="*/ 458278 w 6351910"/>
              <a:gd name="connsiteY28" fmla="*/ 3673397 h 6858000"/>
              <a:gd name="connsiteX29" fmla="*/ 457592 w 6351910"/>
              <a:gd name="connsiteY29" fmla="*/ 3637109 h 6858000"/>
              <a:gd name="connsiteX30" fmla="*/ 460946 w 6351910"/>
              <a:gd name="connsiteY30" fmla="*/ 3536883 h 6858000"/>
              <a:gd name="connsiteX31" fmla="*/ 481823 w 6351910"/>
              <a:gd name="connsiteY31" fmla="*/ 3295862 h 6858000"/>
              <a:gd name="connsiteX32" fmla="*/ 464800 w 6351910"/>
              <a:gd name="connsiteY32" fmla="*/ 3158586 h 6858000"/>
              <a:gd name="connsiteX33" fmla="*/ 426693 w 6351910"/>
              <a:gd name="connsiteY33" fmla="*/ 3072935 h 6858000"/>
              <a:gd name="connsiteX34" fmla="*/ 402508 w 6351910"/>
              <a:gd name="connsiteY34" fmla="*/ 2958185 h 6858000"/>
              <a:gd name="connsiteX35" fmla="*/ 360891 w 6351910"/>
              <a:gd name="connsiteY35" fmla="*/ 2843952 h 6858000"/>
              <a:gd name="connsiteX36" fmla="*/ 296840 w 6351910"/>
              <a:gd name="connsiteY36" fmla="*/ 2554718 h 6858000"/>
              <a:gd name="connsiteX37" fmla="*/ 268410 w 6351910"/>
              <a:gd name="connsiteY37" fmla="*/ 2447068 h 6858000"/>
              <a:gd name="connsiteX38" fmla="*/ 272375 w 6351910"/>
              <a:gd name="connsiteY38" fmla="*/ 2423438 h 6858000"/>
              <a:gd name="connsiteX39" fmla="*/ 241037 w 6351910"/>
              <a:gd name="connsiteY39" fmla="*/ 2261920 h 6858000"/>
              <a:gd name="connsiteX40" fmla="*/ 215809 w 6351910"/>
              <a:gd name="connsiteY40" fmla="*/ 2155135 h 6858000"/>
              <a:gd name="connsiteX41" fmla="*/ 213333 w 6351910"/>
              <a:gd name="connsiteY41" fmla="*/ 2118008 h 6858000"/>
              <a:gd name="connsiteX42" fmla="*/ 214300 w 6351910"/>
              <a:gd name="connsiteY42" fmla="*/ 2050531 h 6858000"/>
              <a:gd name="connsiteX43" fmla="*/ 120136 w 6351910"/>
              <a:gd name="connsiteY43" fmla="*/ 1732919 h 6858000"/>
              <a:gd name="connsiteX44" fmla="*/ 92310 w 6351910"/>
              <a:gd name="connsiteY44" fmla="*/ 1615777 h 6858000"/>
              <a:gd name="connsiteX45" fmla="*/ 73601 w 6351910"/>
              <a:gd name="connsiteY45" fmla="*/ 1563678 h 6858000"/>
              <a:gd name="connsiteX46" fmla="*/ 79273 w 6351910"/>
              <a:gd name="connsiteY46" fmla="*/ 1477995 h 6858000"/>
              <a:gd name="connsiteX47" fmla="*/ 73810 w 6351910"/>
              <a:gd name="connsiteY47" fmla="*/ 1307086 h 6858000"/>
              <a:gd name="connsiteX48" fmla="*/ 79531 w 6351910"/>
              <a:gd name="connsiteY48" fmla="*/ 1168288 h 6858000"/>
              <a:gd name="connsiteX49" fmla="*/ 594 w 6351910"/>
              <a:gd name="connsiteY49" fmla="*/ 716778 h 6858000"/>
              <a:gd name="connsiteX50" fmla="*/ 2657 w 6351910"/>
              <a:gd name="connsiteY50" fmla="*/ 657363 h 6858000"/>
              <a:gd name="connsiteX51" fmla="*/ 24904 w 6351910"/>
              <a:gd name="connsiteY51" fmla="*/ 393828 h 6858000"/>
              <a:gd name="connsiteX52" fmla="*/ 39728 w 6351910"/>
              <a:gd name="connsiteY52" fmla="*/ 236673 h 6858000"/>
              <a:gd name="connsiteX53" fmla="*/ 38796 w 6351910"/>
              <a:gd name="connsiteY53" fmla="*/ 144983 h 6858000"/>
              <a:gd name="connsiteX54" fmla="*/ 29331 w 6351910"/>
              <a:gd name="connsiteY54" fmla="*/ 33857 h 6858000"/>
              <a:gd name="connsiteX55" fmla="*/ 11361 w 6351910"/>
              <a:gd name="connsiteY55" fmla="*/ 0 h 6858000"/>
              <a:gd name="connsiteX0" fmla="*/ 11361 w 6351910"/>
              <a:gd name="connsiteY0" fmla="*/ 0 h 6858000"/>
              <a:gd name="connsiteX1" fmla="*/ 6351910 w 6351910"/>
              <a:gd name="connsiteY1" fmla="*/ 0 h 6858000"/>
              <a:gd name="connsiteX2" fmla="*/ 6351910 w 6351910"/>
              <a:gd name="connsiteY2" fmla="*/ 6858000 h 6858000"/>
              <a:gd name="connsiteX3" fmla="*/ 73198 w 6351910"/>
              <a:gd name="connsiteY3" fmla="*/ 6857735 h 6858000"/>
              <a:gd name="connsiteX4" fmla="*/ 120049 w 6351910"/>
              <a:gd name="connsiteY4" fmla="*/ 6737706 h 6858000"/>
              <a:gd name="connsiteX5" fmla="*/ 137007 w 6351910"/>
              <a:gd name="connsiteY5" fmla="*/ 6686827 h 6858000"/>
              <a:gd name="connsiteX6" fmla="*/ 148286 w 6351910"/>
              <a:gd name="connsiteY6" fmla="*/ 6633777 h 6858000"/>
              <a:gd name="connsiteX7" fmla="*/ 219248 w 6351910"/>
              <a:gd name="connsiteY7" fmla="*/ 6492130 h 6858000"/>
              <a:gd name="connsiteX8" fmla="*/ 234530 w 6351910"/>
              <a:gd name="connsiteY8" fmla="*/ 6431610 h 6858000"/>
              <a:gd name="connsiteX9" fmla="*/ 252884 w 6351910"/>
              <a:gd name="connsiteY9" fmla="*/ 6294334 h 6858000"/>
              <a:gd name="connsiteX10" fmla="*/ 240974 w 6351910"/>
              <a:gd name="connsiteY10" fmla="*/ 6231403 h 6858000"/>
              <a:gd name="connsiteX11" fmla="*/ 233821 w 6351910"/>
              <a:gd name="connsiteY11" fmla="*/ 6202459 h 6858000"/>
              <a:gd name="connsiteX12" fmla="*/ 232650 w 6351910"/>
              <a:gd name="connsiteY12" fmla="*/ 6153037 h 6858000"/>
              <a:gd name="connsiteX13" fmla="*/ 240039 w 6351910"/>
              <a:gd name="connsiteY13" fmla="*/ 5905303 h 6858000"/>
              <a:gd name="connsiteX14" fmla="*/ 335703 w 6351910"/>
              <a:gd name="connsiteY14" fmla="*/ 5449031 h 6858000"/>
              <a:gd name="connsiteX15" fmla="*/ 371634 w 6351910"/>
              <a:gd name="connsiteY15" fmla="*/ 5341916 h 6858000"/>
              <a:gd name="connsiteX16" fmla="*/ 409024 w 6351910"/>
              <a:gd name="connsiteY16" fmla="*/ 5264214 h 6858000"/>
              <a:gd name="connsiteX17" fmla="*/ 415024 w 6351910"/>
              <a:gd name="connsiteY17" fmla="*/ 5225268 h 6858000"/>
              <a:gd name="connsiteX18" fmla="*/ 423092 w 6351910"/>
              <a:gd name="connsiteY18" fmla="*/ 5159961 h 6858000"/>
              <a:gd name="connsiteX19" fmla="*/ 426609 w 6351910"/>
              <a:gd name="connsiteY19" fmla="*/ 5125185 h 6858000"/>
              <a:gd name="connsiteX20" fmla="*/ 441080 w 6351910"/>
              <a:gd name="connsiteY20" fmla="*/ 4993030 h 6858000"/>
              <a:gd name="connsiteX21" fmla="*/ 447811 w 6351910"/>
              <a:gd name="connsiteY21" fmla="*/ 4946844 h 6858000"/>
              <a:gd name="connsiteX22" fmla="*/ 458779 w 6351910"/>
              <a:gd name="connsiteY22" fmla="*/ 4858827 h 6858000"/>
              <a:gd name="connsiteX23" fmla="*/ 464530 w 6351910"/>
              <a:gd name="connsiteY23" fmla="*/ 4808488 h 6858000"/>
              <a:gd name="connsiteX24" fmla="*/ 455724 w 6351910"/>
              <a:gd name="connsiteY24" fmla="*/ 4375228 h 6858000"/>
              <a:gd name="connsiteX25" fmla="*/ 436877 w 6351910"/>
              <a:gd name="connsiteY25" fmla="*/ 4214165 h 6858000"/>
              <a:gd name="connsiteX26" fmla="*/ 430401 w 6351910"/>
              <a:gd name="connsiteY26" fmla="*/ 3872886 h 6858000"/>
              <a:gd name="connsiteX27" fmla="*/ 451121 w 6351910"/>
              <a:gd name="connsiteY27" fmla="*/ 3738082 h 6858000"/>
              <a:gd name="connsiteX28" fmla="*/ 458278 w 6351910"/>
              <a:gd name="connsiteY28" fmla="*/ 3673397 h 6858000"/>
              <a:gd name="connsiteX29" fmla="*/ 457592 w 6351910"/>
              <a:gd name="connsiteY29" fmla="*/ 3637109 h 6858000"/>
              <a:gd name="connsiteX30" fmla="*/ 460946 w 6351910"/>
              <a:gd name="connsiteY30" fmla="*/ 3536883 h 6858000"/>
              <a:gd name="connsiteX31" fmla="*/ 481823 w 6351910"/>
              <a:gd name="connsiteY31" fmla="*/ 3295862 h 6858000"/>
              <a:gd name="connsiteX32" fmla="*/ 464800 w 6351910"/>
              <a:gd name="connsiteY32" fmla="*/ 3158586 h 6858000"/>
              <a:gd name="connsiteX33" fmla="*/ 426693 w 6351910"/>
              <a:gd name="connsiteY33" fmla="*/ 3072935 h 6858000"/>
              <a:gd name="connsiteX34" fmla="*/ 402508 w 6351910"/>
              <a:gd name="connsiteY34" fmla="*/ 2958185 h 6858000"/>
              <a:gd name="connsiteX35" fmla="*/ 360891 w 6351910"/>
              <a:gd name="connsiteY35" fmla="*/ 2843952 h 6858000"/>
              <a:gd name="connsiteX36" fmla="*/ 296840 w 6351910"/>
              <a:gd name="connsiteY36" fmla="*/ 2554718 h 6858000"/>
              <a:gd name="connsiteX37" fmla="*/ 268410 w 6351910"/>
              <a:gd name="connsiteY37" fmla="*/ 2447068 h 6858000"/>
              <a:gd name="connsiteX38" fmla="*/ 272375 w 6351910"/>
              <a:gd name="connsiteY38" fmla="*/ 2423438 h 6858000"/>
              <a:gd name="connsiteX39" fmla="*/ 241037 w 6351910"/>
              <a:gd name="connsiteY39" fmla="*/ 2261920 h 6858000"/>
              <a:gd name="connsiteX40" fmla="*/ 215809 w 6351910"/>
              <a:gd name="connsiteY40" fmla="*/ 2155135 h 6858000"/>
              <a:gd name="connsiteX41" fmla="*/ 213333 w 6351910"/>
              <a:gd name="connsiteY41" fmla="*/ 2118008 h 6858000"/>
              <a:gd name="connsiteX42" fmla="*/ 214300 w 6351910"/>
              <a:gd name="connsiteY42" fmla="*/ 2050531 h 6858000"/>
              <a:gd name="connsiteX43" fmla="*/ 120136 w 6351910"/>
              <a:gd name="connsiteY43" fmla="*/ 1732919 h 6858000"/>
              <a:gd name="connsiteX44" fmla="*/ 92310 w 6351910"/>
              <a:gd name="connsiteY44" fmla="*/ 1615777 h 6858000"/>
              <a:gd name="connsiteX45" fmla="*/ 88820 w 6351910"/>
              <a:gd name="connsiteY45" fmla="*/ 1525631 h 6858000"/>
              <a:gd name="connsiteX46" fmla="*/ 79273 w 6351910"/>
              <a:gd name="connsiteY46" fmla="*/ 1477995 h 6858000"/>
              <a:gd name="connsiteX47" fmla="*/ 73810 w 6351910"/>
              <a:gd name="connsiteY47" fmla="*/ 1307086 h 6858000"/>
              <a:gd name="connsiteX48" fmla="*/ 79531 w 6351910"/>
              <a:gd name="connsiteY48" fmla="*/ 1168288 h 6858000"/>
              <a:gd name="connsiteX49" fmla="*/ 594 w 6351910"/>
              <a:gd name="connsiteY49" fmla="*/ 716778 h 6858000"/>
              <a:gd name="connsiteX50" fmla="*/ 2657 w 6351910"/>
              <a:gd name="connsiteY50" fmla="*/ 657363 h 6858000"/>
              <a:gd name="connsiteX51" fmla="*/ 24904 w 6351910"/>
              <a:gd name="connsiteY51" fmla="*/ 393828 h 6858000"/>
              <a:gd name="connsiteX52" fmla="*/ 39728 w 6351910"/>
              <a:gd name="connsiteY52" fmla="*/ 236673 h 6858000"/>
              <a:gd name="connsiteX53" fmla="*/ 38796 w 6351910"/>
              <a:gd name="connsiteY53" fmla="*/ 144983 h 6858000"/>
              <a:gd name="connsiteX54" fmla="*/ 29331 w 6351910"/>
              <a:gd name="connsiteY54" fmla="*/ 33857 h 6858000"/>
              <a:gd name="connsiteX55" fmla="*/ 11361 w 6351910"/>
              <a:gd name="connsiteY5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351910" h="6858000">
                <a:moveTo>
                  <a:pt x="11361" y="0"/>
                </a:moveTo>
                <a:lnTo>
                  <a:pt x="6351910" y="0"/>
                </a:lnTo>
                <a:lnTo>
                  <a:pt x="6351910" y="6858000"/>
                </a:lnTo>
                <a:lnTo>
                  <a:pt x="73198" y="6857735"/>
                </a:lnTo>
                <a:cubicBezTo>
                  <a:pt x="112558" y="6789493"/>
                  <a:pt x="109414" y="6766191"/>
                  <a:pt x="120049" y="6737706"/>
                </a:cubicBezTo>
                <a:cubicBezTo>
                  <a:pt x="125933" y="6708183"/>
                  <a:pt x="134098" y="6708238"/>
                  <a:pt x="137007" y="6686827"/>
                </a:cubicBezTo>
                <a:cubicBezTo>
                  <a:pt x="141713" y="6669506"/>
                  <a:pt x="134579" y="6666226"/>
                  <a:pt x="148286" y="6633777"/>
                </a:cubicBezTo>
                <a:cubicBezTo>
                  <a:pt x="173899" y="6560846"/>
                  <a:pt x="202890" y="6530190"/>
                  <a:pt x="219248" y="6492130"/>
                </a:cubicBezTo>
                <a:cubicBezTo>
                  <a:pt x="220498" y="6486906"/>
                  <a:pt x="231301" y="6432771"/>
                  <a:pt x="234530" y="6431610"/>
                </a:cubicBezTo>
                <a:cubicBezTo>
                  <a:pt x="240137" y="6398644"/>
                  <a:pt x="251810" y="6327702"/>
                  <a:pt x="252884" y="6294334"/>
                </a:cubicBezTo>
                <a:cubicBezTo>
                  <a:pt x="251967" y="6280685"/>
                  <a:pt x="242960" y="6244334"/>
                  <a:pt x="240974" y="6231403"/>
                </a:cubicBezTo>
                <a:lnTo>
                  <a:pt x="233821" y="6202459"/>
                </a:lnTo>
                <a:cubicBezTo>
                  <a:pt x="232633" y="6196814"/>
                  <a:pt x="235867" y="6158095"/>
                  <a:pt x="232650" y="6153037"/>
                </a:cubicBezTo>
                <a:cubicBezTo>
                  <a:pt x="252737" y="5948729"/>
                  <a:pt x="212718" y="6172289"/>
                  <a:pt x="240039" y="5905303"/>
                </a:cubicBezTo>
                <a:cubicBezTo>
                  <a:pt x="267360" y="5638317"/>
                  <a:pt x="313771" y="5542929"/>
                  <a:pt x="335703" y="5449031"/>
                </a:cubicBezTo>
                <a:cubicBezTo>
                  <a:pt x="367089" y="5399411"/>
                  <a:pt x="359414" y="5372719"/>
                  <a:pt x="371634" y="5341916"/>
                </a:cubicBezTo>
                <a:cubicBezTo>
                  <a:pt x="382048" y="5319908"/>
                  <a:pt x="398345" y="5282101"/>
                  <a:pt x="409024" y="5264214"/>
                </a:cubicBezTo>
                <a:cubicBezTo>
                  <a:pt x="417843" y="5246757"/>
                  <a:pt x="410286" y="5238662"/>
                  <a:pt x="415024" y="5225268"/>
                </a:cubicBezTo>
                <a:lnTo>
                  <a:pt x="423092" y="5159961"/>
                </a:lnTo>
                <a:lnTo>
                  <a:pt x="426609" y="5125185"/>
                </a:lnTo>
                <a:cubicBezTo>
                  <a:pt x="457509" y="5064389"/>
                  <a:pt x="437546" y="5022753"/>
                  <a:pt x="441080" y="4993030"/>
                </a:cubicBezTo>
                <a:lnTo>
                  <a:pt x="447811" y="4946844"/>
                </a:lnTo>
                <a:lnTo>
                  <a:pt x="458779" y="4858827"/>
                </a:lnTo>
                <a:lnTo>
                  <a:pt x="464530" y="4808488"/>
                </a:lnTo>
                <a:cubicBezTo>
                  <a:pt x="486849" y="4590918"/>
                  <a:pt x="442578" y="4537272"/>
                  <a:pt x="455724" y="4375228"/>
                </a:cubicBezTo>
                <a:cubicBezTo>
                  <a:pt x="453435" y="4334791"/>
                  <a:pt x="442883" y="4270639"/>
                  <a:pt x="436877" y="4214165"/>
                </a:cubicBezTo>
                <a:cubicBezTo>
                  <a:pt x="447876" y="4102539"/>
                  <a:pt x="397589" y="4101885"/>
                  <a:pt x="430401" y="3872886"/>
                </a:cubicBezTo>
                <a:cubicBezTo>
                  <a:pt x="434552" y="3826908"/>
                  <a:pt x="451548" y="3804305"/>
                  <a:pt x="451121" y="3738082"/>
                </a:cubicBezTo>
                <a:cubicBezTo>
                  <a:pt x="438816" y="3716230"/>
                  <a:pt x="454592" y="3707883"/>
                  <a:pt x="458278" y="3673397"/>
                </a:cubicBezTo>
                <a:cubicBezTo>
                  <a:pt x="463902" y="3659407"/>
                  <a:pt x="450211" y="3649813"/>
                  <a:pt x="457592" y="3637109"/>
                </a:cubicBezTo>
                <a:cubicBezTo>
                  <a:pt x="450903" y="3605834"/>
                  <a:pt x="460390" y="3573837"/>
                  <a:pt x="460946" y="3536883"/>
                </a:cubicBezTo>
                <a:cubicBezTo>
                  <a:pt x="460222" y="3353802"/>
                  <a:pt x="481181" y="3358911"/>
                  <a:pt x="481823" y="3295862"/>
                </a:cubicBezTo>
                <a:cubicBezTo>
                  <a:pt x="481241" y="3249684"/>
                  <a:pt x="471630" y="3189169"/>
                  <a:pt x="464800" y="3158586"/>
                </a:cubicBezTo>
                <a:lnTo>
                  <a:pt x="426693" y="3072935"/>
                </a:lnTo>
                <a:cubicBezTo>
                  <a:pt x="439297" y="3016612"/>
                  <a:pt x="410147" y="3011906"/>
                  <a:pt x="402508" y="2958185"/>
                </a:cubicBezTo>
                <a:cubicBezTo>
                  <a:pt x="387236" y="2895670"/>
                  <a:pt x="381205" y="2913847"/>
                  <a:pt x="360891" y="2843952"/>
                </a:cubicBezTo>
                <a:cubicBezTo>
                  <a:pt x="320697" y="2799104"/>
                  <a:pt x="323332" y="2611979"/>
                  <a:pt x="296840" y="2554718"/>
                </a:cubicBezTo>
                <a:cubicBezTo>
                  <a:pt x="283808" y="2502065"/>
                  <a:pt x="275266" y="2468551"/>
                  <a:pt x="268410" y="2447068"/>
                </a:cubicBezTo>
                <a:cubicBezTo>
                  <a:pt x="269066" y="2440064"/>
                  <a:pt x="270469" y="2430607"/>
                  <a:pt x="272375" y="2423438"/>
                </a:cubicBezTo>
                <a:cubicBezTo>
                  <a:pt x="264311" y="2329118"/>
                  <a:pt x="251483" y="2315759"/>
                  <a:pt x="241037" y="2261920"/>
                </a:cubicBezTo>
                <a:cubicBezTo>
                  <a:pt x="231609" y="2217203"/>
                  <a:pt x="220426" y="2179120"/>
                  <a:pt x="215809" y="2155135"/>
                </a:cubicBezTo>
                <a:cubicBezTo>
                  <a:pt x="225523" y="2141929"/>
                  <a:pt x="198180" y="2121310"/>
                  <a:pt x="213333" y="2118008"/>
                </a:cubicBezTo>
                <a:cubicBezTo>
                  <a:pt x="218181" y="2086447"/>
                  <a:pt x="213734" y="2072196"/>
                  <a:pt x="214300" y="2050531"/>
                </a:cubicBezTo>
                <a:cubicBezTo>
                  <a:pt x="191158" y="1910256"/>
                  <a:pt x="135395" y="1894155"/>
                  <a:pt x="120136" y="1732919"/>
                </a:cubicBezTo>
                <a:cubicBezTo>
                  <a:pt x="100853" y="1665766"/>
                  <a:pt x="100066" y="1643984"/>
                  <a:pt x="92310" y="1615777"/>
                </a:cubicBezTo>
                <a:cubicBezTo>
                  <a:pt x="85095" y="1591298"/>
                  <a:pt x="95565" y="1544014"/>
                  <a:pt x="88820" y="1525631"/>
                </a:cubicBezTo>
                <a:cubicBezTo>
                  <a:pt x="86648" y="1502667"/>
                  <a:pt x="80587" y="1509646"/>
                  <a:pt x="79273" y="1477995"/>
                </a:cubicBezTo>
                <a:cubicBezTo>
                  <a:pt x="86452" y="1404274"/>
                  <a:pt x="73767" y="1358704"/>
                  <a:pt x="73810" y="1307086"/>
                </a:cubicBezTo>
                <a:cubicBezTo>
                  <a:pt x="83255" y="1258551"/>
                  <a:pt x="70305" y="1217137"/>
                  <a:pt x="79531" y="1168288"/>
                </a:cubicBezTo>
                <a:cubicBezTo>
                  <a:pt x="66060" y="901651"/>
                  <a:pt x="-7309" y="869148"/>
                  <a:pt x="594" y="716778"/>
                </a:cubicBezTo>
                <a:cubicBezTo>
                  <a:pt x="-409" y="685981"/>
                  <a:pt x="3660" y="688160"/>
                  <a:pt x="2657" y="657363"/>
                </a:cubicBezTo>
                <a:cubicBezTo>
                  <a:pt x="-9779" y="622139"/>
                  <a:pt x="29293" y="566671"/>
                  <a:pt x="24904" y="393828"/>
                </a:cubicBezTo>
                <a:cubicBezTo>
                  <a:pt x="11203" y="358429"/>
                  <a:pt x="29804" y="247710"/>
                  <a:pt x="39728" y="236673"/>
                </a:cubicBezTo>
                <a:cubicBezTo>
                  <a:pt x="43247" y="190527"/>
                  <a:pt x="41195" y="179672"/>
                  <a:pt x="38796" y="144983"/>
                </a:cubicBezTo>
                <a:cubicBezTo>
                  <a:pt x="25998" y="119338"/>
                  <a:pt x="30356" y="69086"/>
                  <a:pt x="29331" y="33857"/>
                </a:cubicBezTo>
                <a:lnTo>
                  <a:pt x="11361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1">
            <a:extLst>
              <a:ext uri="{FF2B5EF4-FFF2-40B4-BE49-F238E27FC236}">
                <a16:creationId xmlns:a16="http://schemas.microsoft.com/office/drawing/2014/main" id="{ECC37536-3D0C-46D4-B90B-0C85D512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3594"/>
            <a:ext cx="8045508" cy="5888606"/>
          </a:xfrm>
          <a:custGeom>
            <a:avLst/>
            <a:gdLst>
              <a:gd name="connsiteX0" fmla="*/ 7872094 w 8045508"/>
              <a:gd name="connsiteY0" fmla="*/ 0 h 5888606"/>
              <a:gd name="connsiteX1" fmla="*/ 8045508 w 8045508"/>
              <a:gd name="connsiteY1" fmla="*/ 5641285 h 5888606"/>
              <a:gd name="connsiteX2" fmla="*/ 0 w 8045508"/>
              <a:gd name="connsiteY2" fmla="*/ 5888606 h 5888606"/>
              <a:gd name="connsiteX3" fmla="*/ 0 w 8045508"/>
              <a:gd name="connsiteY3" fmla="*/ 241990 h 588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45508" h="5888606">
                <a:moveTo>
                  <a:pt x="7872094" y="0"/>
                </a:moveTo>
                <a:lnTo>
                  <a:pt x="8045508" y="5641285"/>
                </a:lnTo>
                <a:lnTo>
                  <a:pt x="0" y="5888606"/>
                </a:lnTo>
                <a:lnTo>
                  <a:pt x="0" y="241990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1AE70FFB-E715-4F0B-87FB-8D8172F3F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62643">
            <a:off x="-184877" y="413301"/>
            <a:ext cx="8129899" cy="5642668"/>
          </a:xfrm>
          <a:custGeom>
            <a:avLst/>
            <a:gdLst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886428 w 8131698"/>
              <a:gd name="connsiteY8" fmla="*/ 5592602 h 5618388"/>
              <a:gd name="connsiteX9" fmla="*/ 6754639 w 8131698"/>
              <a:gd name="connsiteY9" fmla="*/ 5588895 h 5618388"/>
              <a:gd name="connsiteX10" fmla="*/ 6737264 w 8131698"/>
              <a:gd name="connsiteY10" fmla="*/ 5586308 h 5618388"/>
              <a:gd name="connsiteX11" fmla="*/ 6690997 w 8131698"/>
              <a:gd name="connsiteY11" fmla="*/ 5586308 h 5618388"/>
              <a:gd name="connsiteX12" fmla="*/ 6690600 w 8131698"/>
              <a:gd name="connsiteY12" fmla="*/ 5586328 h 5618388"/>
              <a:gd name="connsiteX13" fmla="*/ 6676724 w 8131698"/>
              <a:gd name="connsiteY13" fmla="*/ 5590147 h 5618388"/>
              <a:gd name="connsiteX14" fmla="*/ 6648599 w 8131698"/>
              <a:gd name="connsiteY14" fmla="*/ 5596072 h 5618388"/>
              <a:gd name="connsiteX15" fmla="*/ 6460542 w 8131698"/>
              <a:gd name="connsiteY15" fmla="*/ 5600767 h 5618388"/>
              <a:gd name="connsiteX16" fmla="*/ 6396575 w 8131698"/>
              <a:gd name="connsiteY16" fmla="*/ 5595183 h 5618388"/>
              <a:gd name="connsiteX17" fmla="*/ 6320434 w 8131698"/>
              <a:gd name="connsiteY17" fmla="*/ 5588696 h 5618388"/>
              <a:gd name="connsiteX18" fmla="*/ 6301347 w 8131698"/>
              <a:gd name="connsiteY18" fmla="*/ 5586308 h 5618388"/>
              <a:gd name="connsiteX19" fmla="*/ 5274476 w 8131698"/>
              <a:gd name="connsiteY19" fmla="*/ 5586308 h 5618388"/>
              <a:gd name="connsiteX20" fmla="*/ 5274476 w 8131698"/>
              <a:gd name="connsiteY20" fmla="*/ 5560587 h 5618388"/>
              <a:gd name="connsiteX21" fmla="*/ 5199102 w 8131698"/>
              <a:gd name="connsiteY21" fmla="*/ 5557824 h 5618388"/>
              <a:gd name="connsiteX22" fmla="*/ 54573 w 8131698"/>
              <a:gd name="connsiteY22" fmla="*/ 5366007 h 5618388"/>
              <a:gd name="connsiteX23" fmla="*/ 0 w 8131698"/>
              <a:gd name="connsiteY23" fmla="*/ 5362432 h 5618388"/>
              <a:gd name="connsiteX24" fmla="*/ 370836 w 8131698"/>
              <a:gd name="connsiteY24" fmla="*/ 0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886428 w 8131698"/>
              <a:gd name="connsiteY8" fmla="*/ 5592602 h 5618388"/>
              <a:gd name="connsiteX9" fmla="*/ 6754639 w 8131698"/>
              <a:gd name="connsiteY9" fmla="*/ 5588895 h 5618388"/>
              <a:gd name="connsiteX10" fmla="*/ 6737264 w 8131698"/>
              <a:gd name="connsiteY10" fmla="*/ 5586308 h 5618388"/>
              <a:gd name="connsiteX11" fmla="*/ 6690997 w 8131698"/>
              <a:gd name="connsiteY11" fmla="*/ 5586308 h 5618388"/>
              <a:gd name="connsiteX12" fmla="*/ 6690600 w 8131698"/>
              <a:gd name="connsiteY12" fmla="*/ 5586328 h 5618388"/>
              <a:gd name="connsiteX13" fmla="*/ 6676724 w 8131698"/>
              <a:gd name="connsiteY13" fmla="*/ 5590147 h 5618388"/>
              <a:gd name="connsiteX14" fmla="*/ 6648599 w 8131698"/>
              <a:gd name="connsiteY14" fmla="*/ 5596072 h 5618388"/>
              <a:gd name="connsiteX15" fmla="*/ 6460542 w 8131698"/>
              <a:gd name="connsiteY15" fmla="*/ 5600767 h 5618388"/>
              <a:gd name="connsiteX16" fmla="*/ 6396575 w 8131698"/>
              <a:gd name="connsiteY16" fmla="*/ 5595183 h 5618388"/>
              <a:gd name="connsiteX17" fmla="*/ 6320434 w 8131698"/>
              <a:gd name="connsiteY17" fmla="*/ 5588696 h 5618388"/>
              <a:gd name="connsiteX18" fmla="*/ 6301347 w 8131698"/>
              <a:gd name="connsiteY18" fmla="*/ 5586308 h 5618388"/>
              <a:gd name="connsiteX19" fmla="*/ 5274476 w 8131698"/>
              <a:gd name="connsiteY19" fmla="*/ 5560587 h 5618388"/>
              <a:gd name="connsiteX20" fmla="*/ 5199102 w 8131698"/>
              <a:gd name="connsiteY20" fmla="*/ 5557824 h 5618388"/>
              <a:gd name="connsiteX21" fmla="*/ 54573 w 8131698"/>
              <a:gd name="connsiteY21" fmla="*/ 5366007 h 5618388"/>
              <a:gd name="connsiteX22" fmla="*/ 0 w 8131698"/>
              <a:gd name="connsiteY22" fmla="*/ 5362432 h 5618388"/>
              <a:gd name="connsiteX23" fmla="*/ 370836 w 8131698"/>
              <a:gd name="connsiteY23" fmla="*/ 0 h 5618388"/>
              <a:gd name="connsiteX24" fmla="*/ 8131698 w 8131698"/>
              <a:gd name="connsiteY24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886428 w 8131698"/>
              <a:gd name="connsiteY8" fmla="*/ 5592602 h 5618388"/>
              <a:gd name="connsiteX9" fmla="*/ 6754639 w 8131698"/>
              <a:gd name="connsiteY9" fmla="*/ 5588895 h 5618388"/>
              <a:gd name="connsiteX10" fmla="*/ 6737264 w 8131698"/>
              <a:gd name="connsiteY10" fmla="*/ 5586308 h 5618388"/>
              <a:gd name="connsiteX11" fmla="*/ 6690997 w 8131698"/>
              <a:gd name="connsiteY11" fmla="*/ 5586308 h 5618388"/>
              <a:gd name="connsiteX12" fmla="*/ 6690600 w 8131698"/>
              <a:gd name="connsiteY12" fmla="*/ 5586328 h 5618388"/>
              <a:gd name="connsiteX13" fmla="*/ 6676724 w 8131698"/>
              <a:gd name="connsiteY13" fmla="*/ 5590147 h 5618388"/>
              <a:gd name="connsiteX14" fmla="*/ 6648599 w 8131698"/>
              <a:gd name="connsiteY14" fmla="*/ 5596072 h 5618388"/>
              <a:gd name="connsiteX15" fmla="*/ 6460542 w 8131698"/>
              <a:gd name="connsiteY15" fmla="*/ 5600767 h 5618388"/>
              <a:gd name="connsiteX16" fmla="*/ 6396575 w 8131698"/>
              <a:gd name="connsiteY16" fmla="*/ 5595183 h 5618388"/>
              <a:gd name="connsiteX17" fmla="*/ 6320434 w 8131698"/>
              <a:gd name="connsiteY17" fmla="*/ 5588696 h 5618388"/>
              <a:gd name="connsiteX18" fmla="*/ 6301347 w 8131698"/>
              <a:gd name="connsiteY18" fmla="*/ 5586308 h 5618388"/>
              <a:gd name="connsiteX19" fmla="*/ 5199102 w 8131698"/>
              <a:gd name="connsiteY19" fmla="*/ 5557824 h 5618388"/>
              <a:gd name="connsiteX20" fmla="*/ 54573 w 8131698"/>
              <a:gd name="connsiteY20" fmla="*/ 5366007 h 5618388"/>
              <a:gd name="connsiteX21" fmla="*/ 0 w 8131698"/>
              <a:gd name="connsiteY21" fmla="*/ 5362432 h 5618388"/>
              <a:gd name="connsiteX22" fmla="*/ 370836 w 8131698"/>
              <a:gd name="connsiteY22" fmla="*/ 0 h 5618388"/>
              <a:gd name="connsiteX23" fmla="*/ 8131698 w 8131698"/>
              <a:gd name="connsiteY23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886428 w 8131698"/>
              <a:gd name="connsiteY8" fmla="*/ 5592602 h 5618388"/>
              <a:gd name="connsiteX9" fmla="*/ 6754639 w 8131698"/>
              <a:gd name="connsiteY9" fmla="*/ 5588895 h 5618388"/>
              <a:gd name="connsiteX10" fmla="*/ 6737264 w 8131698"/>
              <a:gd name="connsiteY10" fmla="*/ 5586308 h 5618388"/>
              <a:gd name="connsiteX11" fmla="*/ 6690997 w 8131698"/>
              <a:gd name="connsiteY11" fmla="*/ 5586308 h 5618388"/>
              <a:gd name="connsiteX12" fmla="*/ 6690600 w 8131698"/>
              <a:gd name="connsiteY12" fmla="*/ 5586328 h 5618388"/>
              <a:gd name="connsiteX13" fmla="*/ 6676724 w 8131698"/>
              <a:gd name="connsiteY13" fmla="*/ 5590147 h 5618388"/>
              <a:gd name="connsiteX14" fmla="*/ 6648599 w 8131698"/>
              <a:gd name="connsiteY14" fmla="*/ 5596072 h 5618388"/>
              <a:gd name="connsiteX15" fmla="*/ 6460542 w 8131698"/>
              <a:gd name="connsiteY15" fmla="*/ 5600767 h 5618388"/>
              <a:gd name="connsiteX16" fmla="*/ 6396575 w 8131698"/>
              <a:gd name="connsiteY16" fmla="*/ 5595183 h 5618388"/>
              <a:gd name="connsiteX17" fmla="*/ 6320434 w 8131698"/>
              <a:gd name="connsiteY17" fmla="*/ 5588696 h 5618388"/>
              <a:gd name="connsiteX18" fmla="*/ 6301347 w 8131698"/>
              <a:gd name="connsiteY18" fmla="*/ 5586308 h 5618388"/>
              <a:gd name="connsiteX19" fmla="*/ 54573 w 8131698"/>
              <a:gd name="connsiteY19" fmla="*/ 5366007 h 5618388"/>
              <a:gd name="connsiteX20" fmla="*/ 0 w 8131698"/>
              <a:gd name="connsiteY20" fmla="*/ 5362432 h 5618388"/>
              <a:gd name="connsiteX21" fmla="*/ 370836 w 8131698"/>
              <a:gd name="connsiteY21" fmla="*/ 0 h 5618388"/>
              <a:gd name="connsiteX22" fmla="*/ 8131698 w 8131698"/>
              <a:gd name="connsiteY22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886428 w 8131698"/>
              <a:gd name="connsiteY8" fmla="*/ 5592602 h 5618388"/>
              <a:gd name="connsiteX9" fmla="*/ 6754639 w 8131698"/>
              <a:gd name="connsiteY9" fmla="*/ 5588895 h 5618388"/>
              <a:gd name="connsiteX10" fmla="*/ 6737264 w 8131698"/>
              <a:gd name="connsiteY10" fmla="*/ 5586308 h 5618388"/>
              <a:gd name="connsiteX11" fmla="*/ 6690997 w 8131698"/>
              <a:gd name="connsiteY11" fmla="*/ 5586308 h 5618388"/>
              <a:gd name="connsiteX12" fmla="*/ 6690600 w 8131698"/>
              <a:gd name="connsiteY12" fmla="*/ 5586328 h 5618388"/>
              <a:gd name="connsiteX13" fmla="*/ 6676724 w 8131698"/>
              <a:gd name="connsiteY13" fmla="*/ 5590147 h 5618388"/>
              <a:gd name="connsiteX14" fmla="*/ 6648599 w 8131698"/>
              <a:gd name="connsiteY14" fmla="*/ 5596072 h 5618388"/>
              <a:gd name="connsiteX15" fmla="*/ 6460542 w 8131698"/>
              <a:gd name="connsiteY15" fmla="*/ 5600767 h 5618388"/>
              <a:gd name="connsiteX16" fmla="*/ 6396575 w 8131698"/>
              <a:gd name="connsiteY16" fmla="*/ 5595183 h 5618388"/>
              <a:gd name="connsiteX17" fmla="*/ 6301347 w 8131698"/>
              <a:gd name="connsiteY17" fmla="*/ 5586308 h 5618388"/>
              <a:gd name="connsiteX18" fmla="*/ 54573 w 8131698"/>
              <a:gd name="connsiteY18" fmla="*/ 5366007 h 5618388"/>
              <a:gd name="connsiteX19" fmla="*/ 0 w 8131698"/>
              <a:gd name="connsiteY19" fmla="*/ 5362432 h 5618388"/>
              <a:gd name="connsiteX20" fmla="*/ 370836 w 8131698"/>
              <a:gd name="connsiteY20" fmla="*/ 0 h 5618388"/>
              <a:gd name="connsiteX21" fmla="*/ 8131698 w 8131698"/>
              <a:gd name="connsiteY21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886428 w 8131698"/>
              <a:gd name="connsiteY8" fmla="*/ 5592602 h 5618388"/>
              <a:gd name="connsiteX9" fmla="*/ 6754639 w 8131698"/>
              <a:gd name="connsiteY9" fmla="*/ 5588895 h 5618388"/>
              <a:gd name="connsiteX10" fmla="*/ 6737264 w 8131698"/>
              <a:gd name="connsiteY10" fmla="*/ 5586308 h 5618388"/>
              <a:gd name="connsiteX11" fmla="*/ 6690997 w 8131698"/>
              <a:gd name="connsiteY11" fmla="*/ 5586308 h 5618388"/>
              <a:gd name="connsiteX12" fmla="*/ 6690600 w 8131698"/>
              <a:gd name="connsiteY12" fmla="*/ 5586328 h 5618388"/>
              <a:gd name="connsiteX13" fmla="*/ 6676724 w 8131698"/>
              <a:gd name="connsiteY13" fmla="*/ 5590147 h 5618388"/>
              <a:gd name="connsiteX14" fmla="*/ 6648599 w 8131698"/>
              <a:gd name="connsiteY14" fmla="*/ 5596072 h 5618388"/>
              <a:gd name="connsiteX15" fmla="*/ 6460542 w 8131698"/>
              <a:gd name="connsiteY15" fmla="*/ 5600767 h 5618388"/>
              <a:gd name="connsiteX16" fmla="*/ 6301347 w 8131698"/>
              <a:gd name="connsiteY16" fmla="*/ 5586308 h 5618388"/>
              <a:gd name="connsiteX17" fmla="*/ 54573 w 8131698"/>
              <a:gd name="connsiteY17" fmla="*/ 5366007 h 5618388"/>
              <a:gd name="connsiteX18" fmla="*/ 0 w 8131698"/>
              <a:gd name="connsiteY18" fmla="*/ 5362432 h 5618388"/>
              <a:gd name="connsiteX19" fmla="*/ 370836 w 8131698"/>
              <a:gd name="connsiteY19" fmla="*/ 0 h 5618388"/>
              <a:gd name="connsiteX20" fmla="*/ 8131698 w 8131698"/>
              <a:gd name="connsiteY20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886428 w 8131698"/>
              <a:gd name="connsiteY8" fmla="*/ 5592602 h 5618388"/>
              <a:gd name="connsiteX9" fmla="*/ 6754639 w 8131698"/>
              <a:gd name="connsiteY9" fmla="*/ 5588895 h 5618388"/>
              <a:gd name="connsiteX10" fmla="*/ 6737264 w 8131698"/>
              <a:gd name="connsiteY10" fmla="*/ 5586308 h 5618388"/>
              <a:gd name="connsiteX11" fmla="*/ 6690997 w 8131698"/>
              <a:gd name="connsiteY11" fmla="*/ 5586308 h 5618388"/>
              <a:gd name="connsiteX12" fmla="*/ 6690600 w 8131698"/>
              <a:gd name="connsiteY12" fmla="*/ 5586328 h 5618388"/>
              <a:gd name="connsiteX13" fmla="*/ 6676724 w 8131698"/>
              <a:gd name="connsiteY13" fmla="*/ 5590147 h 5618388"/>
              <a:gd name="connsiteX14" fmla="*/ 6648599 w 8131698"/>
              <a:gd name="connsiteY14" fmla="*/ 5596072 h 5618388"/>
              <a:gd name="connsiteX15" fmla="*/ 6301347 w 8131698"/>
              <a:gd name="connsiteY15" fmla="*/ 5586308 h 5618388"/>
              <a:gd name="connsiteX16" fmla="*/ 54573 w 8131698"/>
              <a:gd name="connsiteY16" fmla="*/ 5366007 h 5618388"/>
              <a:gd name="connsiteX17" fmla="*/ 0 w 8131698"/>
              <a:gd name="connsiteY17" fmla="*/ 5362432 h 5618388"/>
              <a:gd name="connsiteX18" fmla="*/ 370836 w 8131698"/>
              <a:gd name="connsiteY18" fmla="*/ 0 h 5618388"/>
              <a:gd name="connsiteX19" fmla="*/ 8131698 w 8131698"/>
              <a:gd name="connsiteY19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886428 w 8131698"/>
              <a:gd name="connsiteY8" fmla="*/ 5592602 h 5618388"/>
              <a:gd name="connsiteX9" fmla="*/ 6754639 w 8131698"/>
              <a:gd name="connsiteY9" fmla="*/ 5588895 h 5618388"/>
              <a:gd name="connsiteX10" fmla="*/ 6737264 w 8131698"/>
              <a:gd name="connsiteY10" fmla="*/ 5586308 h 5618388"/>
              <a:gd name="connsiteX11" fmla="*/ 6690997 w 8131698"/>
              <a:gd name="connsiteY11" fmla="*/ 5586308 h 5618388"/>
              <a:gd name="connsiteX12" fmla="*/ 6690600 w 8131698"/>
              <a:gd name="connsiteY12" fmla="*/ 5586328 h 5618388"/>
              <a:gd name="connsiteX13" fmla="*/ 6676724 w 8131698"/>
              <a:gd name="connsiteY13" fmla="*/ 5590147 h 5618388"/>
              <a:gd name="connsiteX14" fmla="*/ 6301347 w 8131698"/>
              <a:gd name="connsiteY14" fmla="*/ 5586308 h 5618388"/>
              <a:gd name="connsiteX15" fmla="*/ 54573 w 8131698"/>
              <a:gd name="connsiteY15" fmla="*/ 5366007 h 5618388"/>
              <a:gd name="connsiteX16" fmla="*/ 0 w 8131698"/>
              <a:gd name="connsiteY16" fmla="*/ 5362432 h 5618388"/>
              <a:gd name="connsiteX17" fmla="*/ 370836 w 8131698"/>
              <a:gd name="connsiteY17" fmla="*/ 0 h 5618388"/>
              <a:gd name="connsiteX18" fmla="*/ 8131698 w 8131698"/>
              <a:gd name="connsiteY18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754639 w 8131698"/>
              <a:gd name="connsiteY8" fmla="*/ 5588895 h 5618388"/>
              <a:gd name="connsiteX9" fmla="*/ 6737264 w 8131698"/>
              <a:gd name="connsiteY9" fmla="*/ 5586308 h 5618388"/>
              <a:gd name="connsiteX10" fmla="*/ 6690997 w 8131698"/>
              <a:gd name="connsiteY10" fmla="*/ 5586308 h 5618388"/>
              <a:gd name="connsiteX11" fmla="*/ 6690600 w 8131698"/>
              <a:gd name="connsiteY11" fmla="*/ 5586328 h 5618388"/>
              <a:gd name="connsiteX12" fmla="*/ 6676724 w 8131698"/>
              <a:gd name="connsiteY12" fmla="*/ 5590147 h 5618388"/>
              <a:gd name="connsiteX13" fmla="*/ 6301347 w 8131698"/>
              <a:gd name="connsiteY13" fmla="*/ 5586308 h 5618388"/>
              <a:gd name="connsiteX14" fmla="*/ 54573 w 8131698"/>
              <a:gd name="connsiteY14" fmla="*/ 5366007 h 5618388"/>
              <a:gd name="connsiteX15" fmla="*/ 0 w 8131698"/>
              <a:gd name="connsiteY15" fmla="*/ 5362432 h 5618388"/>
              <a:gd name="connsiteX16" fmla="*/ 370836 w 8131698"/>
              <a:gd name="connsiteY16" fmla="*/ 0 h 5618388"/>
              <a:gd name="connsiteX17" fmla="*/ 8131698 w 8131698"/>
              <a:gd name="connsiteY17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754639 w 8131698"/>
              <a:gd name="connsiteY8" fmla="*/ 5588895 h 5618388"/>
              <a:gd name="connsiteX9" fmla="*/ 6690997 w 8131698"/>
              <a:gd name="connsiteY9" fmla="*/ 5586308 h 5618388"/>
              <a:gd name="connsiteX10" fmla="*/ 6690600 w 8131698"/>
              <a:gd name="connsiteY10" fmla="*/ 5586328 h 5618388"/>
              <a:gd name="connsiteX11" fmla="*/ 6676724 w 8131698"/>
              <a:gd name="connsiteY11" fmla="*/ 5590147 h 5618388"/>
              <a:gd name="connsiteX12" fmla="*/ 6301347 w 8131698"/>
              <a:gd name="connsiteY12" fmla="*/ 5586308 h 5618388"/>
              <a:gd name="connsiteX13" fmla="*/ 54573 w 8131698"/>
              <a:gd name="connsiteY13" fmla="*/ 5366007 h 5618388"/>
              <a:gd name="connsiteX14" fmla="*/ 0 w 8131698"/>
              <a:gd name="connsiteY14" fmla="*/ 5362432 h 5618388"/>
              <a:gd name="connsiteX15" fmla="*/ 370836 w 8131698"/>
              <a:gd name="connsiteY15" fmla="*/ 0 h 5618388"/>
              <a:gd name="connsiteX16" fmla="*/ 8131698 w 8131698"/>
              <a:gd name="connsiteY16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690997 w 8131698"/>
              <a:gd name="connsiteY8" fmla="*/ 5586308 h 5618388"/>
              <a:gd name="connsiteX9" fmla="*/ 6690600 w 8131698"/>
              <a:gd name="connsiteY9" fmla="*/ 5586328 h 5618388"/>
              <a:gd name="connsiteX10" fmla="*/ 6676724 w 8131698"/>
              <a:gd name="connsiteY10" fmla="*/ 5590147 h 5618388"/>
              <a:gd name="connsiteX11" fmla="*/ 6301347 w 8131698"/>
              <a:gd name="connsiteY11" fmla="*/ 5586308 h 5618388"/>
              <a:gd name="connsiteX12" fmla="*/ 54573 w 8131698"/>
              <a:gd name="connsiteY12" fmla="*/ 5366007 h 5618388"/>
              <a:gd name="connsiteX13" fmla="*/ 0 w 8131698"/>
              <a:gd name="connsiteY13" fmla="*/ 5362432 h 5618388"/>
              <a:gd name="connsiteX14" fmla="*/ 370836 w 8131698"/>
              <a:gd name="connsiteY14" fmla="*/ 0 h 5618388"/>
              <a:gd name="connsiteX15" fmla="*/ 8131698 w 8131698"/>
              <a:gd name="connsiteY15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690997 w 8131698"/>
              <a:gd name="connsiteY8" fmla="*/ 5586308 h 5618388"/>
              <a:gd name="connsiteX9" fmla="*/ 6690600 w 8131698"/>
              <a:gd name="connsiteY9" fmla="*/ 5586328 h 5618388"/>
              <a:gd name="connsiteX10" fmla="*/ 6301347 w 8131698"/>
              <a:gd name="connsiteY10" fmla="*/ 5586308 h 5618388"/>
              <a:gd name="connsiteX11" fmla="*/ 54573 w 8131698"/>
              <a:gd name="connsiteY11" fmla="*/ 5366007 h 5618388"/>
              <a:gd name="connsiteX12" fmla="*/ 0 w 8131698"/>
              <a:gd name="connsiteY12" fmla="*/ 5362432 h 5618388"/>
              <a:gd name="connsiteX13" fmla="*/ 370836 w 8131698"/>
              <a:gd name="connsiteY13" fmla="*/ 0 h 5618388"/>
              <a:gd name="connsiteX14" fmla="*/ 8131698 w 8131698"/>
              <a:gd name="connsiteY14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690997 w 8131698"/>
              <a:gd name="connsiteY8" fmla="*/ 5586308 h 5618388"/>
              <a:gd name="connsiteX9" fmla="*/ 6301347 w 8131698"/>
              <a:gd name="connsiteY9" fmla="*/ 5586308 h 5618388"/>
              <a:gd name="connsiteX10" fmla="*/ 54573 w 8131698"/>
              <a:gd name="connsiteY10" fmla="*/ 5366007 h 5618388"/>
              <a:gd name="connsiteX11" fmla="*/ 0 w 8131698"/>
              <a:gd name="connsiteY11" fmla="*/ 5362432 h 5618388"/>
              <a:gd name="connsiteX12" fmla="*/ 370836 w 8131698"/>
              <a:gd name="connsiteY12" fmla="*/ 0 h 5618388"/>
              <a:gd name="connsiteX13" fmla="*/ 8131698 w 8131698"/>
              <a:gd name="connsiteY13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690997 w 8131698"/>
              <a:gd name="connsiteY8" fmla="*/ 5586308 h 5618388"/>
              <a:gd name="connsiteX9" fmla="*/ 54573 w 8131698"/>
              <a:gd name="connsiteY9" fmla="*/ 5366007 h 5618388"/>
              <a:gd name="connsiteX10" fmla="*/ 0 w 8131698"/>
              <a:gd name="connsiteY10" fmla="*/ 5362432 h 5618388"/>
              <a:gd name="connsiteX11" fmla="*/ 370836 w 8131698"/>
              <a:gd name="connsiteY11" fmla="*/ 0 h 5618388"/>
              <a:gd name="connsiteX12" fmla="*/ 8131698 w 8131698"/>
              <a:gd name="connsiteY12" fmla="*/ 258027 h 5618388"/>
              <a:gd name="connsiteX0" fmla="*/ 8131698 w 8131698"/>
              <a:gd name="connsiteY0" fmla="*/ 258027 h 5618388"/>
              <a:gd name="connsiteX1" fmla="*/ 7969897 w 8131698"/>
              <a:gd name="connsiteY1" fmla="*/ 4064141 h 5618388"/>
              <a:gd name="connsiteX2" fmla="*/ 7895858 w 8131698"/>
              <a:gd name="connsiteY2" fmla="*/ 5580768 h 5618388"/>
              <a:gd name="connsiteX3" fmla="*/ 7883876 w 8131698"/>
              <a:gd name="connsiteY3" fmla="*/ 5618388 h 5618388"/>
              <a:gd name="connsiteX4" fmla="*/ 7818250 w 8131698"/>
              <a:gd name="connsiteY4" fmla="*/ 5614152 h 5618388"/>
              <a:gd name="connsiteX5" fmla="*/ 7005703 w 8131698"/>
              <a:gd name="connsiteY5" fmla="*/ 5586308 h 5618388"/>
              <a:gd name="connsiteX6" fmla="*/ 6934800 w 8131698"/>
              <a:gd name="connsiteY6" fmla="*/ 5586308 h 5618388"/>
              <a:gd name="connsiteX7" fmla="*/ 6934693 w 8131698"/>
              <a:gd name="connsiteY7" fmla="*/ 5586553 h 5618388"/>
              <a:gd name="connsiteX8" fmla="*/ 6690997 w 8131698"/>
              <a:gd name="connsiteY8" fmla="*/ 5586308 h 5618388"/>
              <a:gd name="connsiteX9" fmla="*/ 0 w 8131698"/>
              <a:gd name="connsiteY9" fmla="*/ 5362432 h 5618388"/>
              <a:gd name="connsiteX10" fmla="*/ 370836 w 8131698"/>
              <a:gd name="connsiteY10" fmla="*/ 0 h 5618388"/>
              <a:gd name="connsiteX11" fmla="*/ 8131698 w 8131698"/>
              <a:gd name="connsiteY11" fmla="*/ 258027 h 5618388"/>
              <a:gd name="connsiteX0" fmla="*/ 8129899 w 8129899"/>
              <a:gd name="connsiteY0" fmla="*/ 258027 h 5618388"/>
              <a:gd name="connsiteX1" fmla="*/ 7968098 w 8129899"/>
              <a:gd name="connsiteY1" fmla="*/ 4064141 h 5618388"/>
              <a:gd name="connsiteX2" fmla="*/ 7894059 w 8129899"/>
              <a:gd name="connsiteY2" fmla="*/ 5580768 h 5618388"/>
              <a:gd name="connsiteX3" fmla="*/ 7882077 w 8129899"/>
              <a:gd name="connsiteY3" fmla="*/ 5618388 h 5618388"/>
              <a:gd name="connsiteX4" fmla="*/ 7816451 w 8129899"/>
              <a:gd name="connsiteY4" fmla="*/ 5614152 h 5618388"/>
              <a:gd name="connsiteX5" fmla="*/ 7003904 w 8129899"/>
              <a:gd name="connsiteY5" fmla="*/ 5586308 h 5618388"/>
              <a:gd name="connsiteX6" fmla="*/ 6933001 w 8129899"/>
              <a:gd name="connsiteY6" fmla="*/ 5586308 h 5618388"/>
              <a:gd name="connsiteX7" fmla="*/ 6932894 w 8129899"/>
              <a:gd name="connsiteY7" fmla="*/ 5586553 h 5618388"/>
              <a:gd name="connsiteX8" fmla="*/ 6689198 w 8129899"/>
              <a:gd name="connsiteY8" fmla="*/ 5586308 h 5618388"/>
              <a:gd name="connsiteX9" fmla="*/ 0 w 8129899"/>
              <a:gd name="connsiteY9" fmla="*/ 5336421 h 5618388"/>
              <a:gd name="connsiteX10" fmla="*/ 369037 w 8129899"/>
              <a:gd name="connsiteY10" fmla="*/ 0 h 5618388"/>
              <a:gd name="connsiteX11" fmla="*/ 8129899 w 8129899"/>
              <a:gd name="connsiteY11" fmla="*/ 258027 h 5618388"/>
              <a:gd name="connsiteX0" fmla="*/ 8129899 w 8129899"/>
              <a:gd name="connsiteY0" fmla="*/ 282307 h 5642668"/>
              <a:gd name="connsiteX1" fmla="*/ 7968098 w 8129899"/>
              <a:gd name="connsiteY1" fmla="*/ 4088421 h 5642668"/>
              <a:gd name="connsiteX2" fmla="*/ 7894059 w 8129899"/>
              <a:gd name="connsiteY2" fmla="*/ 5605048 h 5642668"/>
              <a:gd name="connsiteX3" fmla="*/ 7882077 w 8129899"/>
              <a:gd name="connsiteY3" fmla="*/ 5642668 h 5642668"/>
              <a:gd name="connsiteX4" fmla="*/ 7816451 w 8129899"/>
              <a:gd name="connsiteY4" fmla="*/ 5638432 h 5642668"/>
              <a:gd name="connsiteX5" fmla="*/ 7003904 w 8129899"/>
              <a:gd name="connsiteY5" fmla="*/ 5610588 h 5642668"/>
              <a:gd name="connsiteX6" fmla="*/ 6933001 w 8129899"/>
              <a:gd name="connsiteY6" fmla="*/ 5610588 h 5642668"/>
              <a:gd name="connsiteX7" fmla="*/ 6932894 w 8129899"/>
              <a:gd name="connsiteY7" fmla="*/ 5610833 h 5642668"/>
              <a:gd name="connsiteX8" fmla="*/ 6689198 w 8129899"/>
              <a:gd name="connsiteY8" fmla="*/ 5610588 h 5642668"/>
              <a:gd name="connsiteX9" fmla="*/ 0 w 8129899"/>
              <a:gd name="connsiteY9" fmla="*/ 5360701 h 5642668"/>
              <a:gd name="connsiteX10" fmla="*/ 370716 w 8129899"/>
              <a:gd name="connsiteY10" fmla="*/ 0 h 5642668"/>
              <a:gd name="connsiteX11" fmla="*/ 8129899 w 8129899"/>
              <a:gd name="connsiteY11" fmla="*/ 282307 h 564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29899" h="5642668">
                <a:moveTo>
                  <a:pt x="8129899" y="282307"/>
                </a:moveTo>
                <a:cubicBezTo>
                  <a:pt x="8095447" y="692312"/>
                  <a:pt x="8004356" y="3282852"/>
                  <a:pt x="7968098" y="4088421"/>
                </a:cubicBezTo>
                <a:lnTo>
                  <a:pt x="7894059" y="5605048"/>
                </a:lnTo>
                <a:lnTo>
                  <a:pt x="7882077" y="5642668"/>
                </a:lnTo>
                <a:cubicBezTo>
                  <a:pt x="7867919" y="5642175"/>
                  <a:pt x="7830611" y="5638926"/>
                  <a:pt x="7816451" y="5638432"/>
                </a:cubicBezTo>
                <a:lnTo>
                  <a:pt x="7003904" y="5610588"/>
                </a:lnTo>
                <a:lnTo>
                  <a:pt x="6933001" y="5610588"/>
                </a:lnTo>
                <a:cubicBezTo>
                  <a:pt x="6932965" y="5610670"/>
                  <a:pt x="6932930" y="5610751"/>
                  <a:pt x="6932894" y="5610833"/>
                </a:cubicBezTo>
                <a:lnTo>
                  <a:pt x="6689198" y="5610588"/>
                </a:lnTo>
                <a:lnTo>
                  <a:pt x="0" y="5360701"/>
                </a:lnTo>
                <a:lnTo>
                  <a:pt x="370716" y="0"/>
                </a:lnTo>
                <a:lnTo>
                  <a:pt x="8129899" y="2823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m 7" descr="Uma imagem com file, Saturação de cores, diagrama&#10;&#10;Descrição gerada automaticamente">
            <a:extLst>
              <a:ext uri="{FF2B5EF4-FFF2-40B4-BE49-F238E27FC236}">
                <a16:creationId xmlns:a16="http://schemas.microsoft.com/office/drawing/2014/main" id="{081832EA-70A5-3FF2-20C1-A4765D64B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80000">
            <a:off x="298437" y="2378452"/>
            <a:ext cx="7353639" cy="17464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6F5FA5-45B6-6709-901D-D71C4F62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753" y="1943100"/>
            <a:ext cx="4646147" cy="29071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Back-up slides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16714F9-8A32-7E33-D8AB-C0B375E36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Novel Variational Quantum Algorithms for MaxCut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CFC4A88-4EDD-7D39-971F-F1E8D1B6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F7AD7B8-8E62-AB37-1A70-E5134A3DC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/>
              <a:pPr>
                <a:spcAft>
                  <a:spcPts val="600"/>
                </a:spcAft>
              </a:pPr>
              <a:t>6/13/2024</a:t>
            </a:fld>
            <a:endParaRPr lang="en-US"/>
          </a:p>
        </p:txBody>
      </p:sp>
      <p:pic>
        <p:nvPicPr>
          <p:cNvPr id="9" name="Imagem 8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7790875D-02AA-FF2A-4635-B0EB93E1D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10" name="Imagem 9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5FB48AE9-DB3B-8140-41C8-DEA14439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2" name="Imagem 11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BAE79394-B791-BBFB-E8B2-D38E8F482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A6166AB-7C94-4F8D-A863-A23201F5F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0"/>
            <a:ext cx="10000343" cy="2590800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40556 w 9288370"/>
              <a:gd name="connsiteY39" fmla="*/ 1038857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8056395 w 9288370"/>
              <a:gd name="connsiteY51" fmla="*/ 337113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97828 w 9288370"/>
              <a:gd name="connsiteY30" fmla="*/ 1205578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761776 w 9288370"/>
              <a:gd name="connsiteY31" fmla="*/ 1213661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892583 w 9288370"/>
              <a:gd name="connsiteY32" fmla="*/ 1191762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993158 w 9288370"/>
              <a:gd name="connsiteY32" fmla="*/ 1167699 h 1858154"/>
              <a:gd name="connsiteX33" fmla="*/ 5118026 w 9288370"/>
              <a:gd name="connsiteY33" fmla="*/ 1152481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4993158 w 9288370"/>
              <a:gd name="connsiteY32" fmla="*/ 1167699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813926 w 9288370"/>
              <a:gd name="connsiteY31" fmla="*/ 1197619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597828 w 9288370"/>
              <a:gd name="connsiteY30" fmla="*/ 1205578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27346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364108 w 9288370"/>
              <a:gd name="connsiteY29" fmla="*/ 1215314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212660 w 9288370"/>
              <a:gd name="connsiteY28" fmla="*/ 1279712 h 1858154"/>
              <a:gd name="connsiteX29" fmla="*/ 4364108 w 9288370"/>
              <a:gd name="connsiteY29" fmla="*/ 1215314 h 1858154"/>
              <a:gd name="connsiteX30" fmla="*/ 4638803 w 9288370"/>
              <a:gd name="connsiteY30" fmla="*/ 1189536 h 1858154"/>
              <a:gd name="connsiteX31" fmla="*/ 4940576 w 9288370"/>
              <a:gd name="connsiteY31" fmla="*/ 1157514 h 1858154"/>
              <a:gd name="connsiteX32" fmla="*/ 5049033 w 9288370"/>
              <a:gd name="connsiteY32" fmla="*/ 1159678 h 1858154"/>
              <a:gd name="connsiteX33" fmla="*/ 5181352 w 9288370"/>
              <a:gd name="connsiteY33" fmla="*/ 1144460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47202 h 1858154"/>
              <a:gd name="connsiteX39" fmla="*/ 5877806 w 9288370"/>
              <a:gd name="connsiteY39" fmla="*/ 1026825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70574 w 9288370"/>
              <a:gd name="connsiteY49" fmla="*/ 573629 h 1858154"/>
              <a:gd name="connsiteX50" fmla="*/ 7579137 w 9288370"/>
              <a:gd name="connsiteY50" fmla="*/ 471495 h 1858154"/>
              <a:gd name="connsiteX51" fmla="*/ 7881321 w 9288370"/>
              <a:gd name="connsiteY51" fmla="*/ 369197 h 1858154"/>
              <a:gd name="connsiteX52" fmla="*/ 8317613 w 9288370"/>
              <a:gd name="connsiteY52" fmla="*/ 231185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4067546 w 9288370"/>
              <a:gd name="connsiteY26" fmla="*/ 1294697 h 1858154"/>
              <a:gd name="connsiteX27" fmla="*/ 4212660 w 9288370"/>
              <a:gd name="connsiteY27" fmla="*/ 1279712 h 1858154"/>
              <a:gd name="connsiteX28" fmla="*/ 4364108 w 9288370"/>
              <a:gd name="connsiteY28" fmla="*/ 1215314 h 1858154"/>
              <a:gd name="connsiteX29" fmla="*/ 4638803 w 9288370"/>
              <a:gd name="connsiteY29" fmla="*/ 1189536 h 1858154"/>
              <a:gd name="connsiteX30" fmla="*/ 4940576 w 9288370"/>
              <a:gd name="connsiteY30" fmla="*/ 1157514 h 1858154"/>
              <a:gd name="connsiteX31" fmla="*/ 5049033 w 9288370"/>
              <a:gd name="connsiteY31" fmla="*/ 1159678 h 1858154"/>
              <a:gd name="connsiteX32" fmla="*/ 5181352 w 9288370"/>
              <a:gd name="connsiteY32" fmla="*/ 1144460 h 1858154"/>
              <a:gd name="connsiteX33" fmla="*/ 5309678 w 9288370"/>
              <a:gd name="connsiteY33" fmla="*/ 1128278 h 1858154"/>
              <a:gd name="connsiteX34" fmla="*/ 5474724 w 9288370"/>
              <a:gd name="connsiteY34" fmla="*/ 1091167 h 1858154"/>
              <a:gd name="connsiteX35" fmla="*/ 5612132 w 9288370"/>
              <a:gd name="connsiteY35" fmla="*/ 1051509 h 1858154"/>
              <a:gd name="connsiteX36" fmla="*/ 5776618 w 9288370"/>
              <a:gd name="connsiteY36" fmla="*/ 1053037 h 1858154"/>
              <a:gd name="connsiteX37" fmla="*/ 5785786 w 9288370"/>
              <a:gd name="connsiteY37" fmla="*/ 1047202 h 1858154"/>
              <a:gd name="connsiteX38" fmla="*/ 5877806 w 9288370"/>
              <a:gd name="connsiteY38" fmla="*/ 1026825 h 1858154"/>
              <a:gd name="connsiteX39" fmla="*/ 5943596 w 9288370"/>
              <a:gd name="connsiteY39" fmla="*/ 1043237 h 1858154"/>
              <a:gd name="connsiteX40" fmla="*/ 5985730 w 9288370"/>
              <a:gd name="connsiteY40" fmla="*/ 1035396 h 1858154"/>
              <a:gd name="connsiteX41" fmla="*/ 6103109 w 9288370"/>
              <a:gd name="connsiteY41" fmla="*/ 1019019 h 1858154"/>
              <a:gd name="connsiteX42" fmla="*/ 6222406 w 9288370"/>
              <a:gd name="connsiteY42" fmla="*/ 985341 h 1858154"/>
              <a:gd name="connsiteX43" fmla="*/ 6598672 w 9288370"/>
              <a:gd name="connsiteY43" fmla="*/ 902062 h 1858154"/>
              <a:gd name="connsiteX44" fmla="*/ 6766149 w 9288370"/>
              <a:gd name="connsiteY44" fmla="*/ 846132 h 1858154"/>
              <a:gd name="connsiteX45" fmla="*/ 6886312 w 9288370"/>
              <a:gd name="connsiteY45" fmla="*/ 781877 h 1858154"/>
              <a:gd name="connsiteX46" fmla="*/ 7006457 w 9288370"/>
              <a:gd name="connsiteY46" fmla="*/ 699758 h 1858154"/>
              <a:gd name="connsiteX47" fmla="*/ 7231643 w 9288370"/>
              <a:gd name="connsiteY47" fmla="*/ 640778 h 1858154"/>
              <a:gd name="connsiteX48" fmla="*/ 7370574 w 9288370"/>
              <a:gd name="connsiteY48" fmla="*/ 573629 h 1858154"/>
              <a:gd name="connsiteX49" fmla="*/ 7579137 w 9288370"/>
              <a:gd name="connsiteY49" fmla="*/ 471495 h 1858154"/>
              <a:gd name="connsiteX50" fmla="*/ 7881321 w 9288370"/>
              <a:gd name="connsiteY50" fmla="*/ 369197 h 1858154"/>
              <a:gd name="connsiteX51" fmla="*/ 8317613 w 9288370"/>
              <a:gd name="connsiteY51" fmla="*/ 231185 h 1858154"/>
              <a:gd name="connsiteX52" fmla="*/ 8428864 w 9288370"/>
              <a:gd name="connsiteY52" fmla="*/ 208471 h 1858154"/>
              <a:gd name="connsiteX53" fmla="*/ 8616510 w 9288370"/>
              <a:gd name="connsiteY53" fmla="*/ 161973 h 1858154"/>
              <a:gd name="connsiteX54" fmla="*/ 8826766 w 9288370"/>
              <a:gd name="connsiteY54" fmla="*/ 152111 h 1858154"/>
              <a:gd name="connsiteX55" fmla="*/ 8917647 w 9288370"/>
              <a:gd name="connsiteY55" fmla="*/ 112232 h 1858154"/>
              <a:gd name="connsiteX56" fmla="*/ 9182272 w 9288370"/>
              <a:gd name="connsiteY56" fmla="*/ 37171 h 1858154"/>
              <a:gd name="connsiteX57" fmla="*/ 9232990 w 9288370"/>
              <a:gd name="connsiteY57" fmla="*/ 24074 h 1858154"/>
              <a:gd name="connsiteX58" fmla="*/ 9288370 w 9288370"/>
              <a:gd name="connsiteY58" fmla="*/ 0 h 1858154"/>
              <a:gd name="connsiteX59" fmla="*/ 0 w 9288370"/>
              <a:gd name="connsiteY59" fmla="*/ 0 h 1858154"/>
              <a:gd name="connsiteX60" fmla="*/ 0 w 9288370"/>
              <a:gd name="connsiteY60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67546 w 9288370"/>
              <a:gd name="connsiteY25" fmla="*/ 1294697 h 1858154"/>
              <a:gd name="connsiteX26" fmla="*/ 4212660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212660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05785 w 9288370"/>
              <a:gd name="connsiteY26" fmla="*/ 1279712 h 1858154"/>
              <a:gd name="connsiteX27" fmla="*/ 4364108 w 9288370"/>
              <a:gd name="connsiteY27" fmla="*/ 1215314 h 1858154"/>
              <a:gd name="connsiteX28" fmla="*/ 4638803 w 9288370"/>
              <a:gd name="connsiteY28" fmla="*/ 1189536 h 1858154"/>
              <a:gd name="connsiteX29" fmla="*/ 4940576 w 9288370"/>
              <a:gd name="connsiteY29" fmla="*/ 1157514 h 1858154"/>
              <a:gd name="connsiteX30" fmla="*/ 5049033 w 9288370"/>
              <a:gd name="connsiteY30" fmla="*/ 1159678 h 1858154"/>
              <a:gd name="connsiteX31" fmla="*/ 5181352 w 9288370"/>
              <a:gd name="connsiteY31" fmla="*/ 1144460 h 1858154"/>
              <a:gd name="connsiteX32" fmla="*/ 5309678 w 9288370"/>
              <a:gd name="connsiteY32" fmla="*/ 1128278 h 1858154"/>
              <a:gd name="connsiteX33" fmla="*/ 5474724 w 9288370"/>
              <a:gd name="connsiteY33" fmla="*/ 1091167 h 1858154"/>
              <a:gd name="connsiteX34" fmla="*/ 5612132 w 9288370"/>
              <a:gd name="connsiteY34" fmla="*/ 1051509 h 1858154"/>
              <a:gd name="connsiteX35" fmla="*/ 5776618 w 9288370"/>
              <a:gd name="connsiteY35" fmla="*/ 1053037 h 1858154"/>
              <a:gd name="connsiteX36" fmla="*/ 5785786 w 9288370"/>
              <a:gd name="connsiteY36" fmla="*/ 1047202 h 1858154"/>
              <a:gd name="connsiteX37" fmla="*/ 5877806 w 9288370"/>
              <a:gd name="connsiteY37" fmla="*/ 1026825 h 1858154"/>
              <a:gd name="connsiteX38" fmla="*/ 5943596 w 9288370"/>
              <a:gd name="connsiteY38" fmla="*/ 1043237 h 1858154"/>
              <a:gd name="connsiteX39" fmla="*/ 5985730 w 9288370"/>
              <a:gd name="connsiteY39" fmla="*/ 1035396 h 1858154"/>
              <a:gd name="connsiteX40" fmla="*/ 6103109 w 9288370"/>
              <a:gd name="connsiteY40" fmla="*/ 1019019 h 1858154"/>
              <a:gd name="connsiteX41" fmla="*/ 6222406 w 9288370"/>
              <a:gd name="connsiteY41" fmla="*/ 985341 h 1858154"/>
              <a:gd name="connsiteX42" fmla="*/ 6598672 w 9288370"/>
              <a:gd name="connsiteY42" fmla="*/ 902062 h 1858154"/>
              <a:gd name="connsiteX43" fmla="*/ 6766149 w 9288370"/>
              <a:gd name="connsiteY43" fmla="*/ 846132 h 1858154"/>
              <a:gd name="connsiteX44" fmla="*/ 6886312 w 9288370"/>
              <a:gd name="connsiteY44" fmla="*/ 781877 h 1858154"/>
              <a:gd name="connsiteX45" fmla="*/ 7006457 w 9288370"/>
              <a:gd name="connsiteY45" fmla="*/ 699758 h 1858154"/>
              <a:gd name="connsiteX46" fmla="*/ 7231643 w 9288370"/>
              <a:gd name="connsiteY46" fmla="*/ 640778 h 1858154"/>
              <a:gd name="connsiteX47" fmla="*/ 7370574 w 9288370"/>
              <a:gd name="connsiteY47" fmla="*/ 573629 h 1858154"/>
              <a:gd name="connsiteX48" fmla="*/ 7579137 w 9288370"/>
              <a:gd name="connsiteY48" fmla="*/ 471495 h 1858154"/>
              <a:gd name="connsiteX49" fmla="*/ 7881321 w 9288370"/>
              <a:gd name="connsiteY49" fmla="*/ 369197 h 1858154"/>
              <a:gd name="connsiteX50" fmla="*/ 8317613 w 9288370"/>
              <a:gd name="connsiteY50" fmla="*/ 231185 h 1858154"/>
              <a:gd name="connsiteX51" fmla="*/ 8428864 w 9288370"/>
              <a:gd name="connsiteY51" fmla="*/ 208471 h 1858154"/>
              <a:gd name="connsiteX52" fmla="*/ 8616510 w 9288370"/>
              <a:gd name="connsiteY52" fmla="*/ 161973 h 1858154"/>
              <a:gd name="connsiteX53" fmla="*/ 8826766 w 9288370"/>
              <a:gd name="connsiteY53" fmla="*/ 152111 h 1858154"/>
              <a:gd name="connsiteX54" fmla="*/ 8917647 w 9288370"/>
              <a:gd name="connsiteY54" fmla="*/ 112232 h 1858154"/>
              <a:gd name="connsiteX55" fmla="*/ 9182272 w 9288370"/>
              <a:gd name="connsiteY55" fmla="*/ 37171 h 1858154"/>
              <a:gd name="connsiteX56" fmla="*/ 9232990 w 9288370"/>
              <a:gd name="connsiteY56" fmla="*/ 24074 h 1858154"/>
              <a:gd name="connsiteX57" fmla="*/ 9288370 w 9288370"/>
              <a:gd name="connsiteY57" fmla="*/ 0 h 1858154"/>
              <a:gd name="connsiteX58" fmla="*/ 0 w 9288370"/>
              <a:gd name="connsiteY58" fmla="*/ 0 h 1858154"/>
              <a:gd name="connsiteX59" fmla="*/ 0 w 9288370"/>
              <a:gd name="connsiteY59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64108 w 9288370"/>
              <a:gd name="connsiteY26" fmla="*/ 1215314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07947 w 9288370"/>
              <a:gd name="connsiteY25" fmla="*/ 1270634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92201 w 9288370"/>
              <a:gd name="connsiteY2" fmla="*/ 1735050 h 1858154"/>
              <a:gd name="connsiteX3" fmla="*/ 549207 w 9288370"/>
              <a:gd name="connsiteY3" fmla="*/ 1634955 h 1858154"/>
              <a:gd name="connsiteX4" fmla="*/ 785368 w 9288370"/>
              <a:gd name="connsiteY4" fmla="*/ 1562599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1990030 w 9288370"/>
              <a:gd name="connsiteY11" fmla="*/ 1433971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4052647 w 9288370"/>
              <a:gd name="connsiteY25" fmla="*/ 1222508 h 1858154"/>
              <a:gd name="connsiteX26" fmla="*/ 4382733 w 9288370"/>
              <a:gd name="connsiteY26" fmla="*/ 1167187 h 1858154"/>
              <a:gd name="connsiteX27" fmla="*/ 4638803 w 9288370"/>
              <a:gd name="connsiteY27" fmla="*/ 1189536 h 1858154"/>
              <a:gd name="connsiteX28" fmla="*/ 4940576 w 9288370"/>
              <a:gd name="connsiteY28" fmla="*/ 1157514 h 1858154"/>
              <a:gd name="connsiteX29" fmla="*/ 5049033 w 9288370"/>
              <a:gd name="connsiteY29" fmla="*/ 1159678 h 1858154"/>
              <a:gd name="connsiteX30" fmla="*/ 5181352 w 9288370"/>
              <a:gd name="connsiteY30" fmla="*/ 1144460 h 1858154"/>
              <a:gd name="connsiteX31" fmla="*/ 5309678 w 9288370"/>
              <a:gd name="connsiteY31" fmla="*/ 1128278 h 1858154"/>
              <a:gd name="connsiteX32" fmla="*/ 5474724 w 9288370"/>
              <a:gd name="connsiteY32" fmla="*/ 1091167 h 1858154"/>
              <a:gd name="connsiteX33" fmla="*/ 5612132 w 9288370"/>
              <a:gd name="connsiteY33" fmla="*/ 1051509 h 1858154"/>
              <a:gd name="connsiteX34" fmla="*/ 5776618 w 9288370"/>
              <a:gd name="connsiteY34" fmla="*/ 1053037 h 1858154"/>
              <a:gd name="connsiteX35" fmla="*/ 5785786 w 9288370"/>
              <a:gd name="connsiteY35" fmla="*/ 1047202 h 1858154"/>
              <a:gd name="connsiteX36" fmla="*/ 5877806 w 9288370"/>
              <a:gd name="connsiteY36" fmla="*/ 1026825 h 1858154"/>
              <a:gd name="connsiteX37" fmla="*/ 5943596 w 9288370"/>
              <a:gd name="connsiteY37" fmla="*/ 1043237 h 1858154"/>
              <a:gd name="connsiteX38" fmla="*/ 5985730 w 9288370"/>
              <a:gd name="connsiteY38" fmla="*/ 1035396 h 1858154"/>
              <a:gd name="connsiteX39" fmla="*/ 6103109 w 9288370"/>
              <a:gd name="connsiteY39" fmla="*/ 1019019 h 1858154"/>
              <a:gd name="connsiteX40" fmla="*/ 6222406 w 9288370"/>
              <a:gd name="connsiteY40" fmla="*/ 985341 h 1858154"/>
              <a:gd name="connsiteX41" fmla="*/ 6598672 w 9288370"/>
              <a:gd name="connsiteY41" fmla="*/ 902062 h 1858154"/>
              <a:gd name="connsiteX42" fmla="*/ 6766149 w 9288370"/>
              <a:gd name="connsiteY42" fmla="*/ 846132 h 1858154"/>
              <a:gd name="connsiteX43" fmla="*/ 6886312 w 9288370"/>
              <a:gd name="connsiteY43" fmla="*/ 781877 h 1858154"/>
              <a:gd name="connsiteX44" fmla="*/ 7006457 w 9288370"/>
              <a:gd name="connsiteY44" fmla="*/ 699758 h 1858154"/>
              <a:gd name="connsiteX45" fmla="*/ 7231643 w 9288370"/>
              <a:gd name="connsiteY45" fmla="*/ 640778 h 1858154"/>
              <a:gd name="connsiteX46" fmla="*/ 7370574 w 9288370"/>
              <a:gd name="connsiteY46" fmla="*/ 573629 h 1858154"/>
              <a:gd name="connsiteX47" fmla="*/ 7579137 w 9288370"/>
              <a:gd name="connsiteY47" fmla="*/ 471495 h 1858154"/>
              <a:gd name="connsiteX48" fmla="*/ 7881321 w 9288370"/>
              <a:gd name="connsiteY48" fmla="*/ 369197 h 1858154"/>
              <a:gd name="connsiteX49" fmla="*/ 8317613 w 9288370"/>
              <a:gd name="connsiteY49" fmla="*/ 231185 h 1858154"/>
              <a:gd name="connsiteX50" fmla="*/ 8428864 w 9288370"/>
              <a:gd name="connsiteY50" fmla="*/ 208471 h 1858154"/>
              <a:gd name="connsiteX51" fmla="*/ 8616510 w 9288370"/>
              <a:gd name="connsiteY51" fmla="*/ 161973 h 1858154"/>
              <a:gd name="connsiteX52" fmla="*/ 8826766 w 9288370"/>
              <a:gd name="connsiteY52" fmla="*/ 152111 h 1858154"/>
              <a:gd name="connsiteX53" fmla="*/ 8917647 w 9288370"/>
              <a:gd name="connsiteY53" fmla="*/ 112232 h 1858154"/>
              <a:gd name="connsiteX54" fmla="*/ 9182272 w 9288370"/>
              <a:gd name="connsiteY54" fmla="*/ 37171 h 1858154"/>
              <a:gd name="connsiteX55" fmla="*/ 9232990 w 9288370"/>
              <a:gd name="connsiteY55" fmla="*/ 24074 h 1858154"/>
              <a:gd name="connsiteX56" fmla="*/ 9288370 w 9288370"/>
              <a:gd name="connsiteY56" fmla="*/ 0 h 1858154"/>
              <a:gd name="connsiteX57" fmla="*/ 0 w 9288370"/>
              <a:gd name="connsiteY57" fmla="*/ 0 h 1858154"/>
              <a:gd name="connsiteX58" fmla="*/ 0 w 9288370"/>
              <a:gd name="connsiteY58" fmla="*/ 1858154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158934" y="1799813"/>
                  <a:pt x="292201" y="1735050"/>
                </a:cubicBezTo>
                <a:cubicBezTo>
                  <a:pt x="430744" y="1681850"/>
                  <a:pt x="287957" y="1691652"/>
                  <a:pt x="549207" y="1634955"/>
                </a:cubicBezTo>
                <a:cubicBezTo>
                  <a:pt x="595644" y="1629551"/>
                  <a:pt x="591902" y="1606366"/>
                  <a:pt x="785368" y="1562599"/>
                </a:cubicBezTo>
                <a:cubicBezTo>
                  <a:pt x="844429" y="1559792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808911" y="1469522"/>
                  <a:pt x="1990030" y="1433971"/>
                </a:cubicBezTo>
                <a:cubicBezTo>
                  <a:pt x="2026844" y="1409998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85565" y="1262580"/>
                  <a:pt x="4004806" y="1218181"/>
                  <a:pt x="4052647" y="1222508"/>
                </a:cubicBezTo>
                <a:cubicBezTo>
                  <a:pt x="4244626" y="1220110"/>
                  <a:pt x="4328579" y="1197658"/>
                  <a:pt x="4382733" y="1167187"/>
                </a:cubicBezTo>
                <a:cubicBezTo>
                  <a:pt x="4480717" y="1134169"/>
                  <a:pt x="4571415" y="1195602"/>
                  <a:pt x="4638803" y="1189536"/>
                </a:cubicBezTo>
                <a:lnTo>
                  <a:pt x="4940576" y="1157514"/>
                </a:lnTo>
                <a:lnTo>
                  <a:pt x="5049033" y="1159678"/>
                </a:lnTo>
                <a:cubicBezTo>
                  <a:pt x="5121822" y="1133768"/>
                  <a:pt x="5120186" y="1184736"/>
                  <a:pt x="5181352" y="1144460"/>
                </a:cubicBezTo>
                <a:cubicBezTo>
                  <a:pt x="5299869" y="1119014"/>
                  <a:pt x="5260783" y="1137160"/>
                  <a:pt x="5309678" y="1128278"/>
                </a:cubicBezTo>
                <a:cubicBezTo>
                  <a:pt x="5358573" y="1119396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47202"/>
                </a:lnTo>
                <a:lnTo>
                  <a:pt x="5877806" y="1026825"/>
                </a:lnTo>
                <a:cubicBezTo>
                  <a:pt x="5904108" y="1025496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226776" y="961837"/>
                  <a:pt x="6531340" y="924134"/>
                  <a:pt x="6598672" y="902062"/>
                </a:cubicBezTo>
                <a:cubicBezTo>
                  <a:pt x="6752092" y="866276"/>
                  <a:pt x="6727370" y="816285"/>
                  <a:pt x="6766149" y="846132"/>
                </a:cubicBezTo>
                <a:cubicBezTo>
                  <a:pt x="6769021" y="824324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16048" y="591904"/>
                  <a:pt x="7370574" y="573629"/>
                </a:cubicBezTo>
                <a:cubicBezTo>
                  <a:pt x="7566915" y="505583"/>
                  <a:pt x="7523244" y="462737"/>
                  <a:pt x="7579137" y="471495"/>
                </a:cubicBezTo>
                <a:cubicBezTo>
                  <a:pt x="7660405" y="461882"/>
                  <a:pt x="7616693" y="449354"/>
                  <a:pt x="7881321" y="369197"/>
                </a:cubicBezTo>
                <a:cubicBezTo>
                  <a:pt x="8145949" y="289040"/>
                  <a:pt x="8232585" y="225331"/>
                  <a:pt x="8317613" y="231185"/>
                </a:cubicBezTo>
                <a:cubicBezTo>
                  <a:pt x="8391604" y="228556"/>
                  <a:pt x="8379048" y="220006"/>
                  <a:pt x="8428864" y="208471"/>
                </a:cubicBezTo>
                <a:cubicBezTo>
                  <a:pt x="8478680" y="196936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lnTo>
                  <a:pt x="0" y="1858154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0C012C1-0936-8A08-AA33-2A04F32B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900" y="779900"/>
            <a:ext cx="10302200" cy="9207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Basic polynomial compression-type </a:t>
            </a:r>
            <a:r>
              <a:rPr lang="en-US" dirty="0" err="1">
                <a:solidFill>
                  <a:schemeClr val="bg2"/>
                </a:solidFill>
              </a:rPr>
              <a:t>iQAQE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9" name="Marcador de Posição de Conteúdo 7" descr="Uma imagem com texto, captura de ecrã, diagrama, mapa&#10;&#10;Descrição gerada automaticamente">
            <a:extLst>
              <a:ext uri="{FF2B5EF4-FFF2-40B4-BE49-F238E27FC236}">
                <a16:creationId xmlns:a16="http://schemas.microsoft.com/office/drawing/2014/main" id="{75F2996C-0204-A4B8-8EB7-17B491E4D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0" y="2137447"/>
            <a:ext cx="5015982" cy="4006850"/>
          </a:xfrm>
          <a:custGeom>
            <a:avLst/>
            <a:gdLst>
              <a:gd name="connsiteX0" fmla="*/ 0 w 5015982"/>
              <a:gd name="connsiteY0" fmla="*/ 0 h 4006850"/>
              <a:gd name="connsiteX1" fmla="*/ 507172 w 5015982"/>
              <a:gd name="connsiteY1" fmla="*/ 0 h 4006850"/>
              <a:gd name="connsiteX2" fmla="*/ 1014343 w 5015982"/>
              <a:gd name="connsiteY2" fmla="*/ 0 h 4006850"/>
              <a:gd name="connsiteX3" fmla="*/ 1621834 w 5015982"/>
              <a:gd name="connsiteY3" fmla="*/ 0 h 4006850"/>
              <a:gd name="connsiteX4" fmla="*/ 2229325 w 5015982"/>
              <a:gd name="connsiteY4" fmla="*/ 0 h 4006850"/>
              <a:gd name="connsiteX5" fmla="*/ 2736497 w 5015982"/>
              <a:gd name="connsiteY5" fmla="*/ 0 h 4006850"/>
              <a:gd name="connsiteX6" fmla="*/ 3243668 w 5015982"/>
              <a:gd name="connsiteY6" fmla="*/ 0 h 4006850"/>
              <a:gd name="connsiteX7" fmla="*/ 3901319 w 5015982"/>
              <a:gd name="connsiteY7" fmla="*/ 0 h 4006850"/>
              <a:gd name="connsiteX8" fmla="*/ 4508810 w 5015982"/>
              <a:gd name="connsiteY8" fmla="*/ 0 h 4006850"/>
              <a:gd name="connsiteX9" fmla="*/ 5015982 w 5015982"/>
              <a:gd name="connsiteY9" fmla="*/ 0 h 4006850"/>
              <a:gd name="connsiteX10" fmla="*/ 5015982 w 5015982"/>
              <a:gd name="connsiteY10" fmla="*/ 612476 h 4006850"/>
              <a:gd name="connsiteX11" fmla="*/ 5015982 w 5015982"/>
              <a:gd name="connsiteY11" fmla="*/ 1184883 h 4006850"/>
              <a:gd name="connsiteX12" fmla="*/ 5015982 w 5015982"/>
              <a:gd name="connsiteY12" fmla="*/ 1797358 h 4006850"/>
              <a:gd name="connsiteX13" fmla="*/ 5015982 w 5015982"/>
              <a:gd name="connsiteY13" fmla="*/ 2409834 h 4006850"/>
              <a:gd name="connsiteX14" fmla="*/ 5015982 w 5015982"/>
              <a:gd name="connsiteY14" fmla="*/ 2862036 h 4006850"/>
              <a:gd name="connsiteX15" fmla="*/ 5015982 w 5015982"/>
              <a:gd name="connsiteY15" fmla="*/ 3394374 h 4006850"/>
              <a:gd name="connsiteX16" fmla="*/ 5015982 w 5015982"/>
              <a:gd name="connsiteY16" fmla="*/ 4006850 h 4006850"/>
              <a:gd name="connsiteX17" fmla="*/ 4558970 w 5015982"/>
              <a:gd name="connsiteY17" fmla="*/ 4006850 h 4006850"/>
              <a:gd name="connsiteX18" fmla="*/ 4152118 w 5015982"/>
              <a:gd name="connsiteY18" fmla="*/ 4006850 h 4006850"/>
              <a:gd name="connsiteX19" fmla="*/ 3644947 w 5015982"/>
              <a:gd name="connsiteY19" fmla="*/ 4006850 h 4006850"/>
              <a:gd name="connsiteX20" fmla="*/ 2987296 w 5015982"/>
              <a:gd name="connsiteY20" fmla="*/ 4006850 h 4006850"/>
              <a:gd name="connsiteX21" fmla="*/ 2379805 w 5015982"/>
              <a:gd name="connsiteY21" fmla="*/ 4006850 h 4006850"/>
              <a:gd name="connsiteX22" fmla="*/ 1972953 w 5015982"/>
              <a:gd name="connsiteY22" fmla="*/ 4006850 h 4006850"/>
              <a:gd name="connsiteX23" fmla="*/ 1566101 w 5015982"/>
              <a:gd name="connsiteY23" fmla="*/ 4006850 h 4006850"/>
              <a:gd name="connsiteX24" fmla="*/ 958610 w 5015982"/>
              <a:gd name="connsiteY24" fmla="*/ 4006850 h 4006850"/>
              <a:gd name="connsiteX25" fmla="*/ 0 w 5015982"/>
              <a:gd name="connsiteY25" fmla="*/ 4006850 h 4006850"/>
              <a:gd name="connsiteX26" fmla="*/ 0 w 5015982"/>
              <a:gd name="connsiteY26" fmla="*/ 3474511 h 4006850"/>
              <a:gd name="connsiteX27" fmla="*/ 0 w 5015982"/>
              <a:gd name="connsiteY27" fmla="*/ 3022310 h 4006850"/>
              <a:gd name="connsiteX28" fmla="*/ 0 w 5015982"/>
              <a:gd name="connsiteY28" fmla="*/ 2489971 h 4006850"/>
              <a:gd name="connsiteX29" fmla="*/ 0 w 5015982"/>
              <a:gd name="connsiteY29" fmla="*/ 1957632 h 4006850"/>
              <a:gd name="connsiteX30" fmla="*/ 0 w 5015982"/>
              <a:gd name="connsiteY30" fmla="*/ 1425294 h 4006850"/>
              <a:gd name="connsiteX31" fmla="*/ 0 w 5015982"/>
              <a:gd name="connsiteY31" fmla="*/ 852887 h 4006850"/>
              <a:gd name="connsiteX32" fmla="*/ 0 w 5015982"/>
              <a:gd name="connsiteY32" fmla="*/ 0 h 400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15982" h="4006850" fill="none" extrusionOk="0">
                <a:moveTo>
                  <a:pt x="0" y="0"/>
                </a:moveTo>
                <a:cubicBezTo>
                  <a:pt x="129315" y="-46766"/>
                  <a:pt x="322624" y="32656"/>
                  <a:pt x="507172" y="0"/>
                </a:cubicBezTo>
                <a:cubicBezTo>
                  <a:pt x="691720" y="-32656"/>
                  <a:pt x="846117" y="20336"/>
                  <a:pt x="1014343" y="0"/>
                </a:cubicBezTo>
                <a:cubicBezTo>
                  <a:pt x="1182569" y="-20336"/>
                  <a:pt x="1377901" y="4032"/>
                  <a:pt x="1621834" y="0"/>
                </a:cubicBezTo>
                <a:cubicBezTo>
                  <a:pt x="1865767" y="-4032"/>
                  <a:pt x="2081291" y="6297"/>
                  <a:pt x="2229325" y="0"/>
                </a:cubicBezTo>
                <a:cubicBezTo>
                  <a:pt x="2377359" y="-6297"/>
                  <a:pt x="2625137" y="17017"/>
                  <a:pt x="2736497" y="0"/>
                </a:cubicBezTo>
                <a:cubicBezTo>
                  <a:pt x="2847857" y="-17017"/>
                  <a:pt x="3032203" y="38364"/>
                  <a:pt x="3243668" y="0"/>
                </a:cubicBezTo>
                <a:cubicBezTo>
                  <a:pt x="3455133" y="-38364"/>
                  <a:pt x="3655197" y="33365"/>
                  <a:pt x="3901319" y="0"/>
                </a:cubicBezTo>
                <a:cubicBezTo>
                  <a:pt x="4147441" y="-33365"/>
                  <a:pt x="4219585" y="42679"/>
                  <a:pt x="4508810" y="0"/>
                </a:cubicBezTo>
                <a:cubicBezTo>
                  <a:pt x="4798035" y="-42679"/>
                  <a:pt x="4880302" y="5915"/>
                  <a:pt x="5015982" y="0"/>
                </a:cubicBezTo>
                <a:cubicBezTo>
                  <a:pt x="5036419" y="168501"/>
                  <a:pt x="4967965" y="357266"/>
                  <a:pt x="5015982" y="612476"/>
                </a:cubicBezTo>
                <a:cubicBezTo>
                  <a:pt x="5063999" y="867686"/>
                  <a:pt x="5008949" y="931608"/>
                  <a:pt x="5015982" y="1184883"/>
                </a:cubicBezTo>
                <a:cubicBezTo>
                  <a:pt x="5023015" y="1438158"/>
                  <a:pt x="4950123" y="1561471"/>
                  <a:pt x="5015982" y="1797358"/>
                </a:cubicBezTo>
                <a:cubicBezTo>
                  <a:pt x="5081841" y="2033245"/>
                  <a:pt x="4960905" y="2176731"/>
                  <a:pt x="5015982" y="2409834"/>
                </a:cubicBezTo>
                <a:cubicBezTo>
                  <a:pt x="5071059" y="2642937"/>
                  <a:pt x="4992693" y="2653231"/>
                  <a:pt x="5015982" y="2862036"/>
                </a:cubicBezTo>
                <a:cubicBezTo>
                  <a:pt x="5039271" y="3070841"/>
                  <a:pt x="5008339" y="3244785"/>
                  <a:pt x="5015982" y="3394374"/>
                </a:cubicBezTo>
                <a:cubicBezTo>
                  <a:pt x="5023625" y="3543963"/>
                  <a:pt x="4948325" y="3783317"/>
                  <a:pt x="5015982" y="4006850"/>
                </a:cubicBezTo>
                <a:cubicBezTo>
                  <a:pt x="4793868" y="4023082"/>
                  <a:pt x="4705696" y="3997695"/>
                  <a:pt x="4558970" y="4006850"/>
                </a:cubicBezTo>
                <a:cubicBezTo>
                  <a:pt x="4412244" y="4016005"/>
                  <a:pt x="4342591" y="3964283"/>
                  <a:pt x="4152118" y="4006850"/>
                </a:cubicBezTo>
                <a:cubicBezTo>
                  <a:pt x="3961645" y="4049417"/>
                  <a:pt x="3865378" y="3982739"/>
                  <a:pt x="3644947" y="4006850"/>
                </a:cubicBezTo>
                <a:cubicBezTo>
                  <a:pt x="3424516" y="4030961"/>
                  <a:pt x="3207660" y="3932034"/>
                  <a:pt x="2987296" y="4006850"/>
                </a:cubicBezTo>
                <a:cubicBezTo>
                  <a:pt x="2766932" y="4081666"/>
                  <a:pt x="2648207" y="3993353"/>
                  <a:pt x="2379805" y="4006850"/>
                </a:cubicBezTo>
                <a:cubicBezTo>
                  <a:pt x="2111403" y="4020347"/>
                  <a:pt x="2072151" y="4002045"/>
                  <a:pt x="1972953" y="4006850"/>
                </a:cubicBezTo>
                <a:cubicBezTo>
                  <a:pt x="1873755" y="4011655"/>
                  <a:pt x="1729178" y="3973606"/>
                  <a:pt x="1566101" y="4006850"/>
                </a:cubicBezTo>
                <a:cubicBezTo>
                  <a:pt x="1403024" y="4040094"/>
                  <a:pt x="1204668" y="3976634"/>
                  <a:pt x="958610" y="4006850"/>
                </a:cubicBezTo>
                <a:cubicBezTo>
                  <a:pt x="712552" y="4037066"/>
                  <a:pt x="236891" y="3971128"/>
                  <a:pt x="0" y="4006850"/>
                </a:cubicBezTo>
                <a:cubicBezTo>
                  <a:pt x="-12265" y="3766909"/>
                  <a:pt x="38944" y="3736171"/>
                  <a:pt x="0" y="3474511"/>
                </a:cubicBezTo>
                <a:cubicBezTo>
                  <a:pt x="-38944" y="3212851"/>
                  <a:pt x="9830" y="3144822"/>
                  <a:pt x="0" y="3022310"/>
                </a:cubicBezTo>
                <a:cubicBezTo>
                  <a:pt x="-9830" y="2899798"/>
                  <a:pt x="12164" y="2606266"/>
                  <a:pt x="0" y="2489971"/>
                </a:cubicBezTo>
                <a:cubicBezTo>
                  <a:pt x="-12164" y="2373676"/>
                  <a:pt x="53130" y="2206040"/>
                  <a:pt x="0" y="1957632"/>
                </a:cubicBezTo>
                <a:cubicBezTo>
                  <a:pt x="-53130" y="1709224"/>
                  <a:pt x="41189" y="1670217"/>
                  <a:pt x="0" y="1425294"/>
                </a:cubicBezTo>
                <a:cubicBezTo>
                  <a:pt x="-41189" y="1180371"/>
                  <a:pt x="8485" y="1020152"/>
                  <a:pt x="0" y="852887"/>
                </a:cubicBezTo>
                <a:cubicBezTo>
                  <a:pt x="-8485" y="685622"/>
                  <a:pt x="71185" y="262015"/>
                  <a:pt x="0" y="0"/>
                </a:cubicBezTo>
                <a:close/>
              </a:path>
              <a:path w="5015982" h="4006850" stroke="0" extrusionOk="0">
                <a:moveTo>
                  <a:pt x="0" y="0"/>
                </a:moveTo>
                <a:cubicBezTo>
                  <a:pt x="143597" y="-23357"/>
                  <a:pt x="257857" y="32978"/>
                  <a:pt x="457012" y="0"/>
                </a:cubicBezTo>
                <a:cubicBezTo>
                  <a:pt x="656167" y="-32978"/>
                  <a:pt x="761062" y="19638"/>
                  <a:pt x="863864" y="0"/>
                </a:cubicBezTo>
                <a:cubicBezTo>
                  <a:pt x="966666" y="-19638"/>
                  <a:pt x="1171001" y="3177"/>
                  <a:pt x="1320875" y="0"/>
                </a:cubicBezTo>
                <a:cubicBezTo>
                  <a:pt x="1470749" y="-3177"/>
                  <a:pt x="1622543" y="11898"/>
                  <a:pt x="1727727" y="0"/>
                </a:cubicBezTo>
                <a:cubicBezTo>
                  <a:pt x="1832911" y="-11898"/>
                  <a:pt x="2073677" y="29884"/>
                  <a:pt x="2285058" y="0"/>
                </a:cubicBezTo>
                <a:cubicBezTo>
                  <a:pt x="2496439" y="-29884"/>
                  <a:pt x="2549958" y="16354"/>
                  <a:pt x="2691910" y="0"/>
                </a:cubicBezTo>
                <a:cubicBezTo>
                  <a:pt x="2833862" y="-16354"/>
                  <a:pt x="3024756" y="56163"/>
                  <a:pt x="3249242" y="0"/>
                </a:cubicBezTo>
                <a:cubicBezTo>
                  <a:pt x="3473728" y="-56163"/>
                  <a:pt x="3523210" y="14919"/>
                  <a:pt x="3706253" y="0"/>
                </a:cubicBezTo>
                <a:cubicBezTo>
                  <a:pt x="3889296" y="-14919"/>
                  <a:pt x="3945314" y="47962"/>
                  <a:pt x="4163265" y="0"/>
                </a:cubicBezTo>
                <a:cubicBezTo>
                  <a:pt x="4381216" y="-47962"/>
                  <a:pt x="4786296" y="100105"/>
                  <a:pt x="5015982" y="0"/>
                </a:cubicBezTo>
                <a:cubicBezTo>
                  <a:pt x="5020171" y="136800"/>
                  <a:pt x="4989899" y="353293"/>
                  <a:pt x="5015982" y="452202"/>
                </a:cubicBezTo>
                <a:cubicBezTo>
                  <a:pt x="5042065" y="551111"/>
                  <a:pt x="4979767" y="809503"/>
                  <a:pt x="5015982" y="944472"/>
                </a:cubicBezTo>
                <a:cubicBezTo>
                  <a:pt x="5052197" y="1079441"/>
                  <a:pt x="4993236" y="1344893"/>
                  <a:pt x="5015982" y="1476810"/>
                </a:cubicBezTo>
                <a:cubicBezTo>
                  <a:pt x="5038728" y="1608727"/>
                  <a:pt x="4967861" y="1818678"/>
                  <a:pt x="5015982" y="1969081"/>
                </a:cubicBezTo>
                <a:cubicBezTo>
                  <a:pt x="5064103" y="2119484"/>
                  <a:pt x="4997132" y="2236527"/>
                  <a:pt x="5015982" y="2501419"/>
                </a:cubicBezTo>
                <a:cubicBezTo>
                  <a:pt x="5034832" y="2766311"/>
                  <a:pt x="4964676" y="2927045"/>
                  <a:pt x="5015982" y="3073826"/>
                </a:cubicBezTo>
                <a:cubicBezTo>
                  <a:pt x="5067288" y="3220607"/>
                  <a:pt x="4911008" y="3744882"/>
                  <a:pt x="5015982" y="4006850"/>
                </a:cubicBezTo>
                <a:cubicBezTo>
                  <a:pt x="4884926" y="4051265"/>
                  <a:pt x="4775864" y="3961667"/>
                  <a:pt x="4609130" y="4006850"/>
                </a:cubicBezTo>
                <a:cubicBezTo>
                  <a:pt x="4442396" y="4052033"/>
                  <a:pt x="4350622" y="3979679"/>
                  <a:pt x="4101959" y="4006850"/>
                </a:cubicBezTo>
                <a:cubicBezTo>
                  <a:pt x="3853296" y="4034021"/>
                  <a:pt x="3635579" y="3944940"/>
                  <a:pt x="3444308" y="4006850"/>
                </a:cubicBezTo>
                <a:cubicBezTo>
                  <a:pt x="3253037" y="4068760"/>
                  <a:pt x="3137454" y="3977286"/>
                  <a:pt x="3037456" y="4006850"/>
                </a:cubicBezTo>
                <a:cubicBezTo>
                  <a:pt x="2937458" y="4036414"/>
                  <a:pt x="2715161" y="3945534"/>
                  <a:pt x="2429965" y="4006850"/>
                </a:cubicBezTo>
                <a:cubicBezTo>
                  <a:pt x="2144769" y="4068166"/>
                  <a:pt x="2144370" y="4006060"/>
                  <a:pt x="1972953" y="4006850"/>
                </a:cubicBezTo>
                <a:cubicBezTo>
                  <a:pt x="1801536" y="4007640"/>
                  <a:pt x="1636737" y="3981084"/>
                  <a:pt x="1465781" y="4006850"/>
                </a:cubicBezTo>
                <a:cubicBezTo>
                  <a:pt x="1294825" y="4032616"/>
                  <a:pt x="1100305" y="4003894"/>
                  <a:pt x="1008770" y="4006850"/>
                </a:cubicBezTo>
                <a:cubicBezTo>
                  <a:pt x="917235" y="4009806"/>
                  <a:pt x="316998" y="3983919"/>
                  <a:pt x="0" y="4006850"/>
                </a:cubicBezTo>
                <a:cubicBezTo>
                  <a:pt x="-3094" y="3856287"/>
                  <a:pt x="19368" y="3723574"/>
                  <a:pt x="0" y="3554648"/>
                </a:cubicBezTo>
                <a:cubicBezTo>
                  <a:pt x="-19368" y="3385722"/>
                  <a:pt x="36009" y="3188682"/>
                  <a:pt x="0" y="2902104"/>
                </a:cubicBezTo>
                <a:cubicBezTo>
                  <a:pt x="-36009" y="2615526"/>
                  <a:pt x="71536" y="2444944"/>
                  <a:pt x="0" y="2249560"/>
                </a:cubicBezTo>
                <a:cubicBezTo>
                  <a:pt x="-71536" y="2054176"/>
                  <a:pt x="47335" y="1891207"/>
                  <a:pt x="0" y="1797358"/>
                </a:cubicBezTo>
                <a:cubicBezTo>
                  <a:pt x="-47335" y="1703509"/>
                  <a:pt x="43139" y="1489478"/>
                  <a:pt x="0" y="1265020"/>
                </a:cubicBezTo>
                <a:cubicBezTo>
                  <a:pt x="-43139" y="1040562"/>
                  <a:pt x="57607" y="908515"/>
                  <a:pt x="0" y="652544"/>
                </a:cubicBezTo>
                <a:cubicBezTo>
                  <a:pt x="-57607" y="396573"/>
                  <a:pt x="14722" y="161915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405567290"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0" name="Marcador de Posição da Data 3">
            <a:extLst>
              <a:ext uri="{FF2B5EF4-FFF2-40B4-BE49-F238E27FC236}">
                <a16:creationId xmlns:a16="http://schemas.microsoft.com/office/drawing/2014/main" id="{3F227B22-AA09-DC2E-734C-3A17A2EC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/>
          <a:lstStyle/>
          <a:p>
            <a:fld id="{76FD8831-F20B-489B-86E4-734A3E31ABF4}" type="datetime1">
              <a:rPr lang="en-US" smtClean="0"/>
              <a:t>6/13/2024</a:t>
            </a:fld>
            <a:endParaRPr lang="en-US"/>
          </a:p>
        </p:txBody>
      </p:sp>
      <p:sp>
        <p:nvSpPr>
          <p:cNvPr id="21" name="Marcador de Posição do Rodapé 4">
            <a:extLst>
              <a:ext uri="{FF2B5EF4-FFF2-40B4-BE49-F238E27FC236}">
                <a16:creationId xmlns:a16="http://schemas.microsoft.com/office/drawing/2014/main" id="{D9329D4D-32D5-6309-D8B8-64280A48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/>
          <a:lstStyle/>
          <a:p>
            <a:r>
              <a:rPr lang="pt-PT"/>
              <a:t>Novel Variational Quantum Algorithms for MaxCut</a:t>
            </a:r>
            <a:endParaRPr lang="en-US"/>
          </a:p>
        </p:txBody>
      </p:sp>
      <p:sp>
        <p:nvSpPr>
          <p:cNvPr id="23" name="Marcador de Posição do Número do Diapositivo 5">
            <a:extLst>
              <a:ext uri="{FF2B5EF4-FFF2-40B4-BE49-F238E27FC236}">
                <a16:creationId xmlns:a16="http://schemas.microsoft.com/office/drawing/2014/main" id="{88EDD5F4-2CC3-F3A7-05E2-561B8F721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32</a:t>
            </a:fld>
            <a:endParaRPr lang="en-US"/>
          </a:p>
        </p:txBody>
      </p:sp>
      <p:pic>
        <p:nvPicPr>
          <p:cNvPr id="25" name="Imagem 24" descr="Uma imagem com texto, captura de ecrã, diagrama, Gráfico&#10;&#10;Descrição gerada automaticamente">
            <a:extLst>
              <a:ext uri="{FF2B5EF4-FFF2-40B4-BE49-F238E27FC236}">
                <a16:creationId xmlns:a16="http://schemas.microsoft.com/office/drawing/2014/main" id="{278693D8-2FBA-01AB-9405-A0E4E0EA7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50" y="2137447"/>
            <a:ext cx="5015920" cy="4006800"/>
          </a:xfrm>
          <a:custGeom>
            <a:avLst/>
            <a:gdLst>
              <a:gd name="connsiteX0" fmla="*/ 0 w 5015920"/>
              <a:gd name="connsiteY0" fmla="*/ 0 h 4006800"/>
              <a:gd name="connsiteX1" fmla="*/ 507165 w 5015920"/>
              <a:gd name="connsiteY1" fmla="*/ 0 h 4006800"/>
              <a:gd name="connsiteX2" fmla="*/ 964171 w 5015920"/>
              <a:gd name="connsiteY2" fmla="*/ 0 h 4006800"/>
              <a:gd name="connsiteX3" fmla="*/ 1571655 w 5015920"/>
              <a:gd name="connsiteY3" fmla="*/ 0 h 4006800"/>
              <a:gd name="connsiteX4" fmla="*/ 1978502 w 5015920"/>
              <a:gd name="connsiteY4" fmla="*/ 0 h 4006800"/>
              <a:gd name="connsiteX5" fmla="*/ 2636145 w 5015920"/>
              <a:gd name="connsiteY5" fmla="*/ 0 h 4006800"/>
              <a:gd name="connsiteX6" fmla="*/ 3193469 w 5015920"/>
              <a:gd name="connsiteY6" fmla="*/ 0 h 4006800"/>
              <a:gd name="connsiteX7" fmla="*/ 3600316 w 5015920"/>
              <a:gd name="connsiteY7" fmla="*/ 0 h 4006800"/>
              <a:gd name="connsiteX8" fmla="*/ 4107481 w 5015920"/>
              <a:gd name="connsiteY8" fmla="*/ 0 h 4006800"/>
              <a:gd name="connsiteX9" fmla="*/ 5015920 w 5015920"/>
              <a:gd name="connsiteY9" fmla="*/ 0 h 4006800"/>
              <a:gd name="connsiteX10" fmla="*/ 5015920 w 5015920"/>
              <a:gd name="connsiteY10" fmla="*/ 532332 h 4006800"/>
              <a:gd name="connsiteX11" fmla="*/ 5015920 w 5015920"/>
              <a:gd name="connsiteY11" fmla="*/ 1104732 h 4006800"/>
              <a:gd name="connsiteX12" fmla="*/ 5015920 w 5015920"/>
              <a:gd name="connsiteY12" fmla="*/ 1637064 h 4006800"/>
              <a:gd name="connsiteX13" fmla="*/ 5015920 w 5015920"/>
              <a:gd name="connsiteY13" fmla="*/ 2169396 h 4006800"/>
              <a:gd name="connsiteX14" fmla="*/ 5015920 w 5015920"/>
              <a:gd name="connsiteY14" fmla="*/ 2741796 h 4006800"/>
              <a:gd name="connsiteX15" fmla="*/ 5015920 w 5015920"/>
              <a:gd name="connsiteY15" fmla="*/ 3354264 h 4006800"/>
              <a:gd name="connsiteX16" fmla="*/ 5015920 w 5015920"/>
              <a:gd name="connsiteY16" fmla="*/ 4006800 h 4006800"/>
              <a:gd name="connsiteX17" fmla="*/ 4609073 w 5015920"/>
              <a:gd name="connsiteY17" fmla="*/ 4006800 h 4006800"/>
              <a:gd name="connsiteX18" fmla="*/ 4202226 w 5015920"/>
              <a:gd name="connsiteY18" fmla="*/ 4006800 h 4006800"/>
              <a:gd name="connsiteX19" fmla="*/ 3544583 w 5015920"/>
              <a:gd name="connsiteY19" fmla="*/ 4006800 h 4006800"/>
              <a:gd name="connsiteX20" fmla="*/ 2937100 w 5015920"/>
              <a:gd name="connsiteY20" fmla="*/ 4006800 h 4006800"/>
              <a:gd name="connsiteX21" fmla="*/ 2329616 w 5015920"/>
              <a:gd name="connsiteY21" fmla="*/ 4006800 h 4006800"/>
              <a:gd name="connsiteX22" fmla="*/ 1822451 w 5015920"/>
              <a:gd name="connsiteY22" fmla="*/ 4006800 h 4006800"/>
              <a:gd name="connsiteX23" fmla="*/ 1415604 w 5015920"/>
              <a:gd name="connsiteY23" fmla="*/ 4006800 h 4006800"/>
              <a:gd name="connsiteX24" fmla="*/ 1008757 w 5015920"/>
              <a:gd name="connsiteY24" fmla="*/ 4006800 h 4006800"/>
              <a:gd name="connsiteX25" fmla="*/ 0 w 5015920"/>
              <a:gd name="connsiteY25" fmla="*/ 4006800 h 4006800"/>
              <a:gd name="connsiteX26" fmla="*/ 0 w 5015920"/>
              <a:gd name="connsiteY26" fmla="*/ 3354264 h 4006800"/>
              <a:gd name="connsiteX27" fmla="*/ 0 w 5015920"/>
              <a:gd name="connsiteY27" fmla="*/ 2701728 h 4006800"/>
              <a:gd name="connsiteX28" fmla="*/ 0 w 5015920"/>
              <a:gd name="connsiteY28" fmla="*/ 2129328 h 4006800"/>
              <a:gd name="connsiteX29" fmla="*/ 0 w 5015920"/>
              <a:gd name="connsiteY29" fmla="*/ 1637064 h 4006800"/>
              <a:gd name="connsiteX30" fmla="*/ 0 w 5015920"/>
              <a:gd name="connsiteY30" fmla="*/ 1144800 h 4006800"/>
              <a:gd name="connsiteX31" fmla="*/ 0 w 5015920"/>
              <a:gd name="connsiteY31" fmla="*/ 612468 h 4006800"/>
              <a:gd name="connsiteX32" fmla="*/ 0 w 5015920"/>
              <a:gd name="connsiteY32" fmla="*/ 0 h 400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15920" h="4006800" fill="none" extrusionOk="0">
                <a:moveTo>
                  <a:pt x="0" y="0"/>
                </a:moveTo>
                <a:cubicBezTo>
                  <a:pt x="127905" y="-56010"/>
                  <a:pt x="333266" y="16621"/>
                  <a:pt x="507165" y="0"/>
                </a:cubicBezTo>
                <a:cubicBezTo>
                  <a:pt x="681065" y="-16621"/>
                  <a:pt x="854127" y="2885"/>
                  <a:pt x="964171" y="0"/>
                </a:cubicBezTo>
                <a:cubicBezTo>
                  <a:pt x="1074215" y="-2885"/>
                  <a:pt x="1393549" y="15691"/>
                  <a:pt x="1571655" y="0"/>
                </a:cubicBezTo>
                <a:cubicBezTo>
                  <a:pt x="1749761" y="-15691"/>
                  <a:pt x="1780258" y="16968"/>
                  <a:pt x="1978502" y="0"/>
                </a:cubicBezTo>
                <a:cubicBezTo>
                  <a:pt x="2176746" y="-16968"/>
                  <a:pt x="2364286" y="57332"/>
                  <a:pt x="2636145" y="0"/>
                </a:cubicBezTo>
                <a:cubicBezTo>
                  <a:pt x="2908004" y="-57332"/>
                  <a:pt x="2916639" y="37546"/>
                  <a:pt x="3193469" y="0"/>
                </a:cubicBezTo>
                <a:cubicBezTo>
                  <a:pt x="3470299" y="-37546"/>
                  <a:pt x="3506236" y="22301"/>
                  <a:pt x="3600316" y="0"/>
                </a:cubicBezTo>
                <a:cubicBezTo>
                  <a:pt x="3694396" y="-22301"/>
                  <a:pt x="3902568" y="34596"/>
                  <a:pt x="4107481" y="0"/>
                </a:cubicBezTo>
                <a:cubicBezTo>
                  <a:pt x="4312394" y="-34596"/>
                  <a:pt x="4604868" y="91199"/>
                  <a:pt x="5015920" y="0"/>
                </a:cubicBezTo>
                <a:cubicBezTo>
                  <a:pt x="5028846" y="210977"/>
                  <a:pt x="4975754" y="294471"/>
                  <a:pt x="5015920" y="532332"/>
                </a:cubicBezTo>
                <a:cubicBezTo>
                  <a:pt x="5056086" y="770193"/>
                  <a:pt x="4951859" y="864577"/>
                  <a:pt x="5015920" y="1104732"/>
                </a:cubicBezTo>
                <a:cubicBezTo>
                  <a:pt x="5079981" y="1344887"/>
                  <a:pt x="5003566" y="1394234"/>
                  <a:pt x="5015920" y="1637064"/>
                </a:cubicBezTo>
                <a:cubicBezTo>
                  <a:pt x="5028274" y="1879894"/>
                  <a:pt x="4981167" y="1911600"/>
                  <a:pt x="5015920" y="2169396"/>
                </a:cubicBezTo>
                <a:cubicBezTo>
                  <a:pt x="5050673" y="2427192"/>
                  <a:pt x="4966335" y="2579260"/>
                  <a:pt x="5015920" y="2741796"/>
                </a:cubicBezTo>
                <a:cubicBezTo>
                  <a:pt x="5065505" y="2904332"/>
                  <a:pt x="4967421" y="3069641"/>
                  <a:pt x="5015920" y="3354264"/>
                </a:cubicBezTo>
                <a:cubicBezTo>
                  <a:pt x="5064419" y="3638887"/>
                  <a:pt x="4979546" y="3869006"/>
                  <a:pt x="5015920" y="4006800"/>
                </a:cubicBezTo>
                <a:cubicBezTo>
                  <a:pt x="4814701" y="4044407"/>
                  <a:pt x="4807862" y="3997141"/>
                  <a:pt x="4609073" y="4006800"/>
                </a:cubicBezTo>
                <a:cubicBezTo>
                  <a:pt x="4410284" y="4016459"/>
                  <a:pt x="4360997" y="3997526"/>
                  <a:pt x="4202226" y="4006800"/>
                </a:cubicBezTo>
                <a:cubicBezTo>
                  <a:pt x="4043455" y="4016074"/>
                  <a:pt x="3798592" y="3965535"/>
                  <a:pt x="3544583" y="4006800"/>
                </a:cubicBezTo>
                <a:cubicBezTo>
                  <a:pt x="3290574" y="4048065"/>
                  <a:pt x="3199783" y="3951734"/>
                  <a:pt x="2937100" y="4006800"/>
                </a:cubicBezTo>
                <a:cubicBezTo>
                  <a:pt x="2674417" y="4061866"/>
                  <a:pt x="2513392" y="3984571"/>
                  <a:pt x="2329616" y="4006800"/>
                </a:cubicBezTo>
                <a:cubicBezTo>
                  <a:pt x="2145840" y="4029029"/>
                  <a:pt x="1928679" y="3964621"/>
                  <a:pt x="1822451" y="4006800"/>
                </a:cubicBezTo>
                <a:cubicBezTo>
                  <a:pt x="1716224" y="4048979"/>
                  <a:pt x="1580664" y="3974789"/>
                  <a:pt x="1415604" y="4006800"/>
                </a:cubicBezTo>
                <a:cubicBezTo>
                  <a:pt x="1250544" y="4038811"/>
                  <a:pt x="1097886" y="3976748"/>
                  <a:pt x="1008757" y="4006800"/>
                </a:cubicBezTo>
                <a:cubicBezTo>
                  <a:pt x="919628" y="4036852"/>
                  <a:pt x="325378" y="3963639"/>
                  <a:pt x="0" y="4006800"/>
                </a:cubicBezTo>
                <a:cubicBezTo>
                  <a:pt x="-57137" y="3801325"/>
                  <a:pt x="67458" y="3517983"/>
                  <a:pt x="0" y="3354264"/>
                </a:cubicBezTo>
                <a:cubicBezTo>
                  <a:pt x="-67458" y="3190545"/>
                  <a:pt x="7087" y="2952683"/>
                  <a:pt x="0" y="2701728"/>
                </a:cubicBezTo>
                <a:cubicBezTo>
                  <a:pt x="-7087" y="2450773"/>
                  <a:pt x="42619" y="2398617"/>
                  <a:pt x="0" y="2129328"/>
                </a:cubicBezTo>
                <a:cubicBezTo>
                  <a:pt x="-42619" y="1860039"/>
                  <a:pt x="22549" y="1868571"/>
                  <a:pt x="0" y="1637064"/>
                </a:cubicBezTo>
                <a:cubicBezTo>
                  <a:pt x="-22549" y="1405557"/>
                  <a:pt x="25935" y="1288427"/>
                  <a:pt x="0" y="1144800"/>
                </a:cubicBezTo>
                <a:cubicBezTo>
                  <a:pt x="-25935" y="1001173"/>
                  <a:pt x="3505" y="820555"/>
                  <a:pt x="0" y="612468"/>
                </a:cubicBezTo>
                <a:cubicBezTo>
                  <a:pt x="-3505" y="404381"/>
                  <a:pt x="47435" y="230498"/>
                  <a:pt x="0" y="0"/>
                </a:cubicBezTo>
                <a:close/>
              </a:path>
              <a:path w="5015920" h="4006800" stroke="0" extrusionOk="0">
                <a:moveTo>
                  <a:pt x="0" y="0"/>
                </a:moveTo>
                <a:cubicBezTo>
                  <a:pt x="151648" y="-45452"/>
                  <a:pt x="397968" y="20030"/>
                  <a:pt x="507165" y="0"/>
                </a:cubicBezTo>
                <a:cubicBezTo>
                  <a:pt x="616362" y="-20030"/>
                  <a:pt x="1013674" y="68506"/>
                  <a:pt x="1164808" y="0"/>
                </a:cubicBezTo>
                <a:cubicBezTo>
                  <a:pt x="1315942" y="-68506"/>
                  <a:pt x="1560344" y="18238"/>
                  <a:pt x="1772292" y="0"/>
                </a:cubicBezTo>
                <a:cubicBezTo>
                  <a:pt x="1984240" y="-18238"/>
                  <a:pt x="2174995" y="17575"/>
                  <a:pt x="2379775" y="0"/>
                </a:cubicBezTo>
                <a:cubicBezTo>
                  <a:pt x="2584555" y="-17575"/>
                  <a:pt x="2741738" y="64804"/>
                  <a:pt x="3037418" y="0"/>
                </a:cubicBezTo>
                <a:cubicBezTo>
                  <a:pt x="3333098" y="-64804"/>
                  <a:pt x="3389386" y="69697"/>
                  <a:pt x="3644902" y="0"/>
                </a:cubicBezTo>
                <a:cubicBezTo>
                  <a:pt x="3900418" y="-69697"/>
                  <a:pt x="4008511" y="22836"/>
                  <a:pt x="4152067" y="0"/>
                </a:cubicBezTo>
                <a:cubicBezTo>
                  <a:pt x="4295623" y="-22836"/>
                  <a:pt x="4736523" y="4956"/>
                  <a:pt x="5015920" y="0"/>
                </a:cubicBezTo>
                <a:cubicBezTo>
                  <a:pt x="5031461" y="133318"/>
                  <a:pt x="4970021" y="292390"/>
                  <a:pt x="5015920" y="452196"/>
                </a:cubicBezTo>
                <a:cubicBezTo>
                  <a:pt x="5061819" y="612002"/>
                  <a:pt x="4969420" y="719629"/>
                  <a:pt x="5015920" y="904392"/>
                </a:cubicBezTo>
                <a:cubicBezTo>
                  <a:pt x="5062420" y="1089155"/>
                  <a:pt x="4985997" y="1288434"/>
                  <a:pt x="5015920" y="1436724"/>
                </a:cubicBezTo>
                <a:cubicBezTo>
                  <a:pt x="5045843" y="1585014"/>
                  <a:pt x="4978659" y="1854117"/>
                  <a:pt x="5015920" y="2049192"/>
                </a:cubicBezTo>
                <a:cubicBezTo>
                  <a:pt x="5053181" y="2244267"/>
                  <a:pt x="5013520" y="2353201"/>
                  <a:pt x="5015920" y="2581524"/>
                </a:cubicBezTo>
                <a:cubicBezTo>
                  <a:pt x="5018320" y="2809847"/>
                  <a:pt x="5013819" y="2846315"/>
                  <a:pt x="5015920" y="3073788"/>
                </a:cubicBezTo>
                <a:cubicBezTo>
                  <a:pt x="5018021" y="3301261"/>
                  <a:pt x="4957580" y="3639810"/>
                  <a:pt x="5015920" y="4006800"/>
                </a:cubicBezTo>
                <a:cubicBezTo>
                  <a:pt x="4825943" y="4020358"/>
                  <a:pt x="4772083" y="3961988"/>
                  <a:pt x="4609073" y="4006800"/>
                </a:cubicBezTo>
                <a:cubicBezTo>
                  <a:pt x="4446063" y="4051612"/>
                  <a:pt x="4331622" y="3965208"/>
                  <a:pt x="4152067" y="4006800"/>
                </a:cubicBezTo>
                <a:cubicBezTo>
                  <a:pt x="3972512" y="4048392"/>
                  <a:pt x="3935041" y="3986974"/>
                  <a:pt x="3745220" y="4006800"/>
                </a:cubicBezTo>
                <a:cubicBezTo>
                  <a:pt x="3555399" y="4026626"/>
                  <a:pt x="3419528" y="3978873"/>
                  <a:pt x="3238055" y="4006800"/>
                </a:cubicBezTo>
                <a:cubicBezTo>
                  <a:pt x="3056582" y="4034727"/>
                  <a:pt x="2865147" y="4000530"/>
                  <a:pt x="2730890" y="4006800"/>
                </a:cubicBezTo>
                <a:cubicBezTo>
                  <a:pt x="2596634" y="4013070"/>
                  <a:pt x="2481734" y="3961241"/>
                  <a:pt x="2273884" y="4006800"/>
                </a:cubicBezTo>
                <a:cubicBezTo>
                  <a:pt x="2066034" y="4052359"/>
                  <a:pt x="1860172" y="3986436"/>
                  <a:pt x="1666400" y="4006800"/>
                </a:cubicBezTo>
                <a:cubicBezTo>
                  <a:pt x="1472628" y="4027164"/>
                  <a:pt x="1263750" y="3944900"/>
                  <a:pt x="1109076" y="4006800"/>
                </a:cubicBezTo>
                <a:cubicBezTo>
                  <a:pt x="954402" y="4068700"/>
                  <a:pt x="748028" y="3996075"/>
                  <a:pt x="551751" y="4006800"/>
                </a:cubicBezTo>
                <a:cubicBezTo>
                  <a:pt x="355474" y="4017525"/>
                  <a:pt x="240305" y="3963745"/>
                  <a:pt x="0" y="4006800"/>
                </a:cubicBezTo>
                <a:cubicBezTo>
                  <a:pt x="-62457" y="3740130"/>
                  <a:pt x="66779" y="3590155"/>
                  <a:pt x="0" y="3434400"/>
                </a:cubicBezTo>
                <a:cubicBezTo>
                  <a:pt x="-66779" y="3278645"/>
                  <a:pt x="28470" y="3048318"/>
                  <a:pt x="0" y="2902068"/>
                </a:cubicBezTo>
                <a:cubicBezTo>
                  <a:pt x="-28470" y="2755818"/>
                  <a:pt x="44301" y="2501170"/>
                  <a:pt x="0" y="2329668"/>
                </a:cubicBezTo>
                <a:cubicBezTo>
                  <a:pt x="-44301" y="2158166"/>
                  <a:pt x="3624" y="1986037"/>
                  <a:pt x="0" y="1797336"/>
                </a:cubicBezTo>
                <a:cubicBezTo>
                  <a:pt x="-3624" y="1608635"/>
                  <a:pt x="15366" y="1439966"/>
                  <a:pt x="0" y="1224936"/>
                </a:cubicBezTo>
                <a:cubicBezTo>
                  <a:pt x="-15366" y="1009906"/>
                  <a:pt x="20305" y="826568"/>
                  <a:pt x="0" y="612468"/>
                </a:cubicBezTo>
                <a:cubicBezTo>
                  <a:pt x="-20305" y="398368"/>
                  <a:pt x="46913" y="300691"/>
                  <a:pt x="0" y="0"/>
                </a:cubicBezTo>
                <a:close/>
              </a:path>
            </a:pathLst>
          </a:custGeom>
          <a:ln w="38100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42390568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7" name="Imagem 26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0F065606-D96B-D457-F4BB-3F7A92D46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28" name="Imagem 27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86673278-3F14-DC1C-5918-C3DC3E21D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81789A2-17BF-AEDF-A6FE-95601F99E3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7572" y="32384"/>
            <a:ext cx="1888948" cy="7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5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7E63E13D-7335-4337-809C-839A2B03A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E2374328-2BDE-4532-B9B5-B50C210FE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504786" y="5989626"/>
            <a:ext cx="8687213" cy="868372"/>
          </a:xfrm>
          <a:custGeom>
            <a:avLst/>
            <a:gdLst>
              <a:gd name="connsiteX0" fmla="*/ 1580052 w 8687213"/>
              <a:gd name="connsiteY0" fmla="*/ 993747 h 993747"/>
              <a:gd name="connsiteX1" fmla="*/ 1519593 w 8687213"/>
              <a:gd name="connsiteY1" fmla="*/ 967639 h 993747"/>
              <a:gd name="connsiteX2" fmla="*/ 1361447 w 8687213"/>
              <a:gd name="connsiteY2" fmla="*/ 957963 h 993747"/>
              <a:gd name="connsiteX3" fmla="*/ 1185933 w 8687213"/>
              <a:gd name="connsiteY3" fmla="*/ 920695 h 993747"/>
              <a:gd name="connsiteX4" fmla="*/ 1027496 w 8687213"/>
              <a:gd name="connsiteY4" fmla="*/ 883620 h 993747"/>
              <a:gd name="connsiteX5" fmla="*/ 817780 w 8687213"/>
              <a:gd name="connsiteY5" fmla="*/ 821584 h 993747"/>
              <a:gd name="connsiteX6" fmla="*/ 650022 w 8687213"/>
              <a:gd name="connsiteY6" fmla="*/ 766889 h 993747"/>
              <a:gd name="connsiteX7" fmla="*/ 418247 w 8687213"/>
              <a:gd name="connsiteY7" fmla="*/ 698265 h 993747"/>
              <a:gd name="connsiteX8" fmla="*/ 254500 w 8687213"/>
              <a:gd name="connsiteY8" fmla="*/ 680261 h 993747"/>
              <a:gd name="connsiteX9" fmla="*/ 141081 w 8687213"/>
              <a:gd name="connsiteY9" fmla="*/ 735175 h 993747"/>
              <a:gd name="connsiteX10" fmla="*/ 38679 w 8687213"/>
              <a:gd name="connsiteY10" fmla="*/ 761135 h 993747"/>
              <a:gd name="connsiteX11" fmla="*/ 0 w 8687213"/>
              <a:gd name="connsiteY11" fmla="*/ 769375 h 993747"/>
              <a:gd name="connsiteX12" fmla="*/ 0 w 8687213"/>
              <a:gd name="connsiteY12" fmla="*/ 0 h 993747"/>
              <a:gd name="connsiteX13" fmla="*/ 8687213 w 8687213"/>
              <a:gd name="connsiteY13" fmla="*/ 0 h 993747"/>
              <a:gd name="connsiteX14" fmla="*/ 8635222 w 8687213"/>
              <a:gd name="connsiteY14" fmla="*/ 15973 h 993747"/>
              <a:gd name="connsiteX15" fmla="*/ 8587608 w 8687213"/>
              <a:gd name="connsiteY15" fmla="*/ 24663 h 993747"/>
              <a:gd name="connsiteX16" fmla="*/ 8326856 w 8687213"/>
              <a:gd name="connsiteY16" fmla="*/ 87429 h 993747"/>
              <a:gd name="connsiteX17" fmla="*/ 8253858 w 8687213"/>
              <a:gd name="connsiteY17" fmla="*/ 100924 h 993747"/>
              <a:gd name="connsiteX18" fmla="*/ 8056469 w 8687213"/>
              <a:gd name="connsiteY18" fmla="*/ 107467 h 993747"/>
              <a:gd name="connsiteX19" fmla="*/ 7880307 w 8687213"/>
              <a:gd name="connsiteY19" fmla="*/ 138318 h 993747"/>
              <a:gd name="connsiteX20" fmla="*/ 7695433 w 8687213"/>
              <a:gd name="connsiteY20" fmla="*/ 172015 h 993747"/>
              <a:gd name="connsiteX21" fmla="*/ 7473794 w 8687213"/>
              <a:gd name="connsiteY21" fmla="*/ 253418 h 993747"/>
              <a:gd name="connsiteX22" fmla="*/ 7132327 w 8687213"/>
              <a:gd name="connsiteY22" fmla="*/ 367953 h 993747"/>
              <a:gd name="connsiteX23" fmla="*/ 7023566 w 8687213"/>
              <a:gd name="connsiteY23" fmla="*/ 393901 h 993747"/>
              <a:gd name="connsiteX24" fmla="*/ 6756354 w 8687213"/>
              <a:gd name="connsiteY24" fmla="*/ 425148 h 993747"/>
              <a:gd name="connsiteX25" fmla="*/ 6544949 w 8687213"/>
              <a:gd name="connsiteY25" fmla="*/ 464280 h 993747"/>
              <a:gd name="connsiteX26" fmla="*/ 6432157 w 8687213"/>
              <a:gd name="connsiteY26" fmla="*/ 518765 h 993747"/>
              <a:gd name="connsiteX27" fmla="*/ 6319347 w 8687213"/>
              <a:gd name="connsiteY27" fmla="*/ 561397 h 993747"/>
              <a:gd name="connsiteX28" fmla="*/ 6162120 w 8687213"/>
              <a:gd name="connsiteY28" fmla="*/ 598506 h 993747"/>
              <a:gd name="connsiteX29" fmla="*/ 5989629 w 8687213"/>
              <a:gd name="connsiteY29" fmla="*/ 635612 h 993747"/>
              <a:gd name="connsiteX30" fmla="*/ 5869417 w 8687213"/>
              <a:gd name="connsiteY30" fmla="*/ 660550 h 993747"/>
              <a:gd name="connsiteX31" fmla="*/ 5586689 w 8687213"/>
              <a:gd name="connsiteY31" fmla="*/ 686972 h 993747"/>
              <a:gd name="connsiteX32" fmla="*/ 5547133 w 8687213"/>
              <a:gd name="connsiteY32" fmla="*/ 692174 h 993747"/>
              <a:gd name="connsiteX33" fmla="*/ 5439908 w 8687213"/>
              <a:gd name="connsiteY33" fmla="*/ 694590 h 993747"/>
              <a:gd name="connsiteX34" fmla="*/ 5398981 w 8687213"/>
              <a:gd name="connsiteY34" fmla="*/ 697466 h 993747"/>
              <a:gd name="connsiteX35" fmla="*/ 5390374 w 8687213"/>
              <a:gd name="connsiteY35" fmla="*/ 698676 h 993747"/>
              <a:gd name="connsiteX36" fmla="*/ 5235954 w 8687213"/>
              <a:gd name="connsiteY36" fmla="*/ 697662 h 993747"/>
              <a:gd name="connsiteX37" fmla="*/ 5106955 w 8687213"/>
              <a:gd name="connsiteY37" fmla="*/ 723975 h 993747"/>
              <a:gd name="connsiteX38" fmla="*/ 4952010 w 8687213"/>
              <a:gd name="connsiteY38" fmla="*/ 748598 h 993747"/>
              <a:gd name="connsiteX39" fmla="*/ 4618217 w 8687213"/>
              <a:gd name="connsiteY39" fmla="*/ 799247 h 993747"/>
              <a:gd name="connsiteX40" fmla="*/ 4466020 w 8687213"/>
              <a:gd name="connsiteY40" fmla="*/ 825311 h 993747"/>
              <a:gd name="connsiteX41" fmla="*/ 4332727 w 8687213"/>
              <a:gd name="connsiteY41" fmla="*/ 839840 h 993747"/>
              <a:gd name="connsiteX42" fmla="*/ 4262741 w 8687213"/>
              <a:gd name="connsiteY42" fmla="*/ 837139 h 993747"/>
              <a:gd name="connsiteX43" fmla="*/ 3938413 w 8687213"/>
              <a:gd name="connsiteY43" fmla="*/ 864886 h 993747"/>
              <a:gd name="connsiteX44" fmla="*/ 3901145 w 8687213"/>
              <a:gd name="connsiteY44" fmla="*/ 867699 h 993747"/>
              <a:gd name="connsiteX45" fmla="*/ 3785894 w 8687213"/>
              <a:gd name="connsiteY45" fmla="*/ 859014 h 993747"/>
              <a:gd name="connsiteX46" fmla="*/ 3718584 w 8687213"/>
              <a:gd name="connsiteY46" fmla="*/ 844578 h 993747"/>
              <a:gd name="connsiteX47" fmla="*/ 3679660 w 8687213"/>
              <a:gd name="connsiteY47" fmla="*/ 838507 h 993747"/>
              <a:gd name="connsiteX48" fmla="*/ 3652650 w 8687213"/>
              <a:gd name="connsiteY48" fmla="*/ 831847 h 993747"/>
              <a:gd name="connsiteX49" fmla="*/ 3448213 w 8687213"/>
              <a:gd name="connsiteY49" fmla="*/ 823866 h 993747"/>
              <a:gd name="connsiteX50" fmla="*/ 3393968 w 8687213"/>
              <a:gd name="connsiteY50" fmla="*/ 807743 h 993747"/>
              <a:gd name="connsiteX51" fmla="*/ 3201081 w 8687213"/>
              <a:gd name="connsiteY51" fmla="*/ 820560 h 993747"/>
              <a:gd name="connsiteX52" fmla="*/ 3114795 w 8687213"/>
              <a:gd name="connsiteY52" fmla="*/ 838769 h 993747"/>
              <a:gd name="connsiteX53" fmla="*/ 2779752 w 8687213"/>
              <a:gd name="connsiteY53" fmla="*/ 874920 h 993747"/>
              <a:gd name="connsiteX54" fmla="*/ 2740136 w 8687213"/>
              <a:gd name="connsiteY54" fmla="*/ 874599 h 993747"/>
              <a:gd name="connsiteX55" fmla="*/ 2712146 w 8687213"/>
              <a:gd name="connsiteY55" fmla="*/ 871970 h 993747"/>
              <a:gd name="connsiteX56" fmla="*/ 2636414 w 8687213"/>
              <a:gd name="connsiteY56" fmla="*/ 878165 h 993747"/>
              <a:gd name="connsiteX57" fmla="*/ 2508998 w 8687213"/>
              <a:gd name="connsiteY57" fmla="*/ 893820 h 993747"/>
              <a:gd name="connsiteX58" fmla="*/ 2451233 w 8687213"/>
              <a:gd name="connsiteY58" fmla="*/ 890380 h 993747"/>
              <a:gd name="connsiteX59" fmla="*/ 2247293 w 8687213"/>
              <a:gd name="connsiteY59" fmla="*/ 910792 h 993747"/>
              <a:gd name="connsiteX60" fmla="*/ 2074724 w 8687213"/>
              <a:gd name="connsiteY60" fmla="*/ 921278 h 993747"/>
              <a:gd name="connsiteX61" fmla="*/ 1940429 w 8687213"/>
              <a:gd name="connsiteY61" fmla="*/ 935455 h 993747"/>
              <a:gd name="connsiteX62" fmla="*/ 1713808 w 8687213"/>
              <a:gd name="connsiteY62" fmla="*/ 971564 h 993747"/>
              <a:gd name="connsiteX63" fmla="*/ 1580052 w 8687213"/>
              <a:gd name="connsiteY63" fmla="*/ 993747 h 99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687213" h="993747">
                <a:moveTo>
                  <a:pt x="1580052" y="993747"/>
                </a:moveTo>
                <a:lnTo>
                  <a:pt x="1519593" y="967639"/>
                </a:lnTo>
                <a:lnTo>
                  <a:pt x="1361447" y="957963"/>
                </a:lnTo>
                <a:lnTo>
                  <a:pt x="1185933" y="920695"/>
                </a:lnTo>
                <a:lnTo>
                  <a:pt x="1027496" y="883620"/>
                </a:lnTo>
                <a:cubicBezTo>
                  <a:pt x="943641" y="896179"/>
                  <a:pt x="873226" y="819721"/>
                  <a:pt x="817780" y="821584"/>
                </a:cubicBezTo>
                <a:cubicBezTo>
                  <a:pt x="748059" y="798043"/>
                  <a:pt x="693618" y="763304"/>
                  <a:pt x="650022" y="766889"/>
                </a:cubicBezTo>
                <a:cubicBezTo>
                  <a:pt x="557594" y="750471"/>
                  <a:pt x="548312" y="662968"/>
                  <a:pt x="418247" y="698265"/>
                </a:cubicBezTo>
                <a:cubicBezTo>
                  <a:pt x="351636" y="686539"/>
                  <a:pt x="300694" y="674109"/>
                  <a:pt x="254500" y="680261"/>
                </a:cubicBezTo>
                <a:cubicBezTo>
                  <a:pt x="175181" y="686414"/>
                  <a:pt x="188261" y="719341"/>
                  <a:pt x="141081" y="735175"/>
                </a:cubicBezTo>
                <a:cubicBezTo>
                  <a:pt x="117491" y="743092"/>
                  <a:pt x="75157" y="753099"/>
                  <a:pt x="38679" y="761135"/>
                </a:cubicBezTo>
                <a:lnTo>
                  <a:pt x="0" y="769375"/>
                </a:lnTo>
                <a:lnTo>
                  <a:pt x="0" y="0"/>
                </a:lnTo>
                <a:lnTo>
                  <a:pt x="8687213" y="0"/>
                </a:lnTo>
                <a:lnTo>
                  <a:pt x="8635222" y="15973"/>
                </a:lnTo>
                <a:cubicBezTo>
                  <a:pt x="8618002" y="20477"/>
                  <a:pt x="8601723" y="23703"/>
                  <a:pt x="8587608" y="24663"/>
                </a:cubicBezTo>
                <a:cubicBezTo>
                  <a:pt x="8481978" y="59303"/>
                  <a:pt x="8382482" y="74718"/>
                  <a:pt x="8326856" y="87429"/>
                </a:cubicBezTo>
                <a:cubicBezTo>
                  <a:pt x="8298415" y="76370"/>
                  <a:pt x="8278191" y="96425"/>
                  <a:pt x="8253858" y="100924"/>
                </a:cubicBezTo>
                <a:cubicBezTo>
                  <a:pt x="8206740" y="106424"/>
                  <a:pt x="8095605" y="104841"/>
                  <a:pt x="8056469" y="107467"/>
                </a:cubicBezTo>
                <a:cubicBezTo>
                  <a:pt x="7906552" y="114948"/>
                  <a:pt x="7939029" y="128035"/>
                  <a:pt x="7880307" y="138318"/>
                </a:cubicBezTo>
                <a:cubicBezTo>
                  <a:pt x="7818683" y="149550"/>
                  <a:pt x="7764896" y="170271"/>
                  <a:pt x="7695433" y="172015"/>
                </a:cubicBezTo>
                <a:cubicBezTo>
                  <a:pt x="7615608" y="168131"/>
                  <a:pt x="7551212" y="238910"/>
                  <a:pt x="7473794" y="253418"/>
                </a:cubicBezTo>
                <a:cubicBezTo>
                  <a:pt x="7396376" y="267925"/>
                  <a:pt x="7171651" y="353797"/>
                  <a:pt x="7132327" y="367953"/>
                </a:cubicBezTo>
                <a:cubicBezTo>
                  <a:pt x="7065866" y="380769"/>
                  <a:pt x="7059950" y="402924"/>
                  <a:pt x="7023566" y="393901"/>
                </a:cubicBezTo>
                <a:cubicBezTo>
                  <a:pt x="6972377" y="406026"/>
                  <a:pt x="6812160" y="413418"/>
                  <a:pt x="6756354" y="425148"/>
                </a:cubicBezTo>
                <a:cubicBezTo>
                  <a:pt x="6698429" y="450329"/>
                  <a:pt x="6553794" y="456983"/>
                  <a:pt x="6544949" y="464280"/>
                </a:cubicBezTo>
                <a:cubicBezTo>
                  <a:pt x="6515240" y="460234"/>
                  <a:pt x="6449087" y="511492"/>
                  <a:pt x="6432157" y="518765"/>
                </a:cubicBezTo>
                <a:cubicBezTo>
                  <a:pt x="6392705" y="530955"/>
                  <a:pt x="6377997" y="541606"/>
                  <a:pt x="6319347" y="561397"/>
                </a:cubicBezTo>
                <a:cubicBezTo>
                  <a:pt x="6261959" y="573526"/>
                  <a:pt x="6253695" y="582746"/>
                  <a:pt x="6162120" y="598506"/>
                </a:cubicBezTo>
                <a:cubicBezTo>
                  <a:pt x="5966021" y="607829"/>
                  <a:pt x="6067168" y="622678"/>
                  <a:pt x="5989629" y="635612"/>
                </a:cubicBezTo>
                <a:cubicBezTo>
                  <a:pt x="5946383" y="640445"/>
                  <a:pt x="5906393" y="645360"/>
                  <a:pt x="5869417" y="660550"/>
                </a:cubicBezTo>
                <a:cubicBezTo>
                  <a:pt x="5828911" y="665010"/>
                  <a:pt x="5619707" y="678413"/>
                  <a:pt x="5586689" y="686972"/>
                </a:cubicBezTo>
                <a:cubicBezTo>
                  <a:pt x="5571494" y="683703"/>
                  <a:pt x="5557869" y="683279"/>
                  <a:pt x="5547133" y="692174"/>
                </a:cubicBezTo>
                <a:cubicBezTo>
                  <a:pt x="5522669" y="693444"/>
                  <a:pt x="5464600" y="693708"/>
                  <a:pt x="5439908" y="694590"/>
                </a:cubicBezTo>
                <a:lnTo>
                  <a:pt x="5398981" y="697466"/>
                </a:lnTo>
                <a:lnTo>
                  <a:pt x="5390374" y="698676"/>
                </a:lnTo>
                <a:cubicBezTo>
                  <a:pt x="5363203" y="698709"/>
                  <a:pt x="5283191" y="693446"/>
                  <a:pt x="5235954" y="697662"/>
                </a:cubicBezTo>
                <a:lnTo>
                  <a:pt x="5106955" y="723975"/>
                </a:lnTo>
                <a:cubicBezTo>
                  <a:pt x="5055306" y="732182"/>
                  <a:pt x="5004327" y="744973"/>
                  <a:pt x="4952010" y="748598"/>
                </a:cubicBezTo>
                <a:cubicBezTo>
                  <a:pt x="4789198" y="759876"/>
                  <a:pt x="4729481" y="782364"/>
                  <a:pt x="4618217" y="799247"/>
                </a:cubicBezTo>
                <a:cubicBezTo>
                  <a:pt x="4560794" y="825970"/>
                  <a:pt x="4534355" y="808120"/>
                  <a:pt x="4466020" y="825311"/>
                </a:cubicBezTo>
                <a:lnTo>
                  <a:pt x="4332727" y="839840"/>
                </a:lnTo>
                <a:lnTo>
                  <a:pt x="4262741" y="837139"/>
                </a:lnTo>
                <a:cubicBezTo>
                  <a:pt x="4199478" y="841163"/>
                  <a:pt x="4030401" y="842979"/>
                  <a:pt x="3938413" y="864886"/>
                </a:cubicBezTo>
                <a:cubicBezTo>
                  <a:pt x="3926082" y="864638"/>
                  <a:pt x="3911810" y="867213"/>
                  <a:pt x="3901145" y="867699"/>
                </a:cubicBezTo>
                <a:lnTo>
                  <a:pt x="3785894" y="859014"/>
                </a:lnTo>
                <a:cubicBezTo>
                  <a:pt x="3764445" y="854219"/>
                  <a:pt x="3745483" y="835861"/>
                  <a:pt x="3718584" y="844578"/>
                </a:cubicBezTo>
                <a:cubicBezTo>
                  <a:pt x="3724777" y="834496"/>
                  <a:pt x="3686856" y="847242"/>
                  <a:pt x="3679660" y="838507"/>
                </a:cubicBezTo>
                <a:cubicBezTo>
                  <a:pt x="3675491" y="831274"/>
                  <a:pt x="3663017" y="833456"/>
                  <a:pt x="3652650" y="831847"/>
                </a:cubicBezTo>
                <a:cubicBezTo>
                  <a:pt x="3614075" y="829407"/>
                  <a:pt x="3491326" y="827884"/>
                  <a:pt x="3448213" y="823866"/>
                </a:cubicBezTo>
                <a:cubicBezTo>
                  <a:pt x="3412646" y="819510"/>
                  <a:pt x="3425554" y="809220"/>
                  <a:pt x="3393968" y="807743"/>
                </a:cubicBezTo>
                <a:cubicBezTo>
                  <a:pt x="3329673" y="812015"/>
                  <a:pt x="3265377" y="805079"/>
                  <a:pt x="3201081" y="820560"/>
                </a:cubicBezTo>
                <a:lnTo>
                  <a:pt x="3114795" y="838769"/>
                </a:lnTo>
                <a:cubicBezTo>
                  <a:pt x="3012853" y="859037"/>
                  <a:pt x="2842195" y="868948"/>
                  <a:pt x="2779752" y="874920"/>
                </a:cubicBezTo>
                <a:cubicBezTo>
                  <a:pt x="2783784" y="864095"/>
                  <a:pt x="2749028" y="882151"/>
                  <a:pt x="2740136" y="874599"/>
                </a:cubicBezTo>
                <a:cubicBezTo>
                  <a:pt x="2734542" y="868087"/>
                  <a:pt x="2722695" y="872047"/>
                  <a:pt x="2712146" y="871970"/>
                </a:cubicBezTo>
                <a:cubicBezTo>
                  <a:pt x="2701976" y="866541"/>
                  <a:pt x="2652120" y="872683"/>
                  <a:pt x="2636414" y="878165"/>
                </a:cubicBezTo>
                <a:cubicBezTo>
                  <a:pt x="2594242" y="897876"/>
                  <a:pt x="2543084" y="878811"/>
                  <a:pt x="2508998" y="893820"/>
                </a:cubicBezTo>
                <a:cubicBezTo>
                  <a:pt x="2473046" y="894701"/>
                  <a:pt x="2474739" y="889429"/>
                  <a:pt x="2451233" y="890380"/>
                </a:cubicBezTo>
                <a:cubicBezTo>
                  <a:pt x="2407615" y="893208"/>
                  <a:pt x="2310045" y="905643"/>
                  <a:pt x="2247293" y="910792"/>
                </a:cubicBezTo>
                <a:cubicBezTo>
                  <a:pt x="2189167" y="914988"/>
                  <a:pt x="2136569" y="915171"/>
                  <a:pt x="2074724" y="921278"/>
                </a:cubicBezTo>
                <a:cubicBezTo>
                  <a:pt x="2026911" y="933575"/>
                  <a:pt x="1974990" y="919549"/>
                  <a:pt x="1940429" y="935455"/>
                </a:cubicBezTo>
                <a:cubicBezTo>
                  <a:pt x="1770394" y="959042"/>
                  <a:pt x="1759157" y="947977"/>
                  <a:pt x="1713808" y="971564"/>
                </a:cubicBezTo>
                <a:cubicBezTo>
                  <a:pt x="1653746" y="981280"/>
                  <a:pt x="1604002" y="987593"/>
                  <a:pt x="1580052" y="993747"/>
                </a:cubicBez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EA41E43-6088-6901-60B7-42167804AD85}"/>
              </a:ext>
            </a:extLst>
          </p:cNvPr>
          <p:cNvSpPr txBox="1">
            <a:spLocks/>
          </p:cNvSpPr>
          <p:nvPr/>
        </p:nvSpPr>
        <p:spPr>
          <a:xfrm>
            <a:off x="685801" y="685800"/>
            <a:ext cx="4816548" cy="1763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dirty="0">
                <a:solidFill>
                  <a:schemeClr val="accent5"/>
                </a:solidFill>
              </a:rPr>
              <a:t>Maximum Cut problem (MaxCut)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5F19B72-D8F8-B524-5BF0-4883B8A16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2810013"/>
                <a:ext cx="4710223" cy="3520937"/>
              </a:xfr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14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Partition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pt-PT" sz="14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pt-PT" sz="14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pt-PT" sz="1400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400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pt-PT" sz="1400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pt-PT" sz="1400" b="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pt-PT" sz="14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PT" sz="1400" kern="1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into</a:t>
                </a:r>
                <a:r>
                  <a:rPr lang="pt-PT" sz="1400" kern="100" dirty="0"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i="1" smtClean="0">
                            <a:solidFill>
                              <a:srgbClr val="444DC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 smtClean="0">
                            <a:solidFill>
                              <a:srgbClr val="444DC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sz="1400" b="0" i="1" smtClean="0">
                            <a:solidFill>
                              <a:srgbClr val="444DC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PT" sz="14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i="1" smtClean="0">
                            <a:solidFill>
                              <a:srgbClr val="FFCC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 smtClean="0">
                            <a:solidFill>
                              <a:srgbClr val="FFCC1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sz="1400" b="0" i="1" smtClean="0">
                            <a:solidFill>
                              <a:srgbClr val="FFCC1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PT" sz="1400" b="0" i="1" smtClean="0">
                        <a:solidFill>
                          <a:srgbClr val="FFCC14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PT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1400" b="0" i="1" smtClean="0">
                                <a:solidFill>
                                  <a:srgbClr val="444DC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 smtClean="0">
                                <a:solidFill>
                                  <a:srgbClr val="444DCF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PT" sz="1400" b="0" i="1" smtClean="0">
                                <a:solidFill>
                                  <a:srgbClr val="444DC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P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pt-PT" sz="1400" b="0" i="1" smtClean="0">
                                <a:solidFill>
                                  <a:srgbClr val="FFCC1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400" b="0" i="1" smtClean="0">
                                <a:solidFill>
                                  <a:srgbClr val="FFCC1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PT" sz="1400" b="0" i="1" smtClean="0">
                                <a:solidFill>
                                  <a:srgbClr val="FFCC1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P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=∅</m:t>
                        </m:r>
                      </m:e>
                    </m:d>
                  </m:oMath>
                </a14:m>
                <a:r>
                  <a:rPr lang="pt-PT" sz="14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, to maximize: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i="1">
                            <a:latin typeface="Cambria Math" panose="02040503050406030204" pitchFamily="18" charset="0"/>
                          </a:rPr>
                          <m:t>𝐶𝑢𝑡</m:t>
                        </m:r>
                        <m:r>
                          <a:rPr lang="pt-PT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sz="1400" i="1" smtClean="0">
                            <a:solidFill>
                              <a:srgbClr val="444DC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sz="1400" i="1" smtClean="0">
                            <a:solidFill>
                              <a:srgbClr val="444DC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PT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PT" sz="1400" i="1" smtClean="0">
                            <a:solidFill>
                              <a:srgbClr val="FFCC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i="1">
                            <a:solidFill>
                              <a:srgbClr val="FFCC1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sz="1400" i="1">
                            <a:solidFill>
                              <a:srgbClr val="FFCC1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PT" sz="1400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pt-PT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pt-PT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1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pt-PT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pt-PT" sz="1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pt-PT" sz="1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pt-PT" sz="1400" i="1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pt-PT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sz="1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PT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pt-PT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pt-PT" sz="1400" dirty="0"/>
                  <a:t>,</a:t>
                </a:r>
              </a:p>
              <a:p>
                <a:pPr marL="228600" lvl="1" indent="0">
                  <a:buNone/>
                </a:pPr>
                <a:r>
                  <a:rPr lang="pt-PT" dirty="0" err="1"/>
                  <a:t>where</a:t>
                </a:r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PT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PT" dirty="0"/>
                  <a:t> if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t-PT" dirty="0"/>
                  <a:t> </a:t>
                </a:r>
                <a:r>
                  <a:rPr lang="pt-PT" dirty="0" err="1"/>
                  <a:t>and</a:t>
                </a:r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dirty="0"/>
                  <a:t> </a:t>
                </a:r>
                <a:r>
                  <a:rPr lang="pt-PT" dirty="0" err="1"/>
                  <a:t>belong</a:t>
                </a:r>
                <a:r>
                  <a:rPr lang="pt-PT" dirty="0"/>
                  <a:t> to </a:t>
                </a:r>
                <a:r>
                  <a:rPr lang="pt-PT" dirty="0" err="1"/>
                  <a:t>different</a:t>
                </a:r>
                <a:r>
                  <a:rPr lang="pt-PT" dirty="0"/>
                  <a:t> </a:t>
                </a:r>
                <a:r>
                  <a:rPr lang="pt-PT" dirty="0" err="1"/>
                  <a:t>subsets</a:t>
                </a:r>
                <a:r>
                  <a:rPr lang="pt-PT" dirty="0"/>
                  <a:t>, </a:t>
                </a:r>
                <a:r>
                  <a:rPr lang="pt-PT" dirty="0" err="1"/>
                  <a:t>and</a:t>
                </a:r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PT" dirty="0"/>
                  <a:t> </a:t>
                </a:r>
                <a:r>
                  <a:rPr lang="pt-PT" dirty="0" err="1"/>
                  <a:t>otherwise</a:t>
                </a:r>
                <a:r>
                  <a:rPr lang="pt-PT" dirty="0"/>
                  <a:t>.</a:t>
                </a:r>
              </a:p>
              <a:p>
                <a:pPr marL="228600" lvl="1" indent="0">
                  <a:buNone/>
                </a:pPr>
                <a:endParaRPr lang="pt-PT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Applications:</a:t>
                </a:r>
              </a:p>
              <a:p>
                <a:pPr lvl="1"/>
                <a:r>
                  <a:rPr lang="en-US" dirty="0"/>
                  <a:t>Machine learning – binary classification;</a:t>
                </a:r>
              </a:p>
              <a:p>
                <a:pPr lvl="1"/>
                <a:r>
                  <a:rPr lang="en-US" dirty="0"/>
                  <a:t>Statistical physics – spin-glass models;</a:t>
                </a:r>
              </a:p>
              <a:p>
                <a:pPr lvl="1"/>
                <a:r>
                  <a:rPr lang="en-US" dirty="0"/>
                  <a:t>Circuit design – VLSI design;</a:t>
                </a:r>
              </a:p>
              <a:p>
                <a:pPr lvl="1"/>
                <a:r>
                  <a:rPr lang="en-US" dirty="0"/>
                  <a:t>Data clustering, etc.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5F19B72-D8F8-B524-5BF0-4883B8A16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810013"/>
                <a:ext cx="4710223" cy="3520937"/>
              </a:xfrm>
              <a:blipFill>
                <a:blip r:embed="rId4"/>
                <a:stretch>
                  <a:fillRect l="-518" t="-1193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m 45" descr="Uma imagem com texto, captura de ecrã, círculo, diagrama&#10;&#10;Descrição gerada automaticamente">
            <a:extLst>
              <a:ext uri="{FF2B5EF4-FFF2-40B4-BE49-F238E27FC236}">
                <a16:creationId xmlns:a16="http://schemas.microsoft.com/office/drawing/2014/main" id="{45F47379-E25E-5D7A-AC23-538F69AE18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9" r="5" b="5"/>
          <a:stretch/>
        </p:blipFill>
        <p:spPr>
          <a:xfrm rot="800331">
            <a:off x="5527886" y="3302396"/>
            <a:ext cx="2933432" cy="3008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E2E2E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F4F0CA4-B187-E6AB-3E5B-AB41D863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6/8/2024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527F200-68BB-2469-8B29-6143BC49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E6DD3CB-1097-3B6C-E8B4-E6A65310F39C}"/>
              </a:ext>
            </a:extLst>
          </p:cNvPr>
          <p:cNvSpPr txBox="1">
            <a:spLocks/>
          </p:cNvSpPr>
          <p:nvPr/>
        </p:nvSpPr>
        <p:spPr>
          <a:xfrm rot="5400000">
            <a:off x="9405822" y="3348936"/>
            <a:ext cx="4943478" cy="438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Novel Variational Quantum Algorithms for </a:t>
            </a:r>
            <a:r>
              <a:rPr lang="en-US" sz="1600" dirty="0">
                <a:solidFill>
                  <a:schemeClr val="accent5"/>
                </a:solidFill>
                <a:ea typeface="+mn-ea"/>
                <a:cs typeface="+mn-cs"/>
              </a:rPr>
              <a:t>MaxCut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6BE05539-1893-261B-49B9-4C09C6C7EC98}"/>
              </a:ext>
            </a:extLst>
          </p:cNvPr>
          <p:cNvSpPr txBox="1">
            <a:spLocks/>
          </p:cNvSpPr>
          <p:nvPr/>
        </p:nvSpPr>
        <p:spPr>
          <a:xfrm>
            <a:off x="8860746" y="1792109"/>
            <a:ext cx="2882510" cy="186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MaxCut is </a:t>
            </a:r>
            <a:r>
              <a:rPr lang="en-US" sz="1400" b="1" dirty="0">
                <a:solidFill>
                  <a:schemeClr val="bg1"/>
                </a:solidFill>
                <a:highlight>
                  <a:srgbClr val="E4F2DF"/>
                </a:highlight>
              </a:rPr>
              <a:t>NP-Hard</a:t>
            </a:r>
            <a:r>
              <a:rPr lang="en-US" sz="1400" dirty="0"/>
              <a:t>;</a:t>
            </a:r>
          </a:p>
          <a:p>
            <a:r>
              <a:rPr lang="en-US" sz="1400" dirty="0"/>
              <a:t>Other </a:t>
            </a:r>
            <a:r>
              <a:rPr lang="en-US" sz="1400" b="1" dirty="0">
                <a:solidFill>
                  <a:schemeClr val="bg1"/>
                </a:solidFill>
                <a:highlight>
                  <a:srgbClr val="FCCFD6"/>
                </a:highlight>
              </a:rPr>
              <a:t>NP</a:t>
            </a:r>
            <a:r>
              <a:rPr lang="en-US" sz="1400" dirty="0"/>
              <a:t> problems:</a:t>
            </a:r>
          </a:p>
          <a:p>
            <a:pPr lvl="1"/>
            <a:r>
              <a:rPr lang="en-US" dirty="0"/>
              <a:t>Integer factorization;</a:t>
            </a:r>
          </a:p>
          <a:p>
            <a:pPr lvl="1"/>
            <a:r>
              <a:rPr lang="en-US" dirty="0"/>
              <a:t>Knapsack problem;</a:t>
            </a:r>
          </a:p>
          <a:p>
            <a:pPr lvl="1"/>
            <a:r>
              <a:rPr lang="en-US" dirty="0"/>
              <a:t>Travelling salesman problem, etc.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26DD28E-2CB1-39BA-EFE1-FE11000B5D3C}"/>
              </a:ext>
            </a:extLst>
          </p:cNvPr>
          <p:cNvSpPr txBox="1">
            <a:spLocks/>
          </p:cNvSpPr>
          <p:nvPr/>
        </p:nvSpPr>
        <p:spPr>
          <a:xfrm>
            <a:off x="9242356" y="1128422"/>
            <a:ext cx="2011781" cy="439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Computational Complexity</a:t>
            </a:r>
            <a:endParaRPr lang="en-US" sz="2000" dirty="0">
              <a:solidFill>
                <a:srgbClr val="E2EFFB"/>
              </a:solidFill>
            </a:endParaRPr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F5306EBF-D803-B206-46E5-500ED91F51DF}"/>
              </a:ext>
            </a:extLst>
          </p:cNvPr>
          <p:cNvSpPr/>
          <p:nvPr/>
        </p:nvSpPr>
        <p:spPr>
          <a:xfrm>
            <a:off x="9983702" y="3845938"/>
            <a:ext cx="529087" cy="1094891"/>
          </a:xfrm>
          <a:custGeom>
            <a:avLst/>
            <a:gdLst>
              <a:gd name="connsiteX0" fmla="*/ 0 w 529087"/>
              <a:gd name="connsiteY0" fmla="*/ 729636 h 1094891"/>
              <a:gd name="connsiteX1" fmla="*/ 132272 w 529087"/>
              <a:gd name="connsiteY1" fmla="*/ 729636 h 1094891"/>
              <a:gd name="connsiteX2" fmla="*/ 132272 w 529087"/>
              <a:gd name="connsiteY2" fmla="*/ 0 h 1094891"/>
              <a:gd name="connsiteX3" fmla="*/ 396815 w 529087"/>
              <a:gd name="connsiteY3" fmla="*/ 0 h 1094891"/>
              <a:gd name="connsiteX4" fmla="*/ 396815 w 529087"/>
              <a:gd name="connsiteY4" fmla="*/ 729636 h 1094891"/>
              <a:gd name="connsiteX5" fmla="*/ 529087 w 529087"/>
              <a:gd name="connsiteY5" fmla="*/ 729636 h 1094891"/>
              <a:gd name="connsiteX6" fmla="*/ 264544 w 529087"/>
              <a:gd name="connsiteY6" fmla="*/ 1094891 h 1094891"/>
              <a:gd name="connsiteX7" fmla="*/ 0 w 529087"/>
              <a:gd name="connsiteY7" fmla="*/ 729636 h 109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087" h="1094891" fill="none" extrusionOk="0">
                <a:moveTo>
                  <a:pt x="0" y="729636"/>
                </a:moveTo>
                <a:cubicBezTo>
                  <a:pt x="52342" y="725610"/>
                  <a:pt x="90200" y="732952"/>
                  <a:pt x="132272" y="729636"/>
                </a:cubicBezTo>
                <a:cubicBezTo>
                  <a:pt x="176422" y="651817"/>
                  <a:pt x="168241" y="334453"/>
                  <a:pt x="132272" y="0"/>
                </a:cubicBezTo>
                <a:cubicBezTo>
                  <a:pt x="164617" y="8434"/>
                  <a:pt x="336150" y="1495"/>
                  <a:pt x="396815" y="0"/>
                </a:cubicBezTo>
                <a:cubicBezTo>
                  <a:pt x="388498" y="238353"/>
                  <a:pt x="334678" y="616175"/>
                  <a:pt x="396815" y="729636"/>
                </a:cubicBezTo>
                <a:cubicBezTo>
                  <a:pt x="411071" y="727887"/>
                  <a:pt x="513243" y="739908"/>
                  <a:pt x="529087" y="729636"/>
                </a:cubicBezTo>
                <a:cubicBezTo>
                  <a:pt x="409277" y="908183"/>
                  <a:pt x="378153" y="954105"/>
                  <a:pt x="264544" y="1094891"/>
                </a:cubicBezTo>
                <a:cubicBezTo>
                  <a:pt x="265453" y="1036460"/>
                  <a:pt x="90410" y="903200"/>
                  <a:pt x="0" y="729636"/>
                </a:cubicBezTo>
                <a:close/>
              </a:path>
              <a:path w="529087" h="1094891" stroke="0" extrusionOk="0">
                <a:moveTo>
                  <a:pt x="0" y="729636"/>
                </a:moveTo>
                <a:cubicBezTo>
                  <a:pt x="53439" y="726401"/>
                  <a:pt x="101570" y="733502"/>
                  <a:pt x="132272" y="729636"/>
                </a:cubicBezTo>
                <a:cubicBezTo>
                  <a:pt x="186504" y="434328"/>
                  <a:pt x="82377" y="284728"/>
                  <a:pt x="132272" y="0"/>
                </a:cubicBezTo>
                <a:cubicBezTo>
                  <a:pt x="169670" y="-20457"/>
                  <a:pt x="306474" y="1163"/>
                  <a:pt x="396815" y="0"/>
                </a:cubicBezTo>
                <a:cubicBezTo>
                  <a:pt x="362932" y="90996"/>
                  <a:pt x="386117" y="398234"/>
                  <a:pt x="396815" y="729636"/>
                </a:cubicBezTo>
                <a:cubicBezTo>
                  <a:pt x="425666" y="729936"/>
                  <a:pt x="498184" y="725176"/>
                  <a:pt x="529087" y="729636"/>
                </a:cubicBezTo>
                <a:cubicBezTo>
                  <a:pt x="525588" y="801483"/>
                  <a:pt x="319898" y="1010830"/>
                  <a:pt x="264544" y="1094891"/>
                </a:cubicBezTo>
                <a:cubicBezTo>
                  <a:pt x="171488" y="897737"/>
                  <a:pt x="49485" y="806109"/>
                  <a:pt x="0" y="729636"/>
                </a:cubicBezTo>
                <a:close/>
              </a:path>
            </a:pathLst>
          </a:custGeom>
          <a:solidFill>
            <a:srgbClr val="FFFF00"/>
          </a:solidFill>
          <a:ln w="25400">
            <a:solidFill>
              <a:srgbClr val="2E2E2E"/>
            </a:solidFill>
            <a:extLst>
              <a:ext uri="{C807C97D-BFC1-408E-A445-0C87EB9F89A2}">
                <ask:lineSketchStyleProps xmlns:ask="http://schemas.microsoft.com/office/drawing/2018/sketchyshapes" sd="364912961">
                  <a:prstGeom prst="downArrow">
                    <a:avLst>
                      <a:gd name="adj1" fmla="val 50000"/>
                      <a:gd name="adj2" fmla="val 6903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arcador de Posição de Conteúdo 2">
            <a:extLst>
              <a:ext uri="{FF2B5EF4-FFF2-40B4-BE49-F238E27FC236}">
                <a16:creationId xmlns:a16="http://schemas.microsoft.com/office/drawing/2014/main" id="{469C1D62-BCC5-2615-C649-E89279B52139}"/>
              </a:ext>
            </a:extLst>
          </p:cNvPr>
          <p:cNvSpPr txBox="1">
            <a:spLocks/>
          </p:cNvSpPr>
          <p:nvPr/>
        </p:nvSpPr>
        <p:spPr>
          <a:xfrm>
            <a:off x="8859376" y="5127073"/>
            <a:ext cx="2882510" cy="602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Motivates the development of new algorithms.</a:t>
            </a:r>
            <a:endParaRPr lang="en-US" dirty="0"/>
          </a:p>
        </p:txBody>
      </p:sp>
      <p:pic>
        <p:nvPicPr>
          <p:cNvPr id="30" name="Imagem 29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19F57BB4-A571-E7DF-3916-767E86FAC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31" name="Imagem 30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3EF1B79D-581A-5C8E-F0E2-FBCA77495A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32" name="Imagem 31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2D805E10-B138-3DB2-1FF4-C9AB026D1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526A6F-150A-EB74-64FC-9477C0FC6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68732">
            <a:off x="5382097" y="477691"/>
            <a:ext cx="3242232" cy="2628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E2E2E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9A09DE5A-7949-CE20-4955-2847624980D1}"/>
              </a:ext>
            </a:extLst>
          </p:cNvPr>
          <p:cNvSpPr txBox="1"/>
          <p:nvPr/>
        </p:nvSpPr>
        <p:spPr>
          <a:xfrm rot="21180000">
            <a:off x="7543501" y="2682262"/>
            <a:ext cx="116994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</a:rPr>
              <a:t>MaxCut</a:t>
            </a:r>
            <a:r>
              <a:rPr lang="en-US" sz="1000" dirty="0">
                <a:solidFill>
                  <a:schemeClr val="bg1"/>
                </a:solidFill>
              </a:rPr>
              <a:t> problem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10120C5-24A4-9211-B80F-DA83CA88A06C}"/>
              </a:ext>
            </a:extLst>
          </p:cNvPr>
          <p:cNvSpPr txBox="1"/>
          <p:nvPr/>
        </p:nvSpPr>
        <p:spPr>
          <a:xfrm rot="780000">
            <a:off x="6567681" y="5985130"/>
            <a:ext cx="15415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Computational complexity classes</a:t>
            </a:r>
          </a:p>
        </p:txBody>
      </p:sp>
    </p:spTree>
    <p:extLst>
      <p:ext uri="{BB962C8B-B14F-4D97-AF65-F5344CB8AC3E}">
        <p14:creationId xmlns:p14="http://schemas.microsoft.com/office/powerpoint/2010/main" val="77648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8DE75C1-7E8D-4CE0-8295-9665676FF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528B0E-281F-4EE1-865F-A311E5CE9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96"/>
            <a:ext cx="3411415" cy="6857904"/>
          </a:xfrm>
          <a:custGeom>
            <a:avLst/>
            <a:gdLst>
              <a:gd name="connsiteX0" fmla="*/ 4083648 w 4083648"/>
              <a:gd name="connsiteY0" fmla="*/ 6857904 h 6857904"/>
              <a:gd name="connsiteX1" fmla="*/ 73198 w 4083648"/>
              <a:gd name="connsiteY1" fmla="*/ 6857735 h 6857904"/>
              <a:gd name="connsiteX2" fmla="*/ 120049 w 4083648"/>
              <a:gd name="connsiteY2" fmla="*/ 6737706 h 6857904"/>
              <a:gd name="connsiteX3" fmla="*/ 137007 w 4083648"/>
              <a:gd name="connsiteY3" fmla="*/ 6686827 h 6857904"/>
              <a:gd name="connsiteX4" fmla="*/ 148286 w 4083648"/>
              <a:gd name="connsiteY4" fmla="*/ 6633777 h 6857904"/>
              <a:gd name="connsiteX5" fmla="*/ 219248 w 4083648"/>
              <a:gd name="connsiteY5" fmla="*/ 6492130 h 6857904"/>
              <a:gd name="connsiteX6" fmla="*/ 234530 w 4083648"/>
              <a:gd name="connsiteY6" fmla="*/ 6431610 h 6857904"/>
              <a:gd name="connsiteX7" fmla="*/ 252884 w 4083648"/>
              <a:gd name="connsiteY7" fmla="*/ 6294334 h 6857904"/>
              <a:gd name="connsiteX8" fmla="*/ 240974 w 4083648"/>
              <a:gd name="connsiteY8" fmla="*/ 6231403 h 6857904"/>
              <a:gd name="connsiteX9" fmla="*/ 233821 w 4083648"/>
              <a:gd name="connsiteY9" fmla="*/ 6202459 h 6857904"/>
              <a:gd name="connsiteX10" fmla="*/ 232650 w 4083648"/>
              <a:gd name="connsiteY10" fmla="*/ 6153037 h 6857904"/>
              <a:gd name="connsiteX11" fmla="*/ 240039 w 4083648"/>
              <a:gd name="connsiteY11" fmla="*/ 5905303 h 6857904"/>
              <a:gd name="connsiteX12" fmla="*/ 335703 w 4083648"/>
              <a:gd name="connsiteY12" fmla="*/ 5449031 h 6857904"/>
              <a:gd name="connsiteX13" fmla="*/ 371634 w 4083648"/>
              <a:gd name="connsiteY13" fmla="*/ 5341916 h 6857904"/>
              <a:gd name="connsiteX14" fmla="*/ 409024 w 4083648"/>
              <a:gd name="connsiteY14" fmla="*/ 5264214 h 6857904"/>
              <a:gd name="connsiteX15" fmla="*/ 415024 w 4083648"/>
              <a:gd name="connsiteY15" fmla="*/ 5225268 h 6857904"/>
              <a:gd name="connsiteX16" fmla="*/ 423092 w 4083648"/>
              <a:gd name="connsiteY16" fmla="*/ 5159961 h 6857904"/>
              <a:gd name="connsiteX17" fmla="*/ 426609 w 4083648"/>
              <a:gd name="connsiteY17" fmla="*/ 5125185 h 6857904"/>
              <a:gd name="connsiteX18" fmla="*/ 441080 w 4083648"/>
              <a:gd name="connsiteY18" fmla="*/ 4993030 h 6857904"/>
              <a:gd name="connsiteX19" fmla="*/ 447811 w 4083648"/>
              <a:gd name="connsiteY19" fmla="*/ 4946844 h 6857904"/>
              <a:gd name="connsiteX20" fmla="*/ 458779 w 4083648"/>
              <a:gd name="connsiteY20" fmla="*/ 4858827 h 6857904"/>
              <a:gd name="connsiteX21" fmla="*/ 464530 w 4083648"/>
              <a:gd name="connsiteY21" fmla="*/ 4808488 h 6857904"/>
              <a:gd name="connsiteX22" fmla="*/ 455724 w 4083648"/>
              <a:gd name="connsiteY22" fmla="*/ 4375228 h 6857904"/>
              <a:gd name="connsiteX23" fmla="*/ 436877 w 4083648"/>
              <a:gd name="connsiteY23" fmla="*/ 4214165 h 6857904"/>
              <a:gd name="connsiteX24" fmla="*/ 430401 w 4083648"/>
              <a:gd name="connsiteY24" fmla="*/ 3872886 h 6857904"/>
              <a:gd name="connsiteX25" fmla="*/ 451121 w 4083648"/>
              <a:gd name="connsiteY25" fmla="*/ 3738082 h 6857904"/>
              <a:gd name="connsiteX26" fmla="*/ 458278 w 4083648"/>
              <a:gd name="connsiteY26" fmla="*/ 3673397 h 6857904"/>
              <a:gd name="connsiteX27" fmla="*/ 457592 w 4083648"/>
              <a:gd name="connsiteY27" fmla="*/ 3637109 h 6857904"/>
              <a:gd name="connsiteX28" fmla="*/ 460946 w 4083648"/>
              <a:gd name="connsiteY28" fmla="*/ 3536883 h 6857904"/>
              <a:gd name="connsiteX29" fmla="*/ 481823 w 4083648"/>
              <a:gd name="connsiteY29" fmla="*/ 3295862 h 6857904"/>
              <a:gd name="connsiteX30" fmla="*/ 464800 w 4083648"/>
              <a:gd name="connsiteY30" fmla="*/ 3158586 h 6857904"/>
              <a:gd name="connsiteX31" fmla="*/ 426693 w 4083648"/>
              <a:gd name="connsiteY31" fmla="*/ 3072935 h 6857904"/>
              <a:gd name="connsiteX32" fmla="*/ 402508 w 4083648"/>
              <a:gd name="connsiteY32" fmla="*/ 2958185 h 6857904"/>
              <a:gd name="connsiteX33" fmla="*/ 360891 w 4083648"/>
              <a:gd name="connsiteY33" fmla="*/ 2843952 h 6857904"/>
              <a:gd name="connsiteX34" fmla="*/ 296840 w 4083648"/>
              <a:gd name="connsiteY34" fmla="*/ 2554718 h 6857904"/>
              <a:gd name="connsiteX35" fmla="*/ 268410 w 4083648"/>
              <a:gd name="connsiteY35" fmla="*/ 2447068 h 6857904"/>
              <a:gd name="connsiteX36" fmla="*/ 272375 w 4083648"/>
              <a:gd name="connsiteY36" fmla="*/ 2423438 h 6857904"/>
              <a:gd name="connsiteX37" fmla="*/ 241037 w 4083648"/>
              <a:gd name="connsiteY37" fmla="*/ 2261920 h 6857904"/>
              <a:gd name="connsiteX38" fmla="*/ 215809 w 4083648"/>
              <a:gd name="connsiteY38" fmla="*/ 2155135 h 6857904"/>
              <a:gd name="connsiteX39" fmla="*/ 213333 w 4083648"/>
              <a:gd name="connsiteY39" fmla="*/ 2118008 h 6857904"/>
              <a:gd name="connsiteX40" fmla="*/ 214300 w 4083648"/>
              <a:gd name="connsiteY40" fmla="*/ 2050531 h 6857904"/>
              <a:gd name="connsiteX41" fmla="*/ 120136 w 4083648"/>
              <a:gd name="connsiteY41" fmla="*/ 1732919 h 6857904"/>
              <a:gd name="connsiteX42" fmla="*/ 92310 w 4083648"/>
              <a:gd name="connsiteY42" fmla="*/ 1615777 h 6857904"/>
              <a:gd name="connsiteX43" fmla="*/ 88820 w 4083648"/>
              <a:gd name="connsiteY43" fmla="*/ 1525631 h 6857904"/>
              <a:gd name="connsiteX44" fmla="*/ 79273 w 4083648"/>
              <a:gd name="connsiteY44" fmla="*/ 1477995 h 6857904"/>
              <a:gd name="connsiteX45" fmla="*/ 73810 w 4083648"/>
              <a:gd name="connsiteY45" fmla="*/ 1307086 h 6857904"/>
              <a:gd name="connsiteX46" fmla="*/ 79531 w 4083648"/>
              <a:gd name="connsiteY46" fmla="*/ 1168288 h 6857904"/>
              <a:gd name="connsiteX47" fmla="*/ 594 w 4083648"/>
              <a:gd name="connsiteY47" fmla="*/ 716778 h 6857904"/>
              <a:gd name="connsiteX48" fmla="*/ 2657 w 4083648"/>
              <a:gd name="connsiteY48" fmla="*/ 657363 h 6857904"/>
              <a:gd name="connsiteX49" fmla="*/ 24904 w 4083648"/>
              <a:gd name="connsiteY49" fmla="*/ 393828 h 6857904"/>
              <a:gd name="connsiteX50" fmla="*/ 39728 w 4083648"/>
              <a:gd name="connsiteY50" fmla="*/ 236673 h 6857904"/>
              <a:gd name="connsiteX51" fmla="*/ 38796 w 4083648"/>
              <a:gd name="connsiteY51" fmla="*/ 144983 h 6857904"/>
              <a:gd name="connsiteX52" fmla="*/ 29331 w 4083648"/>
              <a:gd name="connsiteY52" fmla="*/ 33857 h 6857904"/>
              <a:gd name="connsiteX53" fmla="*/ 11361 w 4083648"/>
              <a:gd name="connsiteY53" fmla="*/ 0 h 6857904"/>
              <a:gd name="connsiteX54" fmla="*/ 4083648 w 4083648"/>
              <a:gd name="connsiteY54" fmla="*/ 0 h 6857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083648" h="6857904">
                <a:moveTo>
                  <a:pt x="4083648" y="6857904"/>
                </a:moveTo>
                <a:lnTo>
                  <a:pt x="73198" y="6857735"/>
                </a:lnTo>
                <a:cubicBezTo>
                  <a:pt x="112558" y="6789493"/>
                  <a:pt x="109414" y="6766191"/>
                  <a:pt x="120049" y="6737706"/>
                </a:cubicBezTo>
                <a:cubicBezTo>
                  <a:pt x="125933" y="6708183"/>
                  <a:pt x="134098" y="6708238"/>
                  <a:pt x="137007" y="6686827"/>
                </a:cubicBezTo>
                <a:cubicBezTo>
                  <a:pt x="141713" y="6669506"/>
                  <a:pt x="134579" y="6666226"/>
                  <a:pt x="148286" y="6633777"/>
                </a:cubicBezTo>
                <a:cubicBezTo>
                  <a:pt x="173899" y="6560846"/>
                  <a:pt x="202890" y="6530190"/>
                  <a:pt x="219248" y="6492130"/>
                </a:cubicBezTo>
                <a:cubicBezTo>
                  <a:pt x="220498" y="6486906"/>
                  <a:pt x="231301" y="6432771"/>
                  <a:pt x="234530" y="6431610"/>
                </a:cubicBezTo>
                <a:cubicBezTo>
                  <a:pt x="240137" y="6398644"/>
                  <a:pt x="251810" y="6327702"/>
                  <a:pt x="252884" y="6294334"/>
                </a:cubicBezTo>
                <a:cubicBezTo>
                  <a:pt x="251967" y="6280685"/>
                  <a:pt x="242960" y="6244334"/>
                  <a:pt x="240974" y="6231403"/>
                </a:cubicBezTo>
                <a:lnTo>
                  <a:pt x="233821" y="6202459"/>
                </a:lnTo>
                <a:cubicBezTo>
                  <a:pt x="232633" y="6196814"/>
                  <a:pt x="235867" y="6158095"/>
                  <a:pt x="232650" y="6153037"/>
                </a:cubicBezTo>
                <a:cubicBezTo>
                  <a:pt x="252737" y="5948729"/>
                  <a:pt x="212718" y="6172289"/>
                  <a:pt x="240039" y="5905303"/>
                </a:cubicBezTo>
                <a:cubicBezTo>
                  <a:pt x="267360" y="5638317"/>
                  <a:pt x="313771" y="5542929"/>
                  <a:pt x="335703" y="5449031"/>
                </a:cubicBezTo>
                <a:cubicBezTo>
                  <a:pt x="367089" y="5399411"/>
                  <a:pt x="359414" y="5372719"/>
                  <a:pt x="371634" y="5341916"/>
                </a:cubicBezTo>
                <a:cubicBezTo>
                  <a:pt x="382048" y="5319908"/>
                  <a:pt x="398345" y="5282101"/>
                  <a:pt x="409024" y="5264214"/>
                </a:cubicBezTo>
                <a:cubicBezTo>
                  <a:pt x="417843" y="5246757"/>
                  <a:pt x="410286" y="5238662"/>
                  <a:pt x="415024" y="5225268"/>
                </a:cubicBezTo>
                <a:lnTo>
                  <a:pt x="423092" y="5159961"/>
                </a:lnTo>
                <a:lnTo>
                  <a:pt x="426609" y="5125185"/>
                </a:lnTo>
                <a:cubicBezTo>
                  <a:pt x="457509" y="5064389"/>
                  <a:pt x="437546" y="5022753"/>
                  <a:pt x="441080" y="4993030"/>
                </a:cubicBezTo>
                <a:lnTo>
                  <a:pt x="447811" y="4946844"/>
                </a:lnTo>
                <a:lnTo>
                  <a:pt x="458779" y="4858827"/>
                </a:lnTo>
                <a:lnTo>
                  <a:pt x="464530" y="4808488"/>
                </a:lnTo>
                <a:cubicBezTo>
                  <a:pt x="486849" y="4590918"/>
                  <a:pt x="442578" y="4537272"/>
                  <a:pt x="455724" y="4375228"/>
                </a:cubicBezTo>
                <a:cubicBezTo>
                  <a:pt x="453435" y="4334791"/>
                  <a:pt x="442883" y="4270639"/>
                  <a:pt x="436877" y="4214165"/>
                </a:cubicBezTo>
                <a:cubicBezTo>
                  <a:pt x="447876" y="4102539"/>
                  <a:pt x="397589" y="4101885"/>
                  <a:pt x="430401" y="3872886"/>
                </a:cubicBezTo>
                <a:cubicBezTo>
                  <a:pt x="434552" y="3826908"/>
                  <a:pt x="451548" y="3804305"/>
                  <a:pt x="451121" y="3738082"/>
                </a:cubicBezTo>
                <a:cubicBezTo>
                  <a:pt x="438816" y="3716230"/>
                  <a:pt x="454592" y="3707883"/>
                  <a:pt x="458278" y="3673397"/>
                </a:cubicBezTo>
                <a:cubicBezTo>
                  <a:pt x="463902" y="3659407"/>
                  <a:pt x="450211" y="3649813"/>
                  <a:pt x="457592" y="3637109"/>
                </a:cubicBezTo>
                <a:cubicBezTo>
                  <a:pt x="450903" y="3605834"/>
                  <a:pt x="460390" y="3573837"/>
                  <a:pt x="460946" y="3536883"/>
                </a:cubicBezTo>
                <a:cubicBezTo>
                  <a:pt x="460222" y="3353802"/>
                  <a:pt x="481181" y="3358911"/>
                  <a:pt x="481823" y="3295862"/>
                </a:cubicBezTo>
                <a:cubicBezTo>
                  <a:pt x="481241" y="3249684"/>
                  <a:pt x="471630" y="3189169"/>
                  <a:pt x="464800" y="3158586"/>
                </a:cubicBezTo>
                <a:lnTo>
                  <a:pt x="426693" y="3072935"/>
                </a:lnTo>
                <a:cubicBezTo>
                  <a:pt x="439297" y="3016612"/>
                  <a:pt x="410147" y="3011906"/>
                  <a:pt x="402508" y="2958185"/>
                </a:cubicBezTo>
                <a:cubicBezTo>
                  <a:pt x="387236" y="2895670"/>
                  <a:pt x="381205" y="2913847"/>
                  <a:pt x="360891" y="2843952"/>
                </a:cubicBezTo>
                <a:cubicBezTo>
                  <a:pt x="320697" y="2799104"/>
                  <a:pt x="323332" y="2611979"/>
                  <a:pt x="296840" y="2554718"/>
                </a:cubicBezTo>
                <a:cubicBezTo>
                  <a:pt x="283808" y="2502065"/>
                  <a:pt x="275266" y="2468551"/>
                  <a:pt x="268410" y="2447068"/>
                </a:cubicBezTo>
                <a:cubicBezTo>
                  <a:pt x="269066" y="2440064"/>
                  <a:pt x="270469" y="2430607"/>
                  <a:pt x="272375" y="2423438"/>
                </a:cubicBezTo>
                <a:cubicBezTo>
                  <a:pt x="264311" y="2329118"/>
                  <a:pt x="251483" y="2315759"/>
                  <a:pt x="241037" y="2261920"/>
                </a:cubicBezTo>
                <a:cubicBezTo>
                  <a:pt x="231609" y="2217203"/>
                  <a:pt x="220426" y="2179120"/>
                  <a:pt x="215809" y="2155135"/>
                </a:cubicBezTo>
                <a:cubicBezTo>
                  <a:pt x="225523" y="2141929"/>
                  <a:pt x="198180" y="2121310"/>
                  <a:pt x="213333" y="2118008"/>
                </a:cubicBezTo>
                <a:cubicBezTo>
                  <a:pt x="218181" y="2086447"/>
                  <a:pt x="213734" y="2072196"/>
                  <a:pt x="214300" y="2050531"/>
                </a:cubicBezTo>
                <a:cubicBezTo>
                  <a:pt x="191158" y="1910256"/>
                  <a:pt x="135395" y="1894155"/>
                  <a:pt x="120136" y="1732919"/>
                </a:cubicBezTo>
                <a:cubicBezTo>
                  <a:pt x="100853" y="1665766"/>
                  <a:pt x="100066" y="1643984"/>
                  <a:pt x="92310" y="1615777"/>
                </a:cubicBezTo>
                <a:cubicBezTo>
                  <a:pt x="85095" y="1591298"/>
                  <a:pt x="95565" y="1544014"/>
                  <a:pt x="88820" y="1525631"/>
                </a:cubicBezTo>
                <a:cubicBezTo>
                  <a:pt x="86648" y="1502667"/>
                  <a:pt x="80587" y="1509646"/>
                  <a:pt x="79273" y="1477995"/>
                </a:cubicBezTo>
                <a:cubicBezTo>
                  <a:pt x="86452" y="1404274"/>
                  <a:pt x="73767" y="1358704"/>
                  <a:pt x="73810" y="1307086"/>
                </a:cubicBezTo>
                <a:cubicBezTo>
                  <a:pt x="83255" y="1258551"/>
                  <a:pt x="70305" y="1217137"/>
                  <a:pt x="79531" y="1168288"/>
                </a:cubicBezTo>
                <a:cubicBezTo>
                  <a:pt x="66060" y="901651"/>
                  <a:pt x="-7309" y="869148"/>
                  <a:pt x="594" y="716778"/>
                </a:cubicBezTo>
                <a:cubicBezTo>
                  <a:pt x="-409" y="685981"/>
                  <a:pt x="3660" y="688160"/>
                  <a:pt x="2657" y="657363"/>
                </a:cubicBezTo>
                <a:cubicBezTo>
                  <a:pt x="-9779" y="622139"/>
                  <a:pt x="29293" y="566671"/>
                  <a:pt x="24904" y="393828"/>
                </a:cubicBezTo>
                <a:cubicBezTo>
                  <a:pt x="11203" y="358429"/>
                  <a:pt x="29804" y="247710"/>
                  <a:pt x="39728" y="236673"/>
                </a:cubicBezTo>
                <a:cubicBezTo>
                  <a:pt x="43247" y="190527"/>
                  <a:pt x="41195" y="179672"/>
                  <a:pt x="38796" y="144983"/>
                </a:cubicBezTo>
                <a:cubicBezTo>
                  <a:pt x="25998" y="119338"/>
                  <a:pt x="30356" y="69086"/>
                  <a:pt x="29331" y="33857"/>
                </a:cubicBezTo>
                <a:lnTo>
                  <a:pt x="11361" y="0"/>
                </a:lnTo>
                <a:lnTo>
                  <a:pt x="4083648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B27932A3-67B6-F6BF-3636-6758A683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365125"/>
            <a:ext cx="7143430" cy="15779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Maximum Cut problem (MaxCut) – State-of-the-art algorithms</a:t>
            </a:r>
            <a:endParaRPr lang="en-US" dirty="0"/>
          </a:p>
        </p:txBody>
      </p:sp>
      <p:sp>
        <p:nvSpPr>
          <p:cNvPr id="33" name="Marcador de Posição da Data 3">
            <a:extLst>
              <a:ext uri="{FF2B5EF4-FFF2-40B4-BE49-F238E27FC236}">
                <a16:creationId xmlns:a16="http://schemas.microsoft.com/office/drawing/2014/main" id="{23582719-82F9-A845-FED2-8EB1C055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/>
          <a:lstStyle/>
          <a:p>
            <a:fld id="{76FD8831-F20B-489B-86E4-734A3E31ABF4}" type="datetime1">
              <a:rPr lang="en-US" smtClean="0"/>
              <a:t>6/8/2024</a:t>
            </a:fld>
            <a:endParaRPr lang="en-US"/>
          </a:p>
        </p:txBody>
      </p:sp>
      <p:sp>
        <p:nvSpPr>
          <p:cNvPr id="35" name="Marcador de Posição do Número do Diapositivo 5">
            <a:extLst>
              <a:ext uri="{FF2B5EF4-FFF2-40B4-BE49-F238E27FC236}">
                <a16:creationId xmlns:a16="http://schemas.microsoft.com/office/drawing/2014/main" id="{17C82786-6FDA-71E6-6C6A-B8CFA12D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5</a:t>
            </a:fld>
            <a:endParaRPr lang="en-US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276814B2-3444-FE64-24D7-1E39BC45FEB7}"/>
              </a:ext>
            </a:extLst>
          </p:cNvPr>
          <p:cNvSpPr/>
          <p:nvPr/>
        </p:nvSpPr>
        <p:spPr>
          <a:xfrm>
            <a:off x="848541" y="3850332"/>
            <a:ext cx="1938707" cy="969353"/>
          </a:xfrm>
          <a:custGeom>
            <a:avLst/>
            <a:gdLst>
              <a:gd name="connsiteX0" fmla="*/ 0 w 1938707"/>
              <a:gd name="connsiteY0" fmla="*/ 96935 h 969353"/>
              <a:gd name="connsiteX1" fmla="*/ 96935 w 1938707"/>
              <a:gd name="connsiteY1" fmla="*/ 0 h 969353"/>
              <a:gd name="connsiteX2" fmla="*/ 1841772 w 1938707"/>
              <a:gd name="connsiteY2" fmla="*/ 0 h 969353"/>
              <a:gd name="connsiteX3" fmla="*/ 1938707 w 1938707"/>
              <a:gd name="connsiteY3" fmla="*/ 96935 h 969353"/>
              <a:gd name="connsiteX4" fmla="*/ 1938707 w 1938707"/>
              <a:gd name="connsiteY4" fmla="*/ 872418 h 969353"/>
              <a:gd name="connsiteX5" fmla="*/ 1841772 w 1938707"/>
              <a:gd name="connsiteY5" fmla="*/ 969353 h 969353"/>
              <a:gd name="connsiteX6" fmla="*/ 96935 w 1938707"/>
              <a:gd name="connsiteY6" fmla="*/ 969353 h 969353"/>
              <a:gd name="connsiteX7" fmla="*/ 0 w 1938707"/>
              <a:gd name="connsiteY7" fmla="*/ 872418 h 969353"/>
              <a:gd name="connsiteX8" fmla="*/ 0 w 1938707"/>
              <a:gd name="connsiteY8" fmla="*/ 96935 h 9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8707" h="969353">
                <a:moveTo>
                  <a:pt x="0" y="96935"/>
                </a:moveTo>
                <a:cubicBezTo>
                  <a:pt x="0" y="43399"/>
                  <a:pt x="43399" y="0"/>
                  <a:pt x="96935" y="0"/>
                </a:cubicBezTo>
                <a:lnTo>
                  <a:pt x="1841772" y="0"/>
                </a:lnTo>
                <a:cubicBezTo>
                  <a:pt x="1895308" y="0"/>
                  <a:pt x="1938707" y="43399"/>
                  <a:pt x="1938707" y="96935"/>
                </a:cubicBezTo>
                <a:lnTo>
                  <a:pt x="1938707" y="872418"/>
                </a:lnTo>
                <a:cubicBezTo>
                  <a:pt x="1938707" y="925954"/>
                  <a:pt x="1895308" y="969353"/>
                  <a:pt x="1841772" y="969353"/>
                </a:cubicBezTo>
                <a:lnTo>
                  <a:pt x="96935" y="969353"/>
                </a:lnTo>
                <a:cubicBezTo>
                  <a:pt x="43399" y="969353"/>
                  <a:pt x="0" y="925954"/>
                  <a:pt x="0" y="872418"/>
                </a:cubicBezTo>
                <a:lnTo>
                  <a:pt x="0" y="96935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551" tIns="38551" rIns="38551" bIns="3855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bg1"/>
                </a:solidFill>
              </a:rPr>
              <a:t>MaxCut</a:t>
            </a:r>
            <a:r>
              <a:rPr lang="en-US" sz="1600" kern="1200" dirty="0">
                <a:solidFill>
                  <a:schemeClr val="bg1"/>
                </a:solidFill>
              </a:rPr>
              <a:t> algorithms</a:t>
            </a:r>
            <a:endParaRPr lang="pt-PT" sz="1600" kern="1200" dirty="0">
              <a:solidFill>
                <a:schemeClr val="bg1"/>
              </a:solidFill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BACD4DDC-5D73-64FC-A5EE-3CFD49ED7E43}"/>
              </a:ext>
            </a:extLst>
          </p:cNvPr>
          <p:cNvSpPr/>
          <p:nvPr/>
        </p:nvSpPr>
        <p:spPr>
          <a:xfrm rot="18289469">
            <a:off x="2496010" y="3757415"/>
            <a:ext cx="1357960" cy="40429"/>
          </a:xfrm>
          <a:custGeom>
            <a:avLst/>
            <a:gdLst>
              <a:gd name="connsiteX0" fmla="*/ 0 w 1357960"/>
              <a:gd name="connsiteY0" fmla="*/ 20214 h 40429"/>
              <a:gd name="connsiteX1" fmla="*/ 1357960 w 1357960"/>
              <a:gd name="connsiteY1" fmla="*/ 20214 h 4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7960" h="40429">
                <a:moveTo>
                  <a:pt x="0" y="20214"/>
                </a:moveTo>
                <a:lnTo>
                  <a:pt x="1357960" y="20214"/>
                </a:lnTo>
              </a:path>
            </a:pathLst>
          </a:custGeom>
          <a:noFill/>
          <a:ln>
            <a:solidFill>
              <a:srgbClr val="EFEEE9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7730" tIns="-13735" rIns="657731" bIns="-13735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  <p:sp>
        <p:nvSpPr>
          <p:cNvPr id="67" name="Forma livre: Forma 66">
            <a:extLst>
              <a:ext uri="{FF2B5EF4-FFF2-40B4-BE49-F238E27FC236}">
                <a16:creationId xmlns:a16="http://schemas.microsoft.com/office/drawing/2014/main" id="{E1EE10F9-D609-4675-258F-C61B67A8CBC2}"/>
              </a:ext>
            </a:extLst>
          </p:cNvPr>
          <p:cNvSpPr/>
          <p:nvPr/>
        </p:nvSpPr>
        <p:spPr>
          <a:xfrm>
            <a:off x="3562732" y="2735575"/>
            <a:ext cx="1938707" cy="969353"/>
          </a:xfrm>
          <a:custGeom>
            <a:avLst/>
            <a:gdLst>
              <a:gd name="connsiteX0" fmla="*/ 0 w 1938707"/>
              <a:gd name="connsiteY0" fmla="*/ 96935 h 969353"/>
              <a:gd name="connsiteX1" fmla="*/ 96935 w 1938707"/>
              <a:gd name="connsiteY1" fmla="*/ 0 h 969353"/>
              <a:gd name="connsiteX2" fmla="*/ 1841772 w 1938707"/>
              <a:gd name="connsiteY2" fmla="*/ 0 h 969353"/>
              <a:gd name="connsiteX3" fmla="*/ 1938707 w 1938707"/>
              <a:gd name="connsiteY3" fmla="*/ 96935 h 969353"/>
              <a:gd name="connsiteX4" fmla="*/ 1938707 w 1938707"/>
              <a:gd name="connsiteY4" fmla="*/ 872418 h 969353"/>
              <a:gd name="connsiteX5" fmla="*/ 1841772 w 1938707"/>
              <a:gd name="connsiteY5" fmla="*/ 969353 h 969353"/>
              <a:gd name="connsiteX6" fmla="*/ 96935 w 1938707"/>
              <a:gd name="connsiteY6" fmla="*/ 969353 h 969353"/>
              <a:gd name="connsiteX7" fmla="*/ 0 w 1938707"/>
              <a:gd name="connsiteY7" fmla="*/ 872418 h 969353"/>
              <a:gd name="connsiteX8" fmla="*/ 0 w 1938707"/>
              <a:gd name="connsiteY8" fmla="*/ 96935 h 9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8707" h="969353">
                <a:moveTo>
                  <a:pt x="0" y="96935"/>
                </a:moveTo>
                <a:cubicBezTo>
                  <a:pt x="0" y="43399"/>
                  <a:pt x="43399" y="0"/>
                  <a:pt x="96935" y="0"/>
                </a:cubicBezTo>
                <a:lnTo>
                  <a:pt x="1841772" y="0"/>
                </a:lnTo>
                <a:cubicBezTo>
                  <a:pt x="1895308" y="0"/>
                  <a:pt x="1938707" y="43399"/>
                  <a:pt x="1938707" y="96935"/>
                </a:cubicBezTo>
                <a:lnTo>
                  <a:pt x="1938707" y="872418"/>
                </a:lnTo>
                <a:cubicBezTo>
                  <a:pt x="1938707" y="925954"/>
                  <a:pt x="1895308" y="969353"/>
                  <a:pt x="1841772" y="969353"/>
                </a:cubicBezTo>
                <a:lnTo>
                  <a:pt x="96935" y="969353"/>
                </a:lnTo>
                <a:cubicBezTo>
                  <a:pt x="43399" y="969353"/>
                  <a:pt x="0" y="925954"/>
                  <a:pt x="0" y="872418"/>
                </a:cubicBezTo>
                <a:lnTo>
                  <a:pt x="0" y="96935"/>
                </a:lnTo>
                <a:close/>
              </a:path>
            </a:pathLst>
          </a:custGeom>
          <a:solidFill>
            <a:srgbClr val="CD292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551" tIns="38551" rIns="38551" bIns="3855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/>
              <a:t>Classical</a:t>
            </a:r>
            <a:r>
              <a:rPr lang="en-US" sz="1600" kern="1200" dirty="0"/>
              <a:t> (A</a:t>
            </a:r>
            <a:r>
              <a:rPr lang="en-US" sz="1600" b="1" kern="1200" dirty="0"/>
              <a:t>pproximation methods)</a:t>
            </a:r>
            <a:endParaRPr lang="pt-PT" sz="1600" b="1" kern="1200" dirty="0"/>
          </a:p>
        </p:txBody>
      </p:sp>
      <p:sp>
        <p:nvSpPr>
          <p:cNvPr id="68" name="Forma livre: Forma 67">
            <a:extLst>
              <a:ext uri="{FF2B5EF4-FFF2-40B4-BE49-F238E27FC236}">
                <a16:creationId xmlns:a16="http://schemas.microsoft.com/office/drawing/2014/main" id="{4A2900B3-6793-3BE6-CA32-B3C14DF3AD4A}"/>
              </a:ext>
            </a:extLst>
          </p:cNvPr>
          <p:cNvSpPr/>
          <p:nvPr/>
        </p:nvSpPr>
        <p:spPr>
          <a:xfrm rot="19457599">
            <a:off x="5411676" y="2921347"/>
            <a:ext cx="955010" cy="40429"/>
          </a:xfrm>
          <a:custGeom>
            <a:avLst/>
            <a:gdLst>
              <a:gd name="connsiteX0" fmla="*/ 0 w 955010"/>
              <a:gd name="connsiteY0" fmla="*/ 20214 h 40429"/>
              <a:gd name="connsiteX1" fmla="*/ 955010 w 955010"/>
              <a:gd name="connsiteY1" fmla="*/ 20214 h 4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5010" h="40429">
                <a:moveTo>
                  <a:pt x="0" y="20214"/>
                </a:moveTo>
                <a:lnTo>
                  <a:pt x="955010" y="20214"/>
                </a:lnTo>
              </a:path>
            </a:pathLst>
          </a:custGeom>
          <a:noFill/>
          <a:ln>
            <a:solidFill>
              <a:srgbClr val="EFEEE9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6329" tIns="-3661" rIns="466330" bIns="-366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6F7E929C-CB28-00AA-1946-3A2DACAA140C}"/>
                  </a:ext>
                </a:extLst>
              </p:cNvPr>
              <p:cNvSpPr/>
              <p:nvPr/>
            </p:nvSpPr>
            <p:spPr>
              <a:xfrm>
                <a:off x="6276922" y="2178196"/>
                <a:ext cx="1938707" cy="969353"/>
              </a:xfrm>
              <a:custGeom>
                <a:avLst/>
                <a:gdLst>
                  <a:gd name="connsiteX0" fmla="*/ 0 w 1938707"/>
                  <a:gd name="connsiteY0" fmla="*/ 96935 h 969353"/>
                  <a:gd name="connsiteX1" fmla="*/ 96935 w 1938707"/>
                  <a:gd name="connsiteY1" fmla="*/ 0 h 969353"/>
                  <a:gd name="connsiteX2" fmla="*/ 1841772 w 1938707"/>
                  <a:gd name="connsiteY2" fmla="*/ 0 h 969353"/>
                  <a:gd name="connsiteX3" fmla="*/ 1938707 w 1938707"/>
                  <a:gd name="connsiteY3" fmla="*/ 96935 h 969353"/>
                  <a:gd name="connsiteX4" fmla="*/ 1938707 w 1938707"/>
                  <a:gd name="connsiteY4" fmla="*/ 872418 h 969353"/>
                  <a:gd name="connsiteX5" fmla="*/ 1841772 w 1938707"/>
                  <a:gd name="connsiteY5" fmla="*/ 969353 h 969353"/>
                  <a:gd name="connsiteX6" fmla="*/ 96935 w 1938707"/>
                  <a:gd name="connsiteY6" fmla="*/ 969353 h 969353"/>
                  <a:gd name="connsiteX7" fmla="*/ 0 w 1938707"/>
                  <a:gd name="connsiteY7" fmla="*/ 872418 h 969353"/>
                  <a:gd name="connsiteX8" fmla="*/ 0 w 1938707"/>
                  <a:gd name="connsiteY8" fmla="*/ 96935 h 9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8707" h="969353">
                    <a:moveTo>
                      <a:pt x="0" y="96935"/>
                    </a:moveTo>
                    <a:cubicBezTo>
                      <a:pt x="0" y="43399"/>
                      <a:pt x="43399" y="0"/>
                      <a:pt x="96935" y="0"/>
                    </a:cubicBezTo>
                    <a:lnTo>
                      <a:pt x="1841772" y="0"/>
                    </a:lnTo>
                    <a:cubicBezTo>
                      <a:pt x="1895308" y="0"/>
                      <a:pt x="1938707" y="43399"/>
                      <a:pt x="1938707" y="96935"/>
                    </a:cubicBezTo>
                    <a:lnTo>
                      <a:pt x="1938707" y="872418"/>
                    </a:lnTo>
                    <a:cubicBezTo>
                      <a:pt x="1938707" y="925954"/>
                      <a:pt x="1895308" y="969353"/>
                      <a:pt x="1841772" y="969353"/>
                    </a:cubicBezTo>
                    <a:lnTo>
                      <a:pt x="96935" y="969353"/>
                    </a:lnTo>
                    <a:cubicBezTo>
                      <a:pt x="43399" y="969353"/>
                      <a:pt x="0" y="925954"/>
                      <a:pt x="0" y="872418"/>
                    </a:cubicBezTo>
                    <a:lnTo>
                      <a:pt x="0" y="9693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8551" tIns="38551" rIns="38551" bIns="38551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 dirty="0" err="1"/>
                  <a:t>Goemans</a:t>
                </a:r>
                <a:r>
                  <a:rPr lang="en-US" sz="1600" b="1" kern="1200" dirty="0"/>
                  <a:t>-Williamson   </a:t>
                </a:r>
                <a:r>
                  <a:rPr lang="en-US" sz="1600" kern="1200" dirty="0"/>
                  <a:t>(</a:t>
                </a:r>
                <a14:m>
                  <m:oMath xmlns:m="http://schemas.openxmlformats.org/officeDocument/2006/math">
                    <m:r>
                      <a:rPr lang="pt-PT" sz="1600" b="0" i="1" kern="120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PT" sz="1600" b="0" i="1" kern="1200">
                        <a:latin typeface="Cambria Math" panose="02040503050406030204" pitchFamily="18" charset="0"/>
                      </a:rPr>
                      <m:t>=0.87856</m:t>
                    </m:r>
                  </m:oMath>
                </a14:m>
                <a:r>
                  <a:rPr lang="en-US" sz="1600" kern="1200" dirty="0"/>
                  <a:t>)</a:t>
                </a:r>
                <a:endParaRPr lang="pt-PT" sz="1600" kern="1200" dirty="0"/>
              </a:p>
            </p:txBody>
          </p:sp>
        </mc:Choice>
        <mc:Fallback xmlns=""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6F7E929C-CB28-00AA-1946-3A2DACAA1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922" y="2178196"/>
                <a:ext cx="1938707" cy="969353"/>
              </a:xfrm>
              <a:custGeom>
                <a:avLst/>
                <a:gdLst>
                  <a:gd name="connsiteX0" fmla="*/ 0 w 1938707"/>
                  <a:gd name="connsiteY0" fmla="*/ 96935 h 969353"/>
                  <a:gd name="connsiteX1" fmla="*/ 96935 w 1938707"/>
                  <a:gd name="connsiteY1" fmla="*/ 0 h 969353"/>
                  <a:gd name="connsiteX2" fmla="*/ 1841772 w 1938707"/>
                  <a:gd name="connsiteY2" fmla="*/ 0 h 969353"/>
                  <a:gd name="connsiteX3" fmla="*/ 1938707 w 1938707"/>
                  <a:gd name="connsiteY3" fmla="*/ 96935 h 969353"/>
                  <a:gd name="connsiteX4" fmla="*/ 1938707 w 1938707"/>
                  <a:gd name="connsiteY4" fmla="*/ 872418 h 969353"/>
                  <a:gd name="connsiteX5" fmla="*/ 1841772 w 1938707"/>
                  <a:gd name="connsiteY5" fmla="*/ 969353 h 969353"/>
                  <a:gd name="connsiteX6" fmla="*/ 96935 w 1938707"/>
                  <a:gd name="connsiteY6" fmla="*/ 969353 h 969353"/>
                  <a:gd name="connsiteX7" fmla="*/ 0 w 1938707"/>
                  <a:gd name="connsiteY7" fmla="*/ 872418 h 969353"/>
                  <a:gd name="connsiteX8" fmla="*/ 0 w 1938707"/>
                  <a:gd name="connsiteY8" fmla="*/ 96935 h 9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8707" h="969353">
                    <a:moveTo>
                      <a:pt x="0" y="96935"/>
                    </a:moveTo>
                    <a:cubicBezTo>
                      <a:pt x="0" y="43399"/>
                      <a:pt x="43399" y="0"/>
                      <a:pt x="96935" y="0"/>
                    </a:cubicBezTo>
                    <a:lnTo>
                      <a:pt x="1841772" y="0"/>
                    </a:lnTo>
                    <a:cubicBezTo>
                      <a:pt x="1895308" y="0"/>
                      <a:pt x="1938707" y="43399"/>
                      <a:pt x="1938707" y="96935"/>
                    </a:cubicBezTo>
                    <a:lnTo>
                      <a:pt x="1938707" y="872418"/>
                    </a:lnTo>
                    <a:cubicBezTo>
                      <a:pt x="1938707" y="925954"/>
                      <a:pt x="1895308" y="969353"/>
                      <a:pt x="1841772" y="969353"/>
                    </a:cubicBezTo>
                    <a:lnTo>
                      <a:pt x="96935" y="969353"/>
                    </a:lnTo>
                    <a:cubicBezTo>
                      <a:pt x="43399" y="969353"/>
                      <a:pt x="0" y="925954"/>
                      <a:pt x="0" y="872418"/>
                    </a:cubicBezTo>
                    <a:lnTo>
                      <a:pt x="0" y="96935"/>
                    </a:lnTo>
                    <a:close/>
                  </a:path>
                </a:pathLst>
              </a:custGeom>
              <a:blipFill>
                <a:blip r:embed="rId3"/>
                <a:stretch>
                  <a:fillRect r="-187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ABAC4A1F-D421-EFAD-6982-27F9F49D2355}"/>
              </a:ext>
            </a:extLst>
          </p:cNvPr>
          <p:cNvSpPr/>
          <p:nvPr/>
        </p:nvSpPr>
        <p:spPr>
          <a:xfrm rot="2142401">
            <a:off x="5411676" y="3478726"/>
            <a:ext cx="955010" cy="40429"/>
          </a:xfrm>
          <a:custGeom>
            <a:avLst/>
            <a:gdLst>
              <a:gd name="connsiteX0" fmla="*/ 0 w 955010"/>
              <a:gd name="connsiteY0" fmla="*/ 20214 h 40429"/>
              <a:gd name="connsiteX1" fmla="*/ 955010 w 955010"/>
              <a:gd name="connsiteY1" fmla="*/ 20214 h 4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5010" h="40429">
                <a:moveTo>
                  <a:pt x="0" y="20214"/>
                </a:moveTo>
                <a:lnTo>
                  <a:pt x="955010" y="20214"/>
                </a:lnTo>
              </a:path>
            </a:pathLst>
          </a:custGeom>
          <a:noFill/>
          <a:ln>
            <a:solidFill>
              <a:srgbClr val="EFEEE9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6330" tIns="-3661" rIns="466329" bIns="-366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FED6E01D-736E-BC97-9E64-CDEBF34FCDAF}"/>
                  </a:ext>
                </a:extLst>
              </p:cNvPr>
              <p:cNvSpPr/>
              <p:nvPr/>
            </p:nvSpPr>
            <p:spPr>
              <a:xfrm>
                <a:off x="6276922" y="3292953"/>
                <a:ext cx="1938707" cy="969353"/>
              </a:xfrm>
              <a:custGeom>
                <a:avLst/>
                <a:gdLst>
                  <a:gd name="connsiteX0" fmla="*/ 0 w 1938707"/>
                  <a:gd name="connsiteY0" fmla="*/ 96935 h 969353"/>
                  <a:gd name="connsiteX1" fmla="*/ 96935 w 1938707"/>
                  <a:gd name="connsiteY1" fmla="*/ 0 h 969353"/>
                  <a:gd name="connsiteX2" fmla="*/ 1841772 w 1938707"/>
                  <a:gd name="connsiteY2" fmla="*/ 0 h 969353"/>
                  <a:gd name="connsiteX3" fmla="*/ 1938707 w 1938707"/>
                  <a:gd name="connsiteY3" fmla="*/ 96935 h 969353"/>
                  <a:gd name="connsiteX4" fmla="*/ 1938707 w 1938707"/>
                  <a:gd name="connsiteY4" fmla="*/ 872418 h 969353"/>
                  <a:gd name="connsiteX5" fmla="*/ 1841772 w 1938707"/>
                  <a:gd name="connsiteY5" fmla="*/ 969353 h 969353"/>
                  <a:gd name="connsiteX6" fmla="*/ 96935 w 1938707"/>
                  <a:gd name="connsiteY6" fmla="*/ 969353 h 969353"/>
                  <a:gd name="connsiteX7" fmla="*/ 0 w 1938707"/>
                  <a:gd name="connsiteY7" fmla="*/ 872418 h 969353"/>
                  <a:gd name="connsiteX8" fmla="*/ 0 w 1938707"/>
                  <a:gd name="connsiteY8" fmla="*/ 96935 h 9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8707" h="969353">
                    <a:moveTo>
                      <a:pt x="0" y="96935"/>
                    </a:moveTo>
                    <a:cubicBezTo>
                      <a:pt x="0" y="43399"/>
                      <a:pt x="43399" y="0"/>
                      <a:pt x="96935" y="0"/>
                    </a:cubicBezTo>
                    <a:lnTo>
                      <a:pt x="1841772" y="0"/>
                    </a:lnTo>
                    <a:cubicBezTo>
                      <a:pt x="1895308" y="0"/>
                      <a:pt x="1938707" y="43399"/>
                      <a:pt x="1938707" y="96935"/>
                    </a:cubicBezTo>
                    <a:lnTo>
                      <a:pt x="1938707" y="872418"/>
                    </a:lnTo>
                    <a:cubicBezTo>
                      <a:pt x="1938707" y="925954"/>
                      <a:pt x="1895308" y="969353"/>
                      <a:pt x="1841772" y="969353"/>
                    </a:cubicBezTo>
                    <a:lnTo>
                      <a:pt x="96935" y="969353"/>
                    </a:lnTo>
                    <a:cubicBezTo>
                      <a:pt x="43399" y="969353"/>
                      <a:pt x="0" y="925954"/>
                      <a:pt x="0" y="872418"/>
                    </a:cubicBezTo>
                    <a:lnTo>
                      <a:pt x="0" y="9693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8551" tIns="38551" rIns="38551" bIns="38551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 dirty="0"/>
                  <a:t>Spectral methods: </a:t>
                </a:r>
                <a:r>
                  <a:rPr lang="en-US" sz="1600" b="1" kern="1200" dirty="0" err="1"/>
                  <a:t>Trevisan</a:t>
                </a:r>
                <a:r>
                  <a:rPr lang="en-US" sz="1600" b="1" kern="1200" dirty="0"/>
                  <a:t>     </a:t>
                </a:r>
                <a:r>
                  <a:rPr lang="en-US" sz="1600" kern="1200" dirty="0"/>
                  <a:t>(</a:t>
                </a:r>
                <a14:m>
                  <m:oMath xmlns:m="http://schemas.openxmlformats.org/officeDocument/2006/math">
                    <m:r>
                      <a:rPr lang="pt-PT" sz="1600" b="0" i="1" kern="1200"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PT" sz="1600" b="0" i="1" kern="1200">
                        <a:latin typeface="Cambria Math" panose="02040503050406030204" pitchFamily="18" charset="0"/>
                      </a:rPr>
                      <m:t>=0.614</m:t>
                    </m:r>
                  </m:oMath>
                </a14:m>
                <a:r>
                  <a:rPr lang="en-US" sz="1600" kern="1200" dirty="0"/>
                  <a:t>)</a:t>
                </a:r>
                <a:endParaRPr lang="pt-PT" sz="1600" kern="1200" dirty="0"/>
              </a:p>
            </p:txBody>
          </p:sp>
        </mc:Choice>
        <mc:Fallback xmlns=""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FED6E01D-736E-BC97-9E64-CDEBF34FC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922" y="3292953"/>
                <a:ext cx="1938707" cy="969353"/>
              </a:xfrm>
              <a:custGeom>
                <a:avLst/>
                <a:gdLst>
                  <a:gd name="connsiteX0" fmla="*/ 0 w 1938707"/>
                  <a:gd name="connsiteY0" fmla="*/ 96935 h 969353"/>
                  <a:gd name="connsiteX1" fmla="*/ 96935 w 1938707"/>
                  <a:gd name="connsiteY1" fmla="*/ 0 h 969353"/>
                  <a:gd name="connsiteX2" fmla="*/ 1841772 w 1938707"/>
                  <a:gd name="connsiteY2" fmla="*/ 0 h 969353"/>
                  <a:gd name="connsiteX3" fmla="*/ 1938707 w 1938707"/>
                  <a:gd name="connsiteY3" fmla="*/ 96935 h 969353"/>
                  <a:gd name="connsiteX4" fmla="*/ 1938707 w 1938707"/>
                  <a:gd name="connsiteY4" fmla="*/ 872418 h 969353"/>
                  <a:gd name="connsiteX5" fmla="*/ 1841772 w 1938707"/>
                  <a:gd name="connsiteY5" fmla="*/ 969353 h 969353"/>
                  <a:gd name="connsiteX6" fmla="*/ 96935 w 1938707"/>
                  <a:gd name="connsiteY6" fmla="*/ 969353 h 969353"/>
                  <a:gd name="connsiteX7" fmla="*/ 0 w 1938707"/>
                  <a:gd name="connsiteY7" fmla="*/ 872418 h 969353"/>
                  <a:gd name="connsiteX8" fmla="*/ 0 w 1938707"/>
                  <a:gd name="connsiteY8" fmla="*/ 96935 h 9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8707" h="969353">
                    <a:moveTo>
                      <a:pt x="0" y="96935"/>
                    </a:moveTo>
                    <a:cubicBezTo>
                      <a:pt x="0" y="43399"/>
                      <a:pt x="43399" y="0"/>
                      <a:pt x="96935" y="0"/>
                    </a:cubicBezTo>
                    <a:lnTo>
                      <a:pt x="1841772" y="0"/>
                    </a:lnTo>
                    <a:cubicBezTo>
                      <a:pt x="1895308" y="0"/>
                      <a:pt x="1938707" y="43399"/>
                      <a:pt x="1938707" y="96935"/>
                    </a:cubicBezTo>
                    <a:lnTo>
                      <a:pt x="1938707" y="872418"/>
                    </a:lnTo>
                    <a:cubicBezTo>
                      <a:pt x="1938707" y="925954"/>
                      <a:pt x="1895308" y="969353"/>
                      <a:pt x="1841772" y="969353"/>
                    </a:cubicBezTo>
                    <a:lnTo>
                      <a:pt x="96935" y="969353"/>
                    </a:lnTo>
                    <a:cubicBezTo>
                      <a:pt x="43399" y="969353"/>
                      <a:pt x="0" y="925954"/>
                      <a:pt x="0" y="872418"/>
                    </a:cubicBezTo>
                    <a:lnTo>
                      <a:pt x="0" y="96935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4348" b="-683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Forma livre: Forma 71">
            <a:extLst>
              <a:ext uri="{FF2B5EF4-FFF2-40B4-BE49-F238E27FC236}">
                <a16:creationId xmlns:a16="http://schemas.microsoft.com/office/drawing/2014/main" id="{D64DD8C0-8A91-FA5E-890F-35CF8479F306}"/>
              </a:ext>
            </a:extLst>
          </p:cNvPr>
          <p:cNvSpPr/>
          <p:nvPr/>
        </p:nvSpPr>
        <p:spPr>
          <a:xfrm rot="3310531">
            <a:off x="2496010" y="4872172"/>
            <a:ext cx="1357960" cy="40429"/>
          </a:xfrm>
          <a:custGeom>
            <a:avLst/>
            <a:gdLst>
              <a:gd name="connsiteX0" fmla="*/ 0 w 1357960"/>
              <a:gd name="connsiteY0" fmla="*/ 20214 h 40429"/>
              <a:gd name="connsiteX1" fmla="*/ 1357960 w 1357960"/>
              <a:gd name="connsiteY1" fmla="*/ 20214 h 4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7960" h="40429">
                <a:moveTo>
                  <a:pt x="0" y="20214"/>
                </a:moveTo>
                <a:lnTo>
                  <a:pt x="1357960" y="20214"/>
                </a:lnTo>
              </a:path>
            </a:pathLst>
          </a:custGeom>
          <a:noFill/>
          <a:ln>
            <a:solidFill>
              <a:srgbClr val="EFEEE9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7731" tIns="-13735" rIns="657730" bIns="-13735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  <p:sp>
        <p:nvSpPr>
          <p:cNvPr id="73" name="Forma livre: Forma 72">
            <a:extLst>
              <a:ext uri="{FF2B5EF4-FFF2-40B4-BE49-F238E27FC236}">
                <a16:creationId xmlns:a16="http://schemas.microsoft.com/office/drawing/2014/main" id="{EF013C55-DD16-0C57-7B4B-4560F7289645}"/>
              </a:ext>
            </a:extLst>
          </p:cNvPr>
          <p:cNvSpPr/>
          <p:nvPr/>
        </p:nvSpPr>
        <p:spPr>
          <a:xfrm>
            <a:off x="3562732" y="4965089"/>
            <a:ext cx="1938707" cy="969353"/>
          </a:xfrm>
          <a:custGeom>
            <a:avLst/>
            <a:gdLst>
              <a:gd name="connsiteX0" fmla="*/ 0 w 1938707"/>
              <a:gd name="connsiteY0" fmla="*/ 96935 h 969353"/>
              <a:gd name="connsiteX1" fmla="*/ 96935 w 1938707"/>
              <a:gd name="connsiteY1" fmla="*/ 0 h 969353"/>
              <a:gd name="connsiteX2" fmla="*/ 1841772 w 1938707"/>
              <a:gd name="connsiteY2" fmla="*/ 0 h 969353"/>
              <a:gd name="connsiteX3" fmla="*/ 1938707 w 1938707"/>
              <a:gd name="connsiteY3" fmla="*/ 96935 h 969353"/>
              <a:gd name="connsiteX4" fmla="*/ 1938707 w 1938707"/>
              <a:gd name="connsiteY4" fmla="*/ 872418 h 969353"/>
              <a:gd name="connsiteX5" fmla="*/ 1841772 w 1938707"/>
              <a:gd name="connsiteY5" fmla="*/ 969353 h 969353"/>
              <a:gd name="connsiteX6" fmla="*/ 96935 w 1938707"/>
              <a:gd name="connsiteY6" fmla="*/ 969353 h 969353"/>
              <a:gd name="connsiteX7" fmla="*/ 0 w 1938707"/>
              <a:gd name="connsiteY7" fmla="*/ 872418 h 969353"/>
              <a:gd name="connsiteX8" fmla="*/ 0 w 1938707"/>
              <a:gd name="connsiteY8" fmla="*/ 96935 h 9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8707" h="969353">
                <a:moveTo>
                  <a:pt x="0" y="96935"/>
                </a:moveTo>
                <a:cubicBezTo>
                  <a:pt x="0" y="43399"/>
                  <a:pt x="43399" y="0"/>
                  <a:pt x="96935" y="0"/>
                </a:cubicBezTo>
                <a:lnTo>
                  <a:pt x="1841772" y="0"/>
                </a:lnTo>
                <a:cubicBezTo>
                  <a:pt x="1895308" y="0"/>
                  <a:pt x="1938707" y="43399"/>
                  <a:pt x="1938707" y="96935"/>
                </a:cubicBezTo>
                <a:lnTo>
                  <a:pt x="1938707" y="872418"/>
                </a:lnTo>
                <a:cubicBezTo>
                  <a:pt x="1938707" y="925954"/>
                  <a:pt x="1895308" y="969353"/>
                  <a:pt x="1841772" y="969353"/>
                </a:cubicBezTo>
                <a:lnTo>
                  <a:pt x="96935" y="969353"/>
                </a:lnTo>
                <a:cubicBezTo>
                  <a:pt x="43399" y="969353"/>
                  <a:pt x="0" y="925954"/>
                  <a:pt x="0" y="872418"/>
                </a:cubicBezTo>
                <a:lnTo>
                  <a:pt x="0" y="96935"/>
                </a:lnTo>
                <a:close/>
              </a:path>
            </a:pathLst>
          </a:custGeom>
          <a:solidFill>
            <a:srgbClr val="34B66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551" tIns="38551" rIns="38551" bIns="3855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/>
              <a:t>Hybrid quantum-classical</a:t>
            </a:r>
            <a:endParaRPr lang="pt-PT" sz="1600" b="1" kern="1200" dirty="0"/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AB52B495-38F8-FC25-503C-F5D9F4310F23}"/>
              </a:ext>
            </a:extLst>
          </p:cNvPr>
          <p:cNvSpPr/>
          <p:nvPr/>
        </p:nvSpPr>
        <p:spPr>
          <a:xfrm rot="19457599">
            <a:off x="5411676" y="5150861"/>
            <a:ext cx="955010" cy="40429"/>
          </a:xfrm>
          <a:custGeom>
            <a:avLst/>
            <a:gdLst>
              <a:gd name="connsiteX0" fmla="*/ 0 w 955010"/>
              <a:gd name="connsiteY0" fmla="*/ 20214 h 40429"/>
              <a:gd name="connsiteX1" fmla="*/ 955010 w 955010"/>
              <a:gd name="connsiteY1" fmla="*/ 20214 h 4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5010" h="40429">
                <a:moveTo>
                  <a:pt x="0" y="20214"/>
                </a:moveTo>
                <a:lnTo>
                  <a:pt x="955010" y="20214"/>
                </a:lnTo>
              </a:path>
            </a:pathLst>
          </a:custGeom>
          <a:noFill/>
          <a:ln>
            <a:solidFill>
              <a:srgbClr val="EFEEE9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6329" tIns="-3661" rIns="466330" bIns="-366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  <p:sp>
        <p:nvSpPr>
          <p:cNvPr id="75" name="Forma livre: Forma 74">
            <a:extLst>
              <a:ext uri="{FF2B5EF4-FFF2-40B4-BE49-F238E27FC236}">
                <a16:creationId xmlns:a16="http://schemas.microsoft.com/office/drawing/2014/main" id="{D8D29900-5807-6C40-C7C0-493E27F0CDCD}"/>
              </a:ext>
            </a:extLst>
          </p:cNvPr>
          <p:cNvSpPr/>
          <p:nvPr/>
        </p:nvSpPr>
        <p:spPr>
          <a:xfrm>
            <a:off x="6276922" y="4407710"/>
            <a:ext cx="1938707" cy="969353"/>
          </a:xfrm>
          <a:custGeom>
            <a:avLst/>
            <a:gdLst>
              <a:gd name="connsiteX0" fmla="*/ 0 w 1938707"/>
              <a:gd name="connsiteY0" fmla="*/ 96935 h 969353"/>
              <a:gd name="connsiteX1" fmla="*/ 96935 w 1938707"/>
              <a:gd name="connsiteY1" fmla="*/ 0 h 969353"/>
              <a:gd name="connsiteX2" fmla="*/ 1841772 w 1938707"/>
              <a:gd name="connsiteY2" fmla="*/ 0 h 969353"/>
              <a:gd name="connsiteX3" fmla="*/ 1938707 w 1938707"/>
              <a:gd name="connsiteY3" fmla="*/ 96935 h 969353"/>
              <a:gd name="connsiteX4" fmla="*/ 1938707 w 1938707"/>
              <a:gd name="connsiteY4" fmla="*/ 872418 h 969353"/>
              <a:gd name="connsiteX5" fmla="*/ 1841772 w 1938707"/>
              <a:gd name="connsiteY5" fmla="*/ 969353 h 969353"/>
              <a:gd name="connsiteX6" fmla="*/ 96935 w 1938707"/>
              <a:gd name="connsiteY6" fmla="*/ 969353 h 969353"/>
              <a:gd name="connsiteX7" fmla="*/ 0 w 1938707"/>
              <a:gd name="connsiteY7" fmla="*/ 872418 h 969353"/>
              <a:gd name="connsiteX8" fmla="*/ 0 w 1938707"/>
              <a:gd name="connsiteY8" fmla="*/ 96935 h 9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8707" h="969353">
                <a:moveTo>
                  <a:pt x="0" y="96935"/>
                </a:moveTo>
                <a:cubicBezTo>
                  <a:pt x="0" y="43399"/>
                  <a:pt x="43399" y="0"/>
                  <a:pt x="96935" y="0"/>
                </a:cubicBezTo>
                <a:lnTo>
                  <a:pt x="1841772" y="0"/>
                </a:lnTo>
                <a:cubicBezTo>
                  <a:pt x="1895308" y="0"/>
                  <a:pt x="1938707" y="43399"/>
                  <a:pt x="1938707" y="96935"/>
                </a:cubicBezTo>
                <a:lnTo>
                  <a:pt x="1938707" y="872418"/>
                </a:lnTo>
                <a:cubicBezTo>
                  <a:pt x="1938707" y="925954"/>
                  <a:pt x="1895308" y="969353"/>
                  <a:pt x="1841772" y="969353"/>
                </a:cubicBezTo>
                <a:lnTo>
                  <a:pt x="96935" y="969353"/>
                </a:lnTo>
                <a:cubicBezTo>
                  <a:pt x="43399" y="969353"/>
                  <a:pt x="0" y="925954"/>
                  <a:pt x="0" y="872418"/>
                </a:cubicBezTo>
                <a:lnTo>
                  <a:pt x="0" y="969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551" tIns="38551" rIns="38551" bIns="3855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/>
              <a:t>Quantum Approximate Optimization Algorithm </a:t>
            </a:r>
            <a:r>
              <a:rPr lang="en-US" sz="1600" kern="1200" dirty="0"/>
              <a:t>(QAOA)</a:t>
            </a:r>
            <a:endParaRPr lang="pt-PT" sz="1600" kern="1200" dirty="0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7336189F-93AE-44DA-D37F-A57BE0E0A5F4}"/>
              </a:ext>
            </a:extLst>
          </p:cNvPr>
          <p:cNvSpPr/>
          <p:nvPr/>
        </p:nvSpPr>
        <p:spPr>
          <a:xfrm rot="2142401">
            <a:off x="5411676" y="5708240"/>
            <a:ext cx="955010" cy="40429"/>
          </a:xfrm>
          <a:custGeom>
            <a:avLst/>
            <a:gdLst>
              <a:gd name="connsiteX0" fmla="*/ 0 w 955010"/>
              <a:gd name="connsiteY0" fmla="*/ 20214 h 40429"/>
              <a:gd name="connsiteX1" fmla="*/ 955010 w 955010"/>
              <a:gd name="connsiteY1" fmla="*/ 20214 h 4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5010" h="40429">
                <a:moveTo>
                  <a:pt x="0" y="20214"/>
                </a:moveTo>
                <a:lnTo>
                  <a:pt x="955010" y="20214"/>
                </a:lnTo>
              </a:path>
            </a:pathLst>
          </a:custGeom>
          <a:noFill/>
          <a:ln>
            <a:solidFill>
              <a:srgbClr val="EFEEE9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6330" tIns="-3662" rIns="466330" bIns="-36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350B834E-8796-DFA9-9B9A-5B27A7A28807}"/>
              </a:ext>
            </a:extLst>
          </p:cNvPr>
          <p:cNvSpPr/>
          <p:nvPr/>
        </p:nvSpPr>
        <p:spPr>
          <a:xfrm>
            <a:off x="6276922" y="5522467"/>
            <a:ext cx="1938707" cy="969353"/>
          </a:xfrm>
          <a:custGeom>
            <a:avLst/>
            <a:gdLst>
              <a:gd name="connsiteX0" fmla="*/ 0 w 1938707"/>
              <a:gd name="connsiteY0" fmla="*/ 96935 h 969353"/>
              <a:gd name="connsiteX1" fmla="*/ 96935 w 1938707"/>
              <a:gd name="connsiteY1" fmla="*/ 0 h 969353"/>
              <a:gd name="connsiteX2" fmla="*/ 1841772 w 1938707"/>
              <a:gd name="connsiteY2" fmla="*/ 0 h 969353"/>
              <a:gd name="connsiteX3" fmla="*/ 1938707 w 1938707"/>
              <a:gd name="connsiteY3" fmla="*/ 96935 h 969353"/>
              <a:gd name="connsiteX4" fmla="*/ 1938707 w 1938707"/>
              <a:gd name="connsiteY4" fmla="*/ 872418 h 969353"/>
              <a:gd name="connsiteX5" fmla="*/ 1841772 w 1938707"/>
              <a:gd name="connsiteY5" fmla="*/ 969353 h 969353"/>
              <a:gd name="connsiteX6" fmla="*/ 96935 w 1938707"/>
              <a:gd name="connsiteY6" fmla="*/ 969353 h 969353"/>
              <a:gd name="connsiteX7" fmla="*/ 0 w 1938707"/>
              <a:gd name="connsiteY7" fmla="*/ 872418 h 969353"/>
              <a:gd name="connsiteX8" fmla="*/ 0 w 1938707"/>
              <a:gd name="connsiteY8" fmla="*/ 96935 h 9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8707" h="969353">
                <a:moveTo>
                  <a:pt x="0" y="96935"/>
                </a:moveTo>
                <a:cubicBezTo>
                  <a:pt x="0" y="43399"/>
                  <a:pt x="43399" y="0"/>
                  <a:pt x="96935" y="0"/>
                </a:cubicBezTo>
                <a:lnTo>
                  <a:pt x="1841772" y="0"/>
                </a:lnTo>
                <a:cubicBezTo>
                  <a:pt x="1895308" y="0"/>
                  <a:pt x="1938707" y="43399"/>
                  <a:pt x="1938707" y="96935"/>
                </a:cubicBezTo>
                <a:lnTo>
                  <a:pt x="1938707" y="872418"/>
                </a:lnTo>
                <a:cubicBezTo>
                  <a:pt x="1938707" y="925954"/>
                  <a:pt x="1895308" y="969353"/>
                  <a:pt x="1841772" y="969353"/>
                </a:cubicBezTo>
                <a:lnTo>
                  <a:pt x="96935" y="969353"/>
                </a:lnTo>
                <a:cubicBezTo>
                  <a:pt x="43399" y="969353"/>
                  <a:pt x="0" y="925954"/>
                  <a:pt x="0" y="872418"/>
                </a:cubicBezTo>
                <a:lnTo>
                  <a:pt x="0" y="9693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551" tIns="38551" rIns="38551" bIns="3855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/>
              <a:t>Qubit Efficient MaxCut </a:t>
            </a:r>
            <a:r>
              <a:rPr lang="en-US" sz="1600" b="1" kern="1200" dirty="0" err="1"/>
              <a:t>Heuristc</a:t>
            </a:r>
            <a:r>
              <a:rPr lang="en-US" sz="1600" b="1" kern="1200" dirty="0"/>
              <a:t> Algorithm </a:t>
            </a:r>
            <a:r>
              <a:rPr lang="en-US" sz="1600" kern="1200" dirty="0"/>
              <a:t>(QEMC)</a:t>
            </a:r>
            <a:endParaRPr lang="pt-PT" sz="1600" kern="1200" dirty="0"/>
          </a:p>
        </p:txBody>
      </p:sp>
      <p:sp>
        <p:nvSpPr>
          <p:cNvPr id="39" name="Chaveta à direita 38">
            <a:extLst>
              <a:ext uri="{FF2B5EF4-FFF2-40B4-BE49-F238E27FC236}">
                <a16:creationId xmlns:a16="http://schemas.microsoft.com/office/drawing/2014/main" id="{E777F0B5-D64D-4E4C-76ED-25182AADFB2E}"/>
              </a:ext>
            </a:extLst>
          </p:cNvPr>
          <p:cNvSpPr/>
          <p:nvPr/>
        </p:nvSpPr>
        <p:spPr>
          <a:xfrm>
            <a:off x="8309430" y="4426857"/>
            <a:ext cx="754742" cy="2066018"/>
          </a:xfrm>
          <a:prstGeom prst="rightBrace">
            <a:avLst>
              <a:gd name="adj1" fmla="val 43400"/>
              <a:gd name="adj2" fmla="val 50000"/>
            </a:avLst>
          </a:prstGeom>
          <a:ln w="12700">
            <a:solidFill>
              <a:srgbClr val="EFEE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FFEA12-A3EF-3FA6-ABF7-68989E3BA1BB}"/>
              </a:ext>
            </a:extLst>
          </p:cNvPr>
          <p:cNvGrpSpPr/>
          <p:nvPr/>
        </p:nvGrpSpPr>
        <p:grpSpPr>
          <a:xfrm>
            <a:off x="9388103" y="4975666"/>
            <a:ext cx="1940400" cy="968400"/>
            <a:chOff x="5917117" y="2658016"/>
            <a:chExt cx="1538925" cy="769462"/>
          </a:xfrm>
          <a:solidFill>
            <a:srgbClr val="715629"/>
          </a:solidFill>
        </p:grpSpPr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0C4E1537-BB73-3DAA-AA6F-D881133C1A2C}"/>
                </a:ext>
              </a:extLst>
            </p:cNvPr>
            <p:cNvSpPr/>
            <p:nvPr/>
          </p:nvSpPr>
          <p:spPr>
            <a:xfrm>
              <a:off x="5917117" y="2658016"/>
              <a:ext cx="1538925" cy="76946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600"/>
            </a:p>
          </p:txBody>
        </p:sp>
        <p:sp>
          <p:nvSpPr>
            <p:cNvPr id="42" name="Retângulo: Cantos Arredondados 4">
              <a:extLst>
                <a:ext uri="{FF2B5EF4-FFF2-40B4-BE49-F238E27FC236}">
                  <a16:creationId xmlns:a16="http://schemas.microsoft.com/office/drawing/2014/main" id="{C1A54FB9-AA5D-9444-CACC-D7DDAF18665E}"/>
                </a:ext>
              </a:extLst>
            </p:cNvPr>
            <p:cNvSpPr txBox="1"/>
            <p:nvPr/>
          </p:nvSpPr>
          <p:spPr>
            <a:xfrm>
              <a:off x="5939654" y="2680553"/>
              <a:ext cx="1493851" cy="724388"/>
            </a:xfrm>
            <a:prstGeom prst="round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600" b="1" dirty="0" err="1"/>
                <a:t>iQAQE</a:t>
              </a:r>
              <a:r>
                <a:rPr lang="pt-PT" sz="1600" b="1" kern="1200" dirty="0"/>
                <a:t> Framework </a:t>
              </a:r>
              <a:r>
                <a:rPr lang="pt-PT" sz="1600" kern="1200" dirty="0"/>
                <a:t>(</a:t>
              </a:r>
              <a:r>
                <a:rPr lang="pt-PT" sz="1600" kern="1200" dirty="0" err="1"/>
                <a:t>Interpolation</a:t>
              </a:r>
              <a:r>
                <a:rPr lang="pt-PT" sz="1600" kern="1200" dirty="0"/>
                <a:t>)</a:t>
              </a:r>
            </a:p>
          </p:txBody>
        </p:sp>
      </p:grpSp>
      <p:pic>
        <p:nvPicPr>
          <p:cNvPr id="43" name="Imagem 42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E17D5F0A-FC5F-E087-F49B-0C7BE06D2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44" name="Imagem 43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1DA7C1DD-D6FF-B27E-9527-06447438B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45" name="Imagem 44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2FDD2E86-4AD8-A25E-7B1D-D52E7C408C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sp>
        <p:nvSpPr>
          <p:cNvPr id="46" name="Seta: Para Baixo 45">
            <a:extLst>
              <a:ext uri="{FF2B5EF4-FFF2-40B4-BE49-F238E27FC236}">
                <a16:creationId xmlns:a16="http://schemas.microsoft.com/office/drawing/2014/main" id="{6030C09E-17C3-9173-4E07-CD70A10AE0C7}"/>
              </a:ext>
            </a:extLst>
          </p:cNvPr>
          <p:cNvSpPr/>
          <p:nvPr/>
        </p:nvSpPr>
        <p:spPr>
          <a:xfrm>
            <a:off x="9948568" y="2886575"/>
            <a:ext cx="819467" cy="1629816"/>
          </a:xfrm>
          <a:custGeom>
            <a:avLst/>
            <a:gdLst>
              <a:gd name="connsiteX0" fmla="*/ 0 w 819467"/>
              <a:gd name="connsiteY0" fmla="*/ 1064097 h 1629816"/>
              <a:gd name="connsiteX1" fmla="*/ 204867 w 819467"/>
              <a:gd name="connsiteY1" fmla="*/ 1064097 h 1629816"/>
              <a:gd name="connsiteX2" fmla="*/ 204867 w 819467"/>
              <a:gd name="connsiteY2" fmla="*/ 0 h 1629816"/>
              <a:gd name="connsiteX3" fmla="*/ 614600 w 819467"/>
              <a:gd name="connsiteY3" fmla="*/ 0 h 1629816"/>
              <a:gd name="connsiteX4" fmla="*/ 614600 w 819467"/>
              <a:gd name="connsiteY4" fmla="*/ 1064097 h 1629816"/>
              <a:gd name="connsiteX5" fmla="*/ 819467 w 819467"/>
              <a:gd name="connsiteY5" fmla="*/ 1064097 h 1629816"/>
              <a:gd name="connsiteX6" fmla="*/ 409734 w 819467"/>
              <a:gd name="connsiteY6" fmla="*/ 1629816 h 1629816"/>
              <a:gd name="connsiteX7" fmla="*/ 0 w 819467"/>
              <a:gd name="connsiteY7" fmla="*/ 1064097 h 162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467" h="1629816" fill="none" extrusionOk="0">
                <a:moveTo>
                  <a:pt x="0" y="1064097"/>
                </a:moveTo>
                <a:cubicBezTo>
                  <a:pt x="81971" y="1052868"/>
                  <a:pt x="114514" y="1052396"/>
                  <a:pt x="204867" y="1064097"/>
                </a:cubicBezTo>
                <a:cubicBezTo>
                  <a:pt x="171447" y="852794"/>
                  <a:pt x="121217" y="402295"/>
                  <a:pt x="204867" y="0"/>
                </a:cubicBezTo>
                <a:cubicBezTo>
                  <a:pt x="385276" y="-23898"/>
                  <a:pt x="457559" y="-33380"/>
                  <a:pt x="614600" y="0"/>
                </a:cubicBezTo>
                <a:cubicBezTo>
                  <a:pt x="651230" y="188141"/>
                  <a:pt x="522848" y="944730"/>
                  <a:pt x="614600" y="1064097"/>
                </a:cubicBezTo>
                <a:cubicBezTo>
                  <a:pt x="701831" y="1069800"/>
                  <a:pt x="797210" y="1072419"/>
                  <a:pt x="819467" y="1064097"/>
                </a:cubicBezTo>
                <a:cubicBezTo>
                  <a:pt x="655478" y="1196004"/>
                  <a:pt x="510699" y="1585528"/>
                  <a:pt x="409734" y="1629816"/>
                </a:cubicBezTo>
                <a:cubicBezTo>
                  <a:pt x="316042" y="1527944"/>
                  <a:pt x="164031" y="1334548"/>
                  <a:pt x="0" y="1064097"/>
                </a:cubicBezTo>
                <a:close/>
              </a:path>
              <a:path w="819467" h="1629816" stroke="0" extrusionOk="0">
                <a:moveTo>
                  <a:pt x="0" y="1064097"/>
                </a:moveTo>
                <a:cubicBezTo>
                  <a:pt x="83863" y="1046311"/>
                  <a:pt x="143292" y="1079540"/>
                  <a:pt x="204867" y="1064097"/>
                </a:cubicBezTo>
                <a:cubicBezTo>
                  <a:pt x="117839" y="799000"/>
                  <a:pt x="218483" y="311046"/>
                  <a:pt x="204867" y="0"/>
                </a:cubicBezTo>
                <a:cubicBezTo>
                  <a:pt x="274960" y="-27499"/>
                  <a:pt x="522876" y="13578"/>
                  <a:pt x="614600" y="0"/>
                </a:cubicBezTo>
                <a:cubicBezTo>
                  <a:pt x="697055" y="236680"/>
                  <a:pt x="646957" y="623250"/>
                  <a:pt x="614600" y="1064097"/>
                </a:cubicBezTo>
                <a:cubicBezTo>
                  <a:pt x="639607" y="1074643"/>
                  <a:pt x="725407" y="1052599"/>
                  <a:pt x="819467" y="1064097"/>
                </a:cubicBezTo>
                <a:cubicBezTo>
                  <a:pt x="703655" y="1281644"/>
                  <a:pt x="493685" y="1518153"/>
                  <a:pt x="409734" y="1629816"/>
                </a:cubicBezTo>
                <a:cubicBezTo>
                  <a:pt x="314269" y="1450545"/>
                  <a:pt x="134019" y="1262031"/>
                  <a:pt x="0" y="1064097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rgbClr val="2E2E2E"/>
            </a:solidFill>
            <a:extLst>
              <a:ext uri="{C807C97D-BFC1-408E-A445-0C87EB9F89A2}">
                <ask:lineSketchStyleProps xmlns:ask="http://schemas.microsoft.com/office/drawing/2018/sketchyshapes" sd="3670240538">
                  <a:prstGeom prst="downArrow">
                    <a:avLst>
                      <a:gd name="adj1" fmla="val 50000"/>
                      <a:gd name="adj2" fmla="val 6903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1346FB63-4389-CDB8-F50C-DBA45C3BE5E8}"/>
              </a:ext>
            </a:extLst>
          </p:cNvPr>
          <p:cNvGrpSpPr/>
          <p:nvPr/>
        </p:nvGrpSpPr>
        <p:grpSpPr>
          <a:xfrm>
            <a:off x="9388103" y="1458900"/>
            <a:ext cx="1940402" cy="968400"/>
            <a:chOff x="9388101" y="2177143"/>
            <a:chExt cx="1940402" cy="968400"/>
          </a:xfrm>
        </p:grpSpPr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FD14DB9B-07B8-A6DD-B681-9186C5FCCE98}"/>
                </a:ext>
              </a:extLst>
            </p:cNvPr>
            <p:cNvSpPr txBox="1"/>
            <p:nvPr/>
          </p:nvSpPr>
          <p:spPr>
            <a:xfrm>
              <a:off x="9388103" y="2177143"/>
              <a:ext cx="1940400" cy="968400"/>
            </a:xfrm>
            <a:prstGeom prst="roundRect">
              <a:avLst/>
            </a:prstGeom>
            <a:solidFill>
              <a:srgbClr val="715629"/>
            </a:solidFill>
            <a:ln>
              <a:solidFill>
                <a:srgbClr val="EFEEE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BC8E4AB7-FC22-BBE1-8AF4-D3AC07ED95D3}"/>
                </a:ext>
              </a:extLst>
            </p:cNvPr>
            <p:cNvSpPr txBox="1"/>
            <p:nvPr/>
          </p:nvSpPr>
          <p:spPr>
            <a:xfrm>
              <a:off x="9388101" y="2368955"/>
              <a:ext cx="194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Proposed algorithm</a:t>
              </a:r>
            </a:p>
          </p:txBody>
        </p:sp>
      </p:grpSp>
      <p:sp>
        <p:nvSpPr>
          <p:cNvPr id="79" name="Título 1">
            <a:extLst>
              <a:ext uri="{FF2B5EF4-FFF2-40B4-BE49-F238E27FC236}">
                <a16:creationId xmlns:a16="http://schemas.microsoft.com/office/drawing/2014/main" id="{209C045B-40EA-6831-9B31-0F16D2365BD7}"/>
              </a:ext>
            </a:extLst>
          </p:cNvPr>
          <p:cNvSpPr txBox="1">
            <a:spLocks/>
          </p:cNvSpPr>
          <p:nvPr/>
        </p:nvSpPr>
        <p:spPr>
          <a:xfrm rot="5400000">
            <a:off x="9405822" y="3348936"/>
            <a:ext cx="4943478" cy="438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Novel Variational Quantum Algorithms for </a:t>
            </a:r>
            <a:r>
              <a:rPr lang="en-US" sz="1600" dirty="0">
                <a:solidFill>
                  <a:schemeClr val="accent5"/>
                </a:solidFill>
                <a:ea typeface="+mn-ea"/>
                <a:cs typeface="+mn-cs"/>
              </a:rPr>
              <a:t>MaxCut</a:t>
            </a:r>
          </a:p>
        </p:txBody>
      </p:sp>
    </p:spTree>
    <p:extLst>
      <p:ext uri="{BB962C8B-B14F-4D97-AF65-F5344CB8AC3E}">
        <p14:creationId xmlns:p14="http://schemas.microsoft.com/office/powerpoint/2010/main" val="2577474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39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41AFA2BE-4943-4DBD-BBFF-48D6EE051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6">
            <a:extLst>
              <a:ext uri="{FF2B5EF4-FFF2-40B4-BE49-F238E27FC236}">
                <a16:creationId xmlns:a16="http://schemas.microsoft.com/office/drawing/2014/main" id="{D25B77B7-6DF5-49D7-97A5-BA2E2CCEB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4436990"/>
            <a:ext cx="10346836" cy="2421011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591839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832307 w 9288370"/>
              <a:gd name="connsiteY3" fmla="*/ 1538702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456865 w 9288370"/>
              <a:gd name="connsiteY6" fmla="*/ 1510292 h 1857909"/>
              <a:gd name="connsiteX7" fmla="*/ 1463005 w 9288370"/>
              <a:gd name="connsiteY7" fmla="*/ 1511279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952094 w 9288370"/>
              <a:gd name="connsiteY51" fmla="*/ 409302 h 1857909"/>
              <a:gd name="connsiteX52" fmla="*/ 8231938 w 9288370"/>
              <a:gd name="connsiteY52" fmla="*/ 259259 h 1857909"/>
              <a:gd name="connsiteX53" fmla="*/ 8428864 w 9288370"/>
              <a:gd name="connsiteY53" fmla="*/ 208471 h 1857909"/>
              <a:gd name="connsiteX54" fmla="*/ 8616510 w 9288370"/>
              <a:gd name="connsiteY54" fmla="*/ 161973 h 1857909"/>
              <a:gd name="connsiteX55" fmla="*/ 8826766 w 9288370"/>
              <a:gd name="connsiteY55" fmla="*/ 152111 h 1857909"/>
              <a:gd name="connsiteX56" fmla="*/ 8917647 w 9288370"/>
              <a:gd name="connsiteY56" fmla="*/ 112232 h 1857909"/>
              <a:gd name="connsiteX57" fmla="*/ 9182272 w 9288370"/>
              <a:gd name="connsiteY57" fmla="*/ 37171 h 1857909"/>
              <a:gd name="connsiteX58" fmla="*/ 9232990 w 9288370"/>
              <a:gd name="connsiteY58" fmla="*/ 24074 h 1857909"/>
              <a:gd name="connsiteX59" fmla="*/ 9288370 w 9288370"/>
              <a:gd name="connsiteY59" fmla="*/ 0 h 1857909"/>
              <a:gd name="connsiteX60" fmla="*/ 0 w 9288370"/>
              <a:gd name="connsiteY60" fmla="*/ 0 h 1857909"/>
              <a:gd name="connsiteX61" fmla="*/ 0 w 9288370"/>
              <a:gd name="connsiteY61" fmla="*/ 1591839 h 1857909"/>
              <a:gd name="connsiteX0" fmla="*/ 0 w 9288370"/>
              <a:gd name="connsiteY0" fmla="*/ 1591839 h 1732689"/>
              <a:gd name="connsiteX1" fmla="*/ 144286 w 9288370"/>
              <a:gd name="connsiteY1" fmla="*/ 1640014 h 1732689"/>
              <a:gd name="connsiteX2" fmla="*/ 370426 w 9288370"/>
              <a:gd name="connsiteY2" fmla="*/ 1702965 h 1732689"/>
              <a:gd name="connsiteX3" fmla="*/ 832307 w 9288370"/>
              <a:gd name="connsiteY3" fmla="*/ 1538702 h 1732689"/>
              <a:gd name="connsiteX4" fmla="*/ 971617 w 9288370"/>
              <a:gd name="connsiteY4" fmla="*/ 1522494 h 1732689"/>
              <a:gd name="connsiteX5" fmla="*/ 1186668 w 9288370"/>
              <a:gd name="connsiteY5" fmla="*/ 1521861 h 1732689"/>
              <a:gd name="connsiteX6" fmla="*/ 1456865 w 9288370"/>
              <a:gd name="connsiteY6" fmla="*/ 1510292 h 1732689"/>
              <a:gd name="connsiteX7" fmla="*/ 1463005 w 9288370"/>
              <a:gd name="connsiteY7" fmla="*/ 1511279 h 1732689"/>
              <a:gd name="connsiteX8" fmla="*/ 1604999 w 9288370"/>
              <a:gd name="connsiteY8" fmla="*/ 1513599 h 1732689"/>
              <a:gd name="connsiteX9" fmla="*/ 1717911 w 9288370"/>
              <a:gd name="connsiteY9" fmla="*/ 1497764 h 1732689"/>
              <a:gd name="connsiteX10" fmla="*/ 1794234 w 9288370"/>
              <a:gd name="connsiteY10" fmla="*/ 1464331 h 1732689"/>
              <a:gd name="connsiteX11" fmla="*/ 2101780 w 9288370"/>
              <a:gd name="connsiteY11" fmla="*/ 1409907 h 1732689"/>
              <a:gd name="connsiteX12" fmla="*/ 2244830 w 9288370"/>
              <a:gd name="connsiteY12" fmla="*/ 1388540 h 1732689"/>
              <a:gd name="connsiteX13" fmla="*/ 2428648 w 9288370"/>
              <a:gd name="connsiteY13" fmla="*/ 1372736 h 1732689"/>
              <a:gd name="connsiteX14" fmla="*/ 2645882 w 9288370"/>
              <a:gd name="connsiteY14" fmla="*/ 1341971 h 1732689"/>
              <a:gd name="connsiteX15" fmla="*/ 2707413 w 9288370"/>
              <a:gd name="connsiteY15" fmla="*/ 1347156 h 1732689"/>
              <a:gd name="connsiteX16" fmla="*/ 2843134 w 9288370"/>
              <a:gd name="connsiteY16" fmla="*/ 1323561 h 1732689"/>
              <a:gd name="connsiteX17" fmla="*/ 2923804 w 9288370"/>
              <a:gd name="connsiteY17" fmla="*/ 1314224 h 1732689"/>
              <a:gd name="connsiteX18" fmla="*/ 2953618 w 9288370"/>
              <a:gd name="connsiteY18" fmla="*/ 1318186 h 1732689"/>
              <a:gd name="connsiteX19" fmla="*/ 2995816 w 9288370"/>
              <a:gd name="connsiteY19" fmla="*/ 1318670 h 1732689"/>
              <a:gd name="connsiteX20" fmla="*/ 3352700 w 9288370"/>
              <a:gd name="connsiteY20" fmla="*/ 1264183 h 1732689"/>
              <a:gd name="connsiteX21" fmla="*/ 3444611 w 9288370"/>
              <a:gd name="connsiteY21" fmla="*/ 1236739 h 1732689"/>
              <a:gd name="connsiteX22" fmla="*/ 3650072 w 9288370"/>
              <a:gd name="connsiteY22" fmla="*/ 1217421 h 1732689"/>
              <a:gd name="connsiteX23" fmla="*/ 3707853 w 9288370"/>
              <a:gd name="connsiteY23" fmla="*/ 1241722 h 1732689"/>
              <a:gd name="connsiteX24" fmla="*/ 3925616 w 9288370"/>
              <a:gd name="connsiteY24" fmla="*/ 1253751 h 1732689"/>
              <a:gd name="connsiteX25" fmla="*/ 3954387 w 9288370"/>
              <a:gd name="connsiteY25" fmla="*/ 1263789 h 1732689"/>
              <a:gd name="connsiteX26" fmla="*/ 3995849 w 9288370"/>
              <a:gd name="connsiteY26" fmla="*/ 1272939 h 1732689"/>
              <a:gd name="connsiteX27" fmla="*/ 4067546 w 9288370"/>
              <a:gd name="connsiteY27" fmla="*/ 1294697 h 1732689"/>
              <a:gd name="connsiteX28" fmla="*/ 4190310 w 9288370"/>
              <a:gd name="connsiteY28" fmla="*/ 1307786 h 1732689"/>
              <a:gd name="connsiteX29" fmla="*/ 4230008 w 9288370"/>
              <a:gd name="connsiteY29" fmla="*/ 1303546 h 1732689"/>
              <a:gd name="connsiteX30" fmla="*/ 4575478 w 9288370"/>
              <a:gd name="connsiteY30" fmla="*/ 1261726 h 1732689"/>
              <a:gd name="connsiteX31" fmla="*/ 4650026 w 9288370"/>
              <a:gd name="connsiteY31" fmla="*/ 1265798 h 1732689"/>
              <a:gd name="connsiteX32" fmla="*/ 4792008 w 9288370"/>
              <a:gd name="connsiteY32" fmla="*/ 1243899 h 1732689"/>
              <a:gd name="connsiteX33" fmla="*/ 4954126 w 9288370"/>
              <a:gd name="connsiteY33" fmla="*/ 1204617 h 1732689"/>
              <a:gd name="connsiteX34" fmla="*/ 5309678 w 9288370"/>
              <a:gd name="connsiteY34" fmla="*/ 1128278 h 1732689"/>
              <a:gd name="connsiteX35" fmla="*/ 5474724 w 9288370"/>
              <a:gd name="connsiteY35" fmla="*/ 1091167 h 1732689"/>
              <a:gd name="connsiteX36" fmla="*/ 5612132 w 9288370"/>
              <a:gd name="connsiteY36" fmla="*/ 1051509 h 1732689"/>
              <a:gd name="connsiteX37" fmla="*/ 5776618 w 9288370"/>
              <a:gd name="connsiteY37" fmla="*/ 1053037 h 1732689"/>
              <a:gd name="connsiteX38" fmla="*/ 5785786 w 9288370"/>
              <a:gd name="connsiteY38" fmla="*/ 1051213 h 1732689"/>
              <a:gd name="connsiteX39" fmla="*/ 5829381 w 9288370"/>
              <a:gd name="connsiteY39" fmla="*/ 1046878 h 1732689"/>
              <a:gd name="connsiteX40" fmla="*/ 5943596 w 9288370"/>
              <a:gd name="connsiteY40" fmla="*/ 1043237 h 1732689"/>
              <a:gd name="connsiteX41" fmla="*/ 5985730 w 9288370"/>
              <a:gd name="connsiteY41" fmla="*/ 1035396 h 1732689"/>
              <a:gd name="connsiteX42" fmla="*/ 6103109 w 9288370"/>
              <a:gd name="connsiteY42" fmla="*/ 1019019 h 1732689"/>
              <a:gd name="connsiteX43" fmla="*/ 6222406 w 9288370"/>
              <a:gd name="connsiteY43" fmla="*/ 985341 h 1732689"/>
              <a:gd name="connsiteX44" fmla="*/ 6598672 w 9288370"/>
              <a:gd name="connsiteY44" fmla="*/ 902062 h 1732689"/>
              <a:gd name="connsiteX45" fmla="*/ 6766149 w 9288370"/>
              <a:gd name="connsiteY45" fmla="*/ 846132 h 1732689"/>
              <a:gd name="connsiteX46" fmla="*/ 6886312 w 9288370"/>
              <a:gd name="connsiteY46" fmla="*/ 781877 h 1732689"/>
              <a:gd name="connsiteX47" fmla="*/ 7006457 w 9288370"/>
              <a:gd name="connsiteY47" fmla="*/ 699758 h 1732689"/>
              <a:gd name="connsiteX48" fmla="*/ 7231643 w 9288370"/>
              <a:gd name="connsiteY48" fmla="*/ 640778 h 1732689"/>
              <a:gd name="connsiteX49" fmla="*/ 7363123 w 9288370"/>
              <a:gd name="connsiteY49" fmla="*/ 593682 h 1732689"/>
              <a:gd name="connsiteX50" fmla="*/ 7588368 w 9288370"/>
              <a:gd name="connsiteY50" fmla="*/ 531129 h 1732689"/>
              <a:gd name="connsiteX51" fmla="*/ 7952094 w 9288370"/>
              <a:gd name="connsiteY51" fmla="*/ 409302 h 1732689"/>
              <a:gd name="connsiteX52" fmla="*/ 8231938 w 9288370"/>
              <a:gd name="connsiteY52" fmla="*/ 259259 h 1732689"/>
              <a:gd name="connsiteX53" fmla="*/ 8428864 w 9288370"/>
              <a:gd name="connsiteY53" fmla="*/ 208471 h 1732689"/>
              <a:gd name="connsiteX54" fmla="*/ 8616510 w 9288370"/>
              <a:gd name="connsiteY54" fmla="*/ 161973 h 1732689"/>
              <a:gd name="connsiteX55" fmla="*/ 8826766 w 9288370"/>
              <a:gd name="connsiteY55" fmla="*/ 152111 h 1732689"/>
              <a:gd name="connsiteX56" fmla="*/ 8917647 w 9288370"/>
              <a:gd name="connsiteY56" fmla="*/ 112232 h 1732689"/>
              <a:gd name="connsiteX57" fmla="*/ 9182272 w 9288370"/>
              <a:gd name="connsiteY57" fmla="*/ 37171 h 1732689"/>
              <a:gd name="connsiteX58" fmla="*/ 9232990 w 9288370"/>
              <a:gd name="connsiteY58" fmla="*/ 24074 h 1732689"/>
              <a:gd name="connsiteX59" fmla="*/ 9288370 w 9288370"/>
              <a:gd name="connsiteY59" fmla="*/ 0 h 1732689"/>
              <a:gd name="connsiteX60" fmla="*/ 0 w 9288370"/>
              <a:gd name="connsiteY60" fmla="*/ 0 h 1732689"/>
              <a:gd name="connsiteX61" fmla="*/ 0 w 9288370"/>
              <a:gd name="connsiteY61" fmla="*/ 1591839 h 1732689"/>
              <a:gd name="connsiteX0" fmla="*/ 0 w 9288370"/>
              <a:gd name="connsiteY0" fmla="*/ 1591839 h 1643665"/>
              <a:gd name="connsiteX1" fmla="*/ 144286 w 9288370"/>
              <a:gd name="connsiteY1" fmla="*/ 1640014 h 1643665"/>
              <a:gd name="connsiteX2" fmla="*/ 546717 w 9288370"/>
              <a:gd name="connsiteY2" fmla="*/ 1589982 h 1643665"/>
              <a:gd name="connsiteX3" fmla="*/ 832307 w 9288370"/>
              <a:gd name="connsiteY3" fmla="*/ 1538702 h 1643665"/>
              <a:gd name="connsiteX4" fmla="*/ 971617 w 9288370"/>
              <a:gd name="connsiteY4" fmla="*/ 1522494 h 1643665"/>
              <a:gd name="connsiteX5" fmla="*/ 1186668 w 9288370"/>
              <a:gd name="connsiteY5" fmla="*/ 1521861 h 1643665"/>
              <a:gd name="connsiteX6" fmla="*/ 1456865 w 9288370"/>
              <a:gd name="connsiteY6" fmla="*/ 1510292 h 1643665"/>
              <a:gd name="connsiteX7" fmla="*/ 1463005 w 9288370"/>
              <a:gd name="connsiteY7" fmla="*/ 1511279 h 1643665"/>
              <a:gd name="connsiteX8" fmla="*/ 1604999 w 9288370"/>
              <a:gd name="connsiteY8" fmla="*/ 1513599 h 1643665"/>
              <a:gd name="connsiteX9" fmla="*/ 1717911 w 9288370"/>
              <a:gd name="connsiteY9" fmla="*/ 1497764 h 1643665"/>
              <a:gd name="connsiteX10" fmla="*/ 1794234 w 9288370"/>
              <a:gd name="connsiteY10" fmla="*/ 1464331 h 1643665"/>
              <a:gd name="connsiteX11" fmla="*/ 2101780 w 9288370"/>
              <a:gd name="connsiteY11" fmla="*/ 1409907 h 1643665"/>
              <a:gd name="connsiteX12" fmla="*/ 2244830 w 9288370"/>
              <a:gd name="connsiteY12" fmla="*/ 1388540 h 1643665"/>
              <a:gd name="connsiteX13" fmla="*/ 2428648 w 9288370"/>
              <a:gd name="connsiteY13" fmla="*/ 1372736 h 1643665"/>
              <a:gd name="connsiteX14" fmla="*/ 2645882 w 9288370"/>
              <a:gd name="connsiteY14" fmla="*/ 1341971 h 1643665"/>
              <a:gd name="connsiteX15" fmla="*/ 2707413 w 9288370"/>
              <a:gd name="connsiteY15" fmla="*/ 1347156 h 1643665"/>
              <a:gd name="connsiteX16" fmla="*/ 2843134 w 9288370"/>
              <a:gd name="connsiteY16" fmla="*/ 1323561 h 1643665"/>
              <a:gd name="connsiteX17" fmla="*/ 2923804 w 9288370"/>
              <a:gd name="connsiteY17" fmla="*/ 1314224 h 1643665"/>
              <a:gd name="connsiteX18" fmla="*/ 2953618 w 9288370"/>
              <a:gd name="connsiteY18" fmla="*/ 1318186 h 1643665"/>
              <a:gd name="connsiteX19" fmla="*/ 2995816 w 9288370"/>
              <a:gd name="connsiteY19" fmla="*/ 1318670 h 1643665"/>
              <a:gd name="connsiteX20" fmla="*/ 3352700 w 9288370"/>
              <a:gd name="connsiteY20" fmla="*/ 1264183 h 1643665"/>
              <a:gd name="connsiteX21" fmla="*/ 3444611 w 9288370"/>
              <a:gd name="connsiteY21" fmla="*/ 1236739 h 1643665"/>
              <a:gd name="connsiteX22" fmla="*/ 3650072 w 9288370"/>
              <a:gd name="connsiteY22" fmla="*/ 1217421 h 1643665"/>
              <a:gd name="connsiteX23" fmla="*/ 3707853 w 9288370"/>
              <a:gd name="connsiteY23" fmla="*/ 1241722 h 1643665"/>
              <a:gd name="connsiteX24" fmla="*/ 3925616 w 9288370"/>
              <a:gd name="connsiteY24" fmla="*/ 1253751 h 1643665"/>
              <a:gd name="connsiteX25" fmla="*/ 3954387 w 9288370"/>
              <a:gd name="connsiteY25" fmla="*/ 1263789 h 1643665"/>
              <a:gd name="connsiteX26" fmla="*/ 3995849 w 9288370"/>
              <a:gd name="connsiteY26" fmla="*/ 1272939 h 1643665"/>
              <a:gd name="connsiteX27" fmla="*/ 4067546 w 9288370"/>
              <a:gd name="connsiteY27" fmla="*/ 1294697 h 1643665"/>
              <a:gd name="connsiteX28" fmla="*/ 4190310 w 9288370"/>
              <a:gd name="connsiteY28" fmla="*/ 1307786 h 1643665"/>
              <a:gd name="connsiteX29" fmla="*/ 4230008 w 9288370"/>
              <a:gd name="connsiteY29" fmla="*/ 1303546 h 1643665"/>
              <a:gd name="connsiteX30" fmla="*/ 4575478 w 9288370"/>
              <a:gd name="connsiteY30" fmla="*/ 1261726 h 1643665"/>
              <a:gd name="connsiteX31" fmla="*/ 4650026 w 9288370"/>
              <a:gd name="connsiteY31" fmla="*/ 1265798 h 1643665"/>
              <a:gd name="connsiteX32" fmla="*/ 4792008 w 9288370"/>
              <a:gd name="connsiteY32" fmla="*/ 1243899 h 1643665"/>
              <a:gd name="connsiteX33" fmla="*/ 4954126 w 9288370"/>
              <a:gd name="connsiteY33" fmla="*/ 1204617 h 1643665"/>
              <a:gd name="connsiteX34" fmla="*/ 5309678 w 9288370"/>
              <a:gd name="connsiteY34" fmla="*/ 1128278 h 1643665"/>
              <a:gd name="connsiteX35" fmla="*/ 5474724 w 9288370"/>
              <a:gd name="connsiteY35" fmla="*/ 1091167 h 1643665"/>
              <a:gd name="connsiteX36" fmla="*/ 5612132 w 9288370"/>
              <a:gd name="connsiteY36" fmla="*/ 1051509 h 1643665"/>
              <a:gd name="connsiteX37" fmla="*/ 5776618 w 9288370"/>
              <a:gd name="connsiteY37" fmla="*/ 1053037 h 1643665"/>
              <a:gd name="connsiteX38" fmla="*/ 5785786 w 9288370"/>
              <a:gd name="connsiteY38" fmla="*/ 1051213 h 1643665"/>
              <a:gd name="connsiteX39" fmla="*/ 5829381 w 9288370"/>
              <a:gd name="connsiteY39" fmla="*/ 1046878 h 1643665"/>
              <a:gd name="connsiteX40" fmla="*/ 5943596 w 9288370"/>
              <a:gd name="connsiteY40" fmla="*/ 1043237 h 1643665"/>
              <a:gd name="connsiteX41" fmla="*/ 5985730 w 9288370"/>
              <a:gd name="connsiteY41" fmla="*/ 1035396 h 1643665"/>
              <a:gd name="connsiteX42" fmla="*/ 6103109 w 9288370"/>
              <a:gd name="connsiteY42" fmla="*/ 1019019 h 1643665"/>
              <a:gd name="connsiteX43" fmla="*/ 6222406 w 9288370"/>
              <a:gd name="connsiteY43" fmla="*/ 985341 h 1643665"/>
              <a:gd name="connsiteX44" fmla="*/ 6598672 w 9288370"/>
              <a:gd name="connsiteY44" fmla="*/ 902062 h 1643665"/>
              <a:gd name="connsiteX45" fmla="*/ 6766149 w 9288370"/>
              <a:gd name="connsiteY45" fmla="*/ 846132 h 1643665"/>
              <a:gd name="connsiteX46" fmla="*/ 6886312 w 9288370"/>
              <a:gd name="connsiteY46" fmla="*/ 781877 h 1643665"/>
              <a:gd name="connsiteX47" fmla="*/ 7006457 w 9288370"/>
              <a:gd name="connsiteY47" fmla="*/ 699758 h 1643665"/>
              <a:gd name="connsiteX48" fmla="*/ 7231643 w 9288370"/>
              <a:gd name="connsiteY48" fmla="*/ 640778 h 1643665"/>
              <a:gd name="connsiteX49" fmla="*/ 7363123 w 9288370"/>
              <a:gd name="connsiteY49" fmla="*/ 593682 h 1643665"/>
              <a:gd name="connsiteX50" fmla="*/ 7588368 w 9288370"/>
              <a:gd name="connsiteY50" fmla="*/ 531129 h 1643665"/>
              <a:gd name="connsiteX51" fmla="*/ 7952094 w 9288370"/>
              <a:gd name="connsiteY51" fmla="*/ 409302 h 1643665"/>
              <a:gd name="connsiteX52" fmla="*/ 8231938 w 9288370"/>
              <a:gd name="connsiteY52" fmla="*/ 259259 h 1643665"/>
              <a:gd name="connsiteX53" fmla="*/ 8428864 w 9288370"/>
              <a:gd name="connsiteY53" fmla="*/ 208471 h 1643665"/>
              <a:gd name="connsiteX54" fmla="*/ 8616510 w 9288370"/>
              <a:gd name="connsiteY54" fmla="*/ 161973 h 1643665"/>
              <a:gd name="connsiteX55" fmla="*/ 8826766 w 9288370"/>
              <a:gd name="connsiteY55" fmla="*/ 152111 h 1643665"/>
              <a:gd name="connsiteX56" fmla="*/ 8917647 w 9288370"/>
              <a:gd name="connsiteY56" fmla="*/ 112232 h 1643665"/>
              <a:gd name="connsiteX57" fmla="*/ 9182272 w 9288370"/>
              <a:gd name="connsiteY57" fmla="*/ 37171 h 1643665"/>
              <a:gd name="connsiteX58" fmla="*/ 9232990 w 9288370"/>
              <a:gd name="connsiteY58" fmla="*/ 24074 h 1643665"/>
              <a:gd name="connsiteX59" fmla="*/ 9288370 w 9288370"/>
              <a:gd name="connsiteY59" fmla="*/ 0 h 1643665"/>
              <a:gd name="connsiteX60" fmla="*/ 0 w 9288370"/>
              <a:gd name="connsiteY60" fmla="*/ 0 h 1643665"/>
              <a:gd name="connsiteX61" fmla="*/ 0 w 9288370"/>
              <a:gd name="connsiteY61" fmla="*/ 1591839 h 1643665"/>
              <a:gd name="connsiteX0" fmla="*/ 0 w 9288370"/>
              <a:gd name="connsiteY0" fmla="*/ 1591839 h 1640014"/>
              <a:gd name="connsiteX1" fmla="*/ 144286 w 9288370"/>
              <a:gd name="connsiteY1" fmla="*/ 1640014 h 1640014"/>
              <a:gd name="connsiteX2" fmla="*/ 546717 w 9288370"/>
              <a:gd name="connsiteY2" fmla="*/ 1589982 h 1640014"/>
              <a:gd name="connsiteX3" fmla="*/ 832307 w 9288370"/>
              <a:gd name="connsiteY3" fmla="*/ 1538702 h 1640014"/>
              <a:gd name="connsiteX4" fmla="*/ 971617 w 9288370"/>
              <a:gd name="connsiteY4" fmla="*/ 1522494 h 1640014"/>
              <a:gd name="connsiteX5" fmla="*/ 1186668 w 9288370"/>
              <a:gd name="connsiteY5" fmla="*/ 1521861 h 1640014"/>
              <a:gd name="connsiteX6" fmla="*/ 1456865 w 9288370"/>
              <a:gd name="connsiteY6" fmla="*/ 1510292 h 1640014"/>
              <a:gd name="connsiteX7" fmla="*/ 1463005 w 9288370"/>
              <a:gd name="connsiteY7" fmla="*/ 1511279 h 1640014"/>
              <a:gd name="connsiteX8" fmla="*/ 1604999 w 9288370"/>
              <a:gd name="connsiteY8" fmla="*/ 1513599 h 1640014"/>
              <a:gd name="connsiteX9" fmla="*/ 1717911 w 9288370"/>
              <a:gd name="connsiteY9" fmla="*/ 1497764 h 1640014"/>
              <a:gd name="connsiteX10" fmla="*/ 1794234 w 9288370"/>
              <a:gd name="connsiteY10" fmla="*/ 1464331 h 1640014"/>
              <a:gd name="connsiteX11" fmla="*/ 2101780 w 9288370"/>
              <a:gd name="connsiteY11" fmla="*/ 1409907 h 1640014"/>
              <a:gd name="connsiteX12" fmla="*/ 2244830 w 9288370"/>
              <a:gd name="connsiteY12" fmla="*/ 1388540 h 1640014"/>
              <a:gd name="connsiteX13" fmla="*/ 2428648 w 9288370"/>
              <a:gd name="connsiteY13" fmla="*/ 1372736 h 1640014"/>
              <a:gd name="connsiteX14" fmla="*/ 2645882 w 9288370"/>
              <a:gd name="connsiteY14" fmla="*/ 1341971 h 1640014"/>
              <a:gd name="connsiteX15" fmla="*/ 2707413 w 9288370"/>
              <a:gd name="connsiteY15" fmla="*/ 1347156 h 1640014"/>
              <a:gd name="connsiteX16" fmla="*/ 2843134 w 9288370"/>
              <a:gd name="connsiteY16" fmla="*/ 1323561 h 1640014"/>
              <a:gd name="connsiteX17" fmla="*/ 2923804 w 9288370"/>
              <a:gd name="connsiteY17" fmla="*/ 1314224 h 1640014"/>
              <a:gd name="connsiteX18" fmla="*/ 2953618 w 9288370"/>
              <a:gd name="connsiteY18" fmla="*/ 1318186 h 1640014"/>
              <a:gd name="connsiteX19" fmla="*/ 2995816 w 9288370"/>
              <a:gd name="connsiteY19" fmla="*/ 1318670 h 1640014"/>
              <a:gd name="connsiteX20" fmla="*/ 3352700 w 9288370"/>
              <a:gd name="connsiteY20" fmla="*/ 1264183 h 1640014"/>
              <a:gd name="connsiteX21" fmla="*/ 3444611 w 9288370"/>
              <a:gd name="connsiteY21" fmla="*/ 1236739 h 1640014"/>
              <a:gd name="connsiteX22" fmla="*/ 3650072 w 9288370"/>
              <a:gd name="connsiteY22" fmla="*/ 1217421 h 1640014"/>
              <a:gd name="connsiteX23" fmla="*/ 3707853 w 9288370"/>
              <a:gd name="connsiteY23" fmla="*/ 1241722 h 1640014"/>
              <a:gd name="connsiteX24" fmla="*/ 3925616 w 9288370"/>
              <a:gd name="connsiteY24" fmla="*/ 1253751 h 1640014"/>
              <a:gd name="connsiteX25" fmla="*/ 3954387 w 9288370"/>
              <a:gd name="connsiteY25" fmla="*/ 1263789 h 1640014"/>
              <a:gd name="connsiteX26" fmla="*/ 3995849 w 9288370"/>
              <a:gd name="connsiteY26" fmla="*/ 1272939 h 1640014"/>
              <a:gd name="connsiteX27" fmla="*/ 4067546 w 9288370"/>
              <a:gd name="connsiteY27" fmla="*/ 1294697 h 1640014"/>
              <a:gd name="connsiteX28" fmla="*/ 4190310 w 9288370"/>
              <a:gd name="connsiteY28" fmla="*/ 1307786 h 1640014"/>
              <a:gd name="connsiteX29" fmla="*/ 4230008 w 9288370"/>
              <a:gd name="connsiteY29" fmla="*/ 1303546 h 1640014"/>
              <a:gd name="connsiteX30" fmla="*/ 4575478 w 9288370"/>
              <a:gd name="connsiteY30" fmla="*/ 1261726 h 1640014"/>
              <a:gd name="connsiteX31" fmla="*/ 4650026 w 9288370"/>
              <a:gd name="connsiteY31" fmla="*/ 1265798 h 1640014"/>
              <a:gd name="connsiteX32" fmla="*/ 4792008 w 9288370"/>
              <a:gd name="connsiteY32" fmla="*/ 1243899 h 1640014"/>
              <a:gd name="connsiteX33" fmla="*/ 4954126 w 9288370"/>
              <a:gd name="connsiteY33" fmla="*/ 1204617 h 1640014"/>
              <a:gd name="connsiteX34" fmla="*/ 5309678 w 9288370"/>
              <a:gd name="connsiteY34" fmla="*/ 1128278 h 1640014"/>
              <a:gd name="connsiteX35" fmla="*/ 5474724 w 9288370"/>
              <a:gd name="connsiteY35" fmla="*/ 1091167 h 1640014"/>
              <a:gd name="connsiteX36" fmla="*/ 5612132 w 9288370"/>
              <a:gd name="connsiteY36" fmla="*/ 1051509 h 1640014"/>
              <a:gd name="connsiteX37" fmla="*/ 5776618 w 9288370"/>
              <a:gd name="connsiteY37" fmla="*/ 1053037 h 1640014"/>
              <a:gd name="connsiteX38" fmla="*/ 5785786 w 9288370"/>
              <a:gd name="connsiteY38" fmla="*/ 1051213 h 1640014"/>
              <a:gd name="connsiteX39" fmla="*/ 5829381 w 9288370"/>
              <a:gd name="connsiteY39" fmla="*/ 1046878 h 1640014"/>
              <a:gd name="connsiteX40" fmla="*/ 5943596 w 9288370"/>
              <a:gd name="connsiteY40" fmla="*/ 1043237 h 1640014"/>
              <a:gd name="connsiteX41" fmla="*/ 5985730 w 9288370"/>
              <a:gd name="connsiteY41" fmla="*/ 1035396 h 1640014"/>
              <a:gd name="connsiteX42" fmla="*/ 6103109 w 9288370"/>
              <a:gd name="connsiteY42" fmla="*/ 1019019 h 1640014"/>
              <a:gd name="connsiteX43" fmla="*/ 6222406 w 9288370"/>
              <a:gd name="connsiteY43" fmla="*/ 985341 h 1640014"/>
              <a:gd name="connsiteX44" fmla="*/ 6598672 w 9288370"/>
              <a:gd name="connsiteY44" fmla="*/ 902062 h 1640014"/>
              <a:gd name="connsiteX45" fmla="*/ 6766149 w 9288370"/>
              <a:gd name="connsiteY45" fmla="*/ 846132 h 1640014"/>
              <a:gd name="connsiteX46" fmla="*/ 6886312 w 9288370"/>
              <a:gd name="connsiteY46" fmla="*/ 781877 h 1640014"/>
              <a:gd name="connsiteX47" fmla="*/ 7006457 w 9288370"/>
              <a:gd name="connsiteY47" fmla="*/ 699758 h 1640014"/>
              <a:gd name="connsiteX48" fmla="*/ 7231643 w 9288370"/>
              <a:gd name="connsiteY48" fmla="*/ 640778 h 1640014"/>
              <a:gd name="connsiteX49" fmla="*/ 7363123 w 9288370"/>
              <a:gd name="connsiteY49" fmla="*/ 593682 h 1640014"/>
              <a:gd name="connsiteX50" fmla="*/ 7588368 w 9288370"/>
              <a:gd name="connsiteY50" fmla="*/ 531129 h 1640014"/>
              <a:gd name="connsiteX51" fmla="*/ 7952094 w 9288370"/>
              <a:gd name="connsiteY51" fmla="*/ 409302 h 1640014"/>
              <a:gd name="connsiteX52" fmla="*/ 8231938 w 9288370"/>
              <a:gd name="connsiteY52" fmla="*/ 259259 h 1640014"/>
              <a:gd name="connsiteX53" fmla="*/ 8428864 w 9288370"/>
              <a:gd name="connsiteY53" fmla="*/ 208471 h 1640014"/>
              <a:gd name="connsiteX54" fmla="*/ 8616510 w 9288370"/>
              <a:gd name="connsiteY54" fmla="*/ 161973 h 1640014"/>
              <a:gd name="connsiteX55" fmla="*/ 8826766 w 9288370"/>
              <a:gd name="connsiteY55" fmla="*/ 152111 h 1640014"/>
              <a:gd name="connsiteX56" fmla="*/ 8917647 w 9288370"/>
              <a:gd name="connsiteY56" fmla="*/ 112232 h 1640014"/>
              <a:gd name="connsiteX57" fmla="*/ 9182272 w 9288370"/>
              <a:gd name="connsiteY57" fmla="*/ 37171 h 1640014"/>
              <a:gd name="connsiteX58" fmla="*/ 9232990 w 9288370"/>
              <a:gd name="connsiteY58" fmla="*/ 24074 h 1640014"/>
              <a:gd name="connsiteX59" fmla="*/ 9288370 w 9288370"/>
              <a:gd name="connsiteY59" fmla="*/ 0 h 1640014"/>
              <a:gd name="connsiteX60" fmla="*/ 0 w 9288370"/>
              <a:gd name="connsiteY60" fmla="*/ 0 h 1640014"/>
              <a:gd name="connsiteX61" fmla="*/ 0 w 9288370"/>
              <a:gd name="connsiteY61" fmla="*/ 1591839 h 1640014"/>
              <a:gd name="connsiteX0" fmla="*/ 0 w 9288370"/>
              <a:gd name="connsiteY0" fmla="*/ 1591839 h 1640014"/>
              <a:gd name="connsiteX1" fmla="*/ 144286 w 9288370"/>
              <a:gd name="connsiteY1" fmla="*/ 1640014 h 1640014"/>
              <a:gd name="connsiteX2" fmla="*/ 546717 w 9288370"/>
              <a:gd name="connsiteY2" fmla="*/ 1589982 h 1640014"/>
              <a:gd name="connsiteX3" fmla="*/ 832307 w 9288370"/>
              <a:gd name="connsiteY3" fmla="*/ 1538702 h 1640014"/>
              <a:gd name="connsiteX4" fmla="*/ 971617 w 9288370"/>
              <a:gd name="connsiteY4" fmla="*/ 1522494 h 1640014"/>
              <a:gd name="connsiteX5" fmla="*/ 1186668 w 9288370"/>
              <a:gd name="connsiteY5" fmla="*/ 1521861 h 1640014"/>
              <a:gd name="connsiteX6" fmla="*/ 1456865 w 9288370"/>
              <a:gd name="connsiteY6" fmla="*/ 1510292 h 1640014"/>
              <a:gd name="connsiteX7" fmla="*/ 1463005 w 9288370"/>
              <a:gd name="connsiteY7" fmla="*/ 1511279 h 1640014"/>
              <a:gd name="connsiteX8" fmla="*/ 1604999 w 9288370"/>
              <a:gd name="connsiteY8" fmla="*/ 1513599 h 1640014"/>
              <a:gd name="connsiteX9" fmla="*/ 1717911 w 9288370"/>
              <a:gd name="connsiteY9" fmla="*/ 1497764 h 1640014"/>
              <a:gd name="connsiteX10" fmla="*/ 1794234 w 9288370"/>
              <a:gd name="connsiteY10" fmla="*/ 1464331 h 1640014"/>
              <a:gd name="connsiteX11" fmla="*/ 2101780 w 9288370"/>
              <a:gd name="connsiteY11" fmla="*/ 1409907 h 1640014"/>
              <a:gd name="connsiteX12" fmla="*/ 2244830 w 9288370"/>
              <a:gd name="connsiteY12" fmla="*/ 1388540 h 1640014"/>
              <a:gd name="connsiteX13" fmla="*/ 2428648 w 9288370"/>
              <a:gd name="connsiteY13" fmla="*/ 1372736 h 1640014"/>
              <a:gd name="connsiteX14" fmla="*/ 2645882 w 9288370"/>
              <a:gd name="connsiteY14" fmla="*/ 1341971 h 1640014"/>
              <a:gd name="connsiteX15" fmla="*/ 2707413 w 9288370"/>
              <a:gd name="connsiteY15" fmla="*/ 1347156 h 1640014"/>
              <a:gd name="connsiteX16" fmla="*/ 2843134 w 9288370"/>
              <a:gd name="connsiteY16" fmla="*/ 1323561 h 1640014"/>
              <a:gd name="connsiteX17" fmla="*/ 2923804 w 9288370"/>
              <a:gd name="connsiteY17" fmla="*/ 1314224 h 1640014"/>
              <a:gd name="connsiteX18" fmla="*/ 2953618 w 9288370"/>
              <a:gd name="connsiteY18" fmla="*/ 1318186 h 1640014"/>
              <a:gd name="connsiteX19" fmla="*/ 2995816 w 9288370"/>
              <a:gd name="connsiteY19" fmla="*/ 1318670 h 1640014"/>
              <a:gd name="connsiteX20" fmla="*/ 3352700 w 9288370"/>
              <a:gd name="connsiteY20" fmla="*/ 1264183 h 1640014"/>
              <a:gd name="connsiteX21" fmla="*/ 3444611 w 9288370"/>
              <a:gd name="connsiteY21" fmla="*/ 1236739 h 1640014"/>
              <a:gd name="connsiteX22" fmla="*/ 3650072 w 9288370"/>
              <a:gd name="connsiteY22" fmla="*/ 1217421 h 1640014"/>
              <a:gd name="connsiteX23" fmla="*/ 3925616 w 9288370"/>
              <a:gd name="connsiteY23" fmla="*/ 1253751 h 1640014"/>
              <a:gd name="connsiteX24" fmla="*/ 3954387 w 9288370"/>
              <a:gd name="connsiteY24" fmla="*/ 1263789 h 1640014"/>
              <a:gd name="connsiteX25" fmla="*/ 3995849 w 9288370"/>
              <a:gd name="connsiteY25" fmla="*/ 1272939 h 1640014"/>
              <a:gd name="connsiteX26" fmla="*/ 4067546 w 9288370"/>
              <a:gd name="connsiteY26" fmla="*/ 1294697 h 1640014"/>
              <a:gd name="connsiteX27" fmla="*/ 4190310 w 9288370"/>
              <a:gd name="connsiteY27" fmla="*/ 1307786 h 1640014"/>
              <a:gd name="connsiteX28" fmla="*/ 4230008 w 9288370"/>
              <a:gd name="connsiteY28" fmla="*/ 1303546 h 1640014"/>
              <a:gd name="connsiteX29" fmla="*/ 4575478 w 9288370"/>
              <a:gd name="connsiteY29" fmla="*/ 1261726 h 1640014"/>
              <a:gd name="connsiteX30" fmla="*/ 4650026 w 9288370"/>
              <a:gd name="connsiteY30" fmla="*/ 1265798 h 1640014"/>
              <a:gd name="connsiteX31" fmla="*/ 4792008 w 9288370"/>
              <a:gd name="connsiteY31" fmla="*/ 1243899 h 1640014"/>
              <a:gd name="connsiteX32" fmla="*/ 4954126 w 9288370"/>
              <a:gd name="connsiteY32" fmla="*/ 1204617 h 1640014"/>
              <a:gd name="connsiteX33" fmla="*/ 5309678 w 9288370"/>
              <a:gd name="connsiteY33" fmla="*/ 1128278 h 1640014"/>
              <a:gd name="connsiteX34" fmla="*/ 5474724 w 9288370"/>
              <a:gd name="connsiteY34" fmla="*/ 1091167 h 1640014"/>
              <a:gd name="connsiteX35" fmla="*/ 5612132 w 9288370"/>
              <a:gd name="connsiteY35" fmla="*/ 1051509 h 1640014"/>
              <a:gd name="connsiteX36" fmla="*/ 5776618 w 9288370"/>
              <a:gd name="connsiteY36" fmla="*/ 1053037 h 1640014"/>
              <a:gd name="connsiteX37" fmla="*/ 5785786 w 9288370"/>
              <a:gd name="connsiteY37" fmla="*/ 1051213 h 1640014"/>
              <a:gd name="connsiteX38" fmla="*/ 5829381 w 9288370"/>
              <a:gd name="connsiteY38" fmla="*/ 1046878 h 1640014"/>
              <a:gd name="connsiteX39" fmla="*/ 5943596 w 9288370"/>
              <a:gd name="connsiteY39" fmla="*/ 1043237 h 1640014"/>
              <a:gd name="connsiteX40" fmla="*/ 5985730 w 9288370"/>
              <a:gd name="connsiteY40" fmla="*/ 1035396 h 1640014"/>
              <a:gd name="connsiteX41" fmla="*/ 6103109 w 9288370"/>
              <a:gd name="connsiteY41" fmla="*/ 1019019 h 1640014"/>
              <a:gd name="connsiteX42" fmla="*/ 6222406 w 9288370"/>
              <a:gd name="connsiteY42" fmla="*/ 985341 h 1640014"/>
              <a:gd name="connsiteX43" fmla="*/ 6598672 w 9288370"/>
              <a:gd name="connsiteY43" fmla="*/ 902062 h 1640014"/>
              <a:gd name="connsiteX44" fmla="*/ 6766149 w 9288370"/>
              <a:gd name="connsiteY44" fmla="*/ 846132 h 1640014"/>
              <a:gd name="connsiteX45" fmla="*/ 6886312 w 9288370"/>
              <a:gd name="connsiteY45" fmla="*/ 781877 h 1640014"/>
              <a:gd name="connsiteX46" fmla="*/ 7006457 w 9288370"/>
              <a:gd name="connsiteY46" fmla="*/ 699758 h 1640014"/>
              <a:gd name="connsiteX47" fmla="*/ 7231643 w 9288370"/>
              <a:gd name="connsiteY47" fmla="*/ 640778 h 1640014"/>
              <a:gd name="connsiteX48" fmla="*/ 7363123 w 9288370"/>
              <a:gd name="connsiteY48" fmla="*/ 593682 h 1640014"/>
              <a:gd name="connsiteX49" fmla="*/ 7588368 w 9288370"/>
              <a:gd name="connsiteY49" fmla="*/ 531129 h 1640014"/>
              <a:gd name="connsiteX50" fmla="*/ 7952094 w 9288370"/>
              <a:gd name="connsiteY50" fmla="*/ 409302 h 1640014"/>
              <a:gd name="connsiteX51" fmla="*/ 8231938 w 9288370"/>
              <a:gd name="connsiteY51" fmla="*/ 259259 h 1640014"/>
              <a:gd name="connsiteX52" fmla="*/ 8428864 w 9288370"/>
              <a:gd name="connsiteY52" fmla="*/ 208471 h 1640014"/>
              <a:gd name="connsiteX53" fmla="*/ 8616510 w 9288370"/>
              <a:gd name="connsiteY53" fmla="*/ 161973 h 1640014"/>
              <a:gd name="connsiteX54" fmla="*/ 8826766 w 9288370"/>
              <a:gd name="connsiteY54" fmla="*/ 152111 h 1640014"/>
              <a:gd name="connsiteX55" fmla="*/ 8917647 w 9288370"/>
              <a:gd name="connsiteY55" fmla="*/ 112232 h 1640014"/>
              <a:gd name="connsiteX56" fmla="*/ 9182272 w 9288370"/>
              <a:gd name="connsiteY56" fmla="*/ 37171 h 1640014"/>
              <a:gd name="connsiteX57" fmla="*/ 9232990 w 9288370"/>
              <a:gd name="connsiteY57" fmla="*/ 24074 h 1640014"/>
              <a:gd name="connsiteX58" fmla="*/ 9288370 w 9288370"/>
              <a:gd name="connsiteY58" fmla="*/ 0 h 1640014"/>
              <a:gd name="connsiteX59" fmla="*/ 0 w 9288370"/>
              <a:gd name="connsiteY59" fmla="*/ 0 h 1640014"/>
              <a:gd name="connsiteX60" fmla="*/ 0 w 9288370"/>
              <a:gd name="connsiteY60" fmla="*/ 1591839 h 1640014"/>
              <a:gd name="connsiteX0" fmla="*/ 0 w 9288370"/>
              <a:gd name="connsiteY0" fmla="*/ 1591839 h 1640014"/>
              <a:gd name="connsiteX1" fmla="*/ 144286 w 9288370"/>
              <a:gd name="connsiteY1" fmla="*/ 1640014 h 1640014"/>
              <a:gd name="connsiteX2" fmla="*/ 546717 w 9288370"/>
              <a:gd name="connsiteY2" fmla="*/ 1589982 h 1640014"/>
              <a:gd name="connsiteX3" fmla="*/ 832307 w 9288370"/>
              <a:gd name="connsiteY3" fmla="*/ 1538702 h 1640014"/>
              <a:gd name="connsiteX4" fmla="*/ 971617 w 9288370"/>
              <a:gd name="connsiteY4" fmla="*/ 1522494 h 1640014"/>
              <a:gd name="connsiteX5" fmla="*/ 1186668 w 9288370"/>
              <a:gd name="connsiteY5" fmla="*/ 1521861 h 1640014"/>
              <a:gd name="connsiteX6" fmla="*/ 1456865 w 9288370"/>
              <a:gd name="connsiteY6" fmla="*/ 1510292 h 1640014"/>
              <a:gd name="connsiteX7" fmla="*/ 1463005 w 9288370"/>
              <a:gd name="connsiteY7" fmla="*/ 1511279 h 1640014"/>
              <a:gd name="connsiteX8" fmla="*/ 1604999 w 9288370"/>
              <a:gd name="connsiteY8" fmla="*/ 1513599 h 1640014"/>
              <a:gd name="connsiteX9" fmla="*/ 1717911 w 9288370"/>
              <a:gd name="connsiteY9" fmla="*/ 1497764 h 1640014"/>
              <a:gd name="connsiteX10" fmla="*/ 1794234 w 9288370"/>
              <a:gd name="connsiteY10" fmla="*/ 1464331 h 1640014"/>
              <a:gd name="connsiteX11" fmla="*/ 2101780 w 9288370"/>
              <a:gd name="connsiteY11" fmla="*/ 1409907 h 1640014"/>
              <a:gd name="connsiteX12" fmla="*/ 2244830 w 9288370"/>
              <a:gd name="connsiteY12" fmla="*/ 1388540 h 1640014"/>
              <a:gd name="connsiteX13" fmla="*/ 2428648 w 9288370"/>
              <a:gd name="connsiteY13" fmla="*/ 1372736 h 1640014"/>
              <a:gd name="connsiteX14" fmla="*/ 2645882 w 9288370"/>
              <a:gd name="connsiteY14" fmla="*/ 1341971 h 1640014"/>
              <a:gd name="connsiteX15" fmla="*/ 2707413 w 9288370"/>
              <a:gd name="connsiteY15" fmla="*/ 1347156 h 1640014"/>
              <a:gd name="connsiteX16" fmla="*/ 2843134 w 9288370"/>
              <a:gd name="connsiteY16" fmla="*/ 1323561 h 1640014"/>
              <a:gd name="connsiteX17" fmla="*/ 2923804 w 9288370"/>
              <a:gd name="connsiteY17" fmla="*/ 1314224 h 1640014"/>
              <a:gd name="connsiteX18" fmla="*/ 2953618 w 9288370"/>
              <a:gd name="connsiteY18" fmla="*/ 1318186 h 1640014"/>
              <a:gd name="connsiteX19" fmla="*/ 2995816 w 9288370"/>
              <a:gd name="connsiteY19" fmla="*/ 1318670 h 1640014"/>
              <a:gd name="connsiteX20" fmla="*/ 3352700 w 9288370"/>
              <a:gd name="connsiteY20" fmla="*/ 1264183 h 1640014"/>
              <a:gd name="connsiteX21" fmla="*/ 3444611 w 9288370"/>
              <a:gd name="connsiteY21" fmla="*/ 1236739 h 1640014"/>
              <a:gd name="connsiteX22" fmla="*/ 3925616 w 9288370"/>
              <a:gd name="connsiteY22" fmla="*/ 1253751 h 1640014"/>
              <a:gd name="connsiteX23" fmla="*/ 3954387 w 9288370"/>
              <a:gd name="connsiteY23" fmla="*/ 1263789 h 1640014"/>
              <a:gd name="connsiteX24" fmla="*/ 3995849 w 9288370"/>
              <a:gd name="connsiteY24" fmla="*/ 1272939 h 1640014"/>
              <a:gd name="connsiteX25" fmla="*/ 4067546 w 9288370"/>
              <a:gd name="connsiteY25" fmla="*/ 1294697 h 1640014"/>
              <a:gd name="connsiteX26" fmla="*/ 4190310 w 9288370"/>
              <a:gd name="connsiteY26" fmla="*/ 1307786 h 1640014"/>
              <a:gd name="connsiteX27" fmla="*/ 4230008 w 9288370"/>
              <a:gd name="connsiteY27" fmla="*/ 1303546 h 1640014"/>
              <a:gd name="connsiteX28" fmla="*/ 4575478 w 9288370"/>
              <a:gd name="connsiteY28" fmla="*/ 1261726 h 1640014"/>
              <a:gd name="connsiteX29" fmla="*/ 4650026 w 9288370"/>
              <a:gd name="connsiteY29" fmla="*/ 1265798 h 1640014"/>
              <a:gd name="connsiteX30" fmla="*/ 4792008 w 9288370"/>
              <a:gd name="connsiteY30" fmla="*/ 1243899 h 1640014"/>
              <a:gd name="connsiteX31" fmla="*/ 4954126 w 9288370"/>
              <a:gd name="connsiteY31" fmla="*/ 1204617 h 1640014"/>
              <a:gd name="connsiteX32" fmla="*/ 5309678 w 9288370"/>
              <a:gd name="connsiteY32" fmla="*/ 1128278 h 1640014"/>
              <a:gd name="connsiteX33" fmla="*/ 5474724 w 9288370"/>
              <a:gd name="connsiteY33" fmla="*/ 1091167 h 1640014"/>
              <a:gd name="connsiteX34" fmla="*/ 5612132 w 9288370"/>
              <a:gd name="connsiteY34" fmla="*/ 1051509 h 1640014"/>
              <a:gd name="connsiteX35" fmla="*/ 5776618 w 9288370"/>
              <a:gd name="connsiteY35" fmla="*/ 1053037 h 1640014"/>
              <a:gd name="connsiteX36" fmla="*/ 5785786 w 9288370"/>
              <a:gd name="connsiteY36" fmla="*/ 1051213 h 1640014"/>
              <a:gd name="connsiteX37" fmla="*/ 5829381 w 9288370"/>
              <a:gd name="connsiteY37" fmla="*/ 1046878 h 1640014"/>
              <a:gd name="connsiteX38" fmla="*/ 5943596 w 9288370"/>
              <a:gd name="connsiteY38" fmla="*/ 1043237 h 1640014"/>
              <a:gd name="connsiteX39" fmla="*/ 5985730 w 9288370"/>
              <a:gd name="connsiteY39" fmla="*/ 1035396 h 1640014"/>
              <a:gd name="connsiteX40" fmla="*/ 6103109 w 9288370"/>
              <a:gd name="connsiteY40" fmla="*/ 1019019 h 1640014"/>
              <a:gd name="connsiteX41" fmla="*/ 6222406 w 9288370"/>
              <a:gd name="connsiteY41" fmla="*/ 985341 h 1640014"/>
              <a:gd name="connsiteX42" fmla="*/ 6598672 w 9288370"/>
              <a:gd name="connsiteY42" fmla="*/ 902062 h 1640014"/>
              <a:gd name="connsiteX43" fmla="*/ 6766149 w 9288370"/>
              <a:gd name="connsiteY43" fmla="*/ 846132 h 1640014"/>
              <a:gd name="connsiteX44" fmla="*/ 6886312 w 9288370"/>
              <a:gd name="connsiteY44" fmla="*/ 781877 h 1640014"/>
              <a:gd name="connsiteX45" fmla="*/ 7006457 w 9288370"/>
              <a:gd name="connsiteY45" fmla="*/ 699758 h 1640014"/>
              <a:gd name="connsiteX46" fmla="*/ 7231643 w 9288370"/>
              <a:gd name="connsiteY46" fmla="*/ 640778 h 1640014"/>
              <a:gd name="connsiteX47" fmla="*/ 7363123 w 9288370"/>
              <a:gd name="connsiteY47" fmla="*/ 593682 h 1640014"/>
              <a:gd name="connsiteX48" fmla="*/ 7588368 w 9288370"/>
              <a:gd name="connsiteY48" fmla="*/ 531129 h 1640014"/>
              <a:gd name="connsiteX49" fmla="*/ 7952094 w 9288370"/>
              <a:gd name="connsiteY49" fmla="*/ 409302 h 1640014"/>
              <a:gd name="connsiteX50" fmla="*/ 8231938 w 9288370"/>
              <a:gd name="connsiteY50" fmla="*/ 259259 h 1640014"/>
              <a:gd name="connsiteX51" fmla="*/ 8428864 w 9288370"/>
              <a:gd name="connsiteY51" fmla="*/ 208471 h 1640014"/>
              <a:gd name="connsiteX52" fmla="*/ 8616510 w 9288370"/>
              <a:gd name="connsiteY52" fmla="*/ 161973 h 1640014"/>
              <a:gd name="connsiteX53" fmla="*/ 8826766 w 9288370"/>
              <a:gd name="connsiteY53" fmla="*/ 152111 h 1640014"/>
              <a:gd name="connsiteX54" fmla="*/ 8917647 w 9288370"/>
              <a:gd name="connsiteY54" fmla="*/ 112232 h 1640014"/>
              <a:gd name="connsiteX55" fmla="*/ 9182272 w 9288370"/>
              <a:gd name="connsiteY55" fmla="*/ 37171 h 1640014"/>
              <a:gd name="connsiteX56" fmla="*/ 9232990 w 9288370"/>
              <a:gd name="connsiteY56" fmla="*/ 24074 h 1640014"/>
              <a:gd name="connsiteX57" fmla="*/ 9288370 w 9288370"/>
              <a:gd name="connsiteY57" fmla="*/ 0 h 1640014"/>
              <a:gd name="connsiteX58" fmla="*/ 0 w 9288370"/>
              <a:gd name="connsiteY58" fmla="*/ 0 h 1640014"/>
              <a:gd name="connsiteX59" fmla="*/ 0 w 9288370"/>
              <a:gd name="connsiteY59" fmla="*/ 1591839 h 1640014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46717 w 9288370"/>
              <a:gd name="connsiteY2" fmla="*/ 1589982 h 1591839"/>
              <a:gd name="connsiteX3" fmla="*/ 832307 w 9288370"/>
              <a:gd name="connsiteY3" fmla="*/ 1538702 h 1591839"/>
              <a:gd name="connsiteX4" fmla="*/ 971617 w 9288370"/>
              <a:gd name="connsiteY4" fmla="*/ 1522494 h 1591839"/>
              <a:gd name="connsiteX5" fmla="*/ 1186668 w 9288370"/>
              <a:gd name="connsiteY5" fmla="*/ 1521861 h 1591839"/>
              <a:gd name="connsiteX6" fmla="*/ 1456865 w 9288370"/>
              <a:gd name="connsiteY6" fmla="*/ 1510292 h 1591839"/>
              <a:gd name="connsiteX7" fmla="*/ 1463005 w 9288370"/>
              <a:gd name="connsiteY7" fmla="*/ 1511279 h 1591839"/>
              <a:gd name="connsiteX8" fmla="*/ 1604999 w 9288370"/>
              <a:gd name="connsiteY8" fmla="*/ 1513599 h 1591839"/>
              <a:gd name="connsiteX9" fmla="*/ 1717911 w 9288370"/>
              <a:gd name="connsiteY9" fmla="*/ 1497764 h 1591839"/>
              <a:gd name="connsiteX10" fmla="*/ 1794234 w 9288370"/>
              <a:gd name="connsiteY10" fmla="*/ 1464331 h 1591839"/>
              <a:gd name="connsiteX11" fmla="*/ 2101780 w 9288370"/>
              <a:gd name="connsiteY11" fmla="*/ 1409907 h 1591839"/>
              <a:gd name="connsiteX12" fmla="*/ 2244830 w 9288370"/>
              <a:gd name="connsiteY12" fmla="*/ 1388540 h 1591839"/>
              <a:gd name="connsiteX13" fmla="*/ 2428648 w 9288370"/>
              <a:gd name="connsiteY13" fmla="*/ 1372736 h 1591839"/>
              <a:gd name="connsiteX14" fmla="*/ 2645882 w 9288370"/>
              <a:gd name="connsiteY14" fmla="*/ 1341971 h 1591839"/>
              <a:gd name="connsiteX15" fmla="*/ 2707413 w 9288370"/>
              <a:gd name="connsiteY15" fmla="*/ 1347156 h 1591839"/>
              <a:gd name="connsiteX16" fmla="*/ 2843134 w 9288370"/>
              <a:gd name="connsiteY16" fmla="*/ 1323561 h 1591839"/>
              <a:gd name="connsiteX17" fmla="*/ 2923804 w 9288370"/>
              <a:gd name="connsiteY17" fmla="*/ 1314224 h 1591839"/>
              <a:gd name="connsiteX18" fmla="*/ 2953618 w 9288370"/>
              <a:gd name="connsiteY18" fmla="*/ 1318186 h 1591839"/>
              <a:gd name="connsiteX19" fmla="*/ 2995816 w 9288370"/>
              <a:gd name="connsiteY19" fmla="*/ 1318670 h 1591839"/>
              <a:gd name="connsiteX20" fmla="*/ 3352700 w 9288370"/>
              <a:gd name="connsiteY20" fmla="*/ 1264183 h 1591839"/>
              <a:gd name="connsiteX21" fmla="*/ 3444611 w 9288370"/>
              <a:gd name="connsiteY21" fmla="*/ 1236739 h 1591839"/>
              <a:gd name="connsiteX22" fmla="*/ 3925616 w 9288370"/>
              <a:gd name="connsiteY22" fmla="*/ 1253751 h 1591839"/>
              <a:gd name="connsiteX23" fmla="*/ 3954387 w 9288370"/>
              <a:gd name="connsiteY23" fmla="*/ 1263789 h 1591839"/>
              <a:gd name="connsiteX24" fmla="*/ 3995849 w 9288370"/>
              <a:gd name="connsiteY24" fmla="*/ 1272939 h 1591839"/>
              <a:gd name="connsiteX25" fmla="*/ 4067546 w 9288370"/>
              <a:gd name="connsiteY25" fmla="*/ 1294697 h 1591839"/>
              <a:gd name="connsiteX26" fmla="*/ 4190310 w 9288370"/>
              <a:gd name="connsiteY26" fmla="*/ 1307786 h 1591839"/>
              <a:gd name="connsiteX27" fmla="*/ 4230008 w 9288370"/>
              <a:gd name="connsiteY27" fmla="*/ 1303546 h 1591839"/>
              <a:gd name="connsiteX28" fmla="*/ 4575478 w 9288370"/>
              <a:gd name="connsiteY28" fmla="*/ 1261726 h 1591839"/>
              <a:gd name="connsiteX29" fmla="*/ 4650026 w 9288370"/>
              <a:gd name="connsiteY29" fmla="*/ 1265798 h 1591839"/>
              <a:gd name="connsiteX30" fmla="*/ 4792008 w 9288370"/>
              <a:gd name="connsiteY30" fmla="*/ 1243899 h 1591839"/>
              <a:gd name="connsiteX31" fmla="*/ 4954126 w 9288370"/>
              <a:gd name="connsiteY31" fmla="*/ 1204617 h 1591839"/>
              <a:gd name="connsiteX32" fmla="*/ 5309678 w 9288370"/>
              <a:gd name="connsiteY32" fmla="*/ 1128278 h 1591839"/>
              <a:gd name="connsiteX33" fmla="*/ 5474724 w 9288370"/>
              <a:gd name="connsiteY33" fmla="*/ 1091167 h 1591839"/>
              <a:gd name="connsiteX34" fmla="*/ 5612132 w 9288370"/>
              <a:gd name="connsiteY34" fmla="*/ 1051509 h 1591839"/>
              <a:gd name="connsiteX35" fmla="*/ 5776618 w 9288370"/>
              <a:gd name="connsiteY35" fmla="*/ 1053037 h 1591839"/>
              <a:gd name="connsiteX36" fmla="*/ 5785786 w 9288370"/>
              <a:gd name="connsiteY36" fmla="*/ 1051213 h 1591839"/>
              <a:gd name="connsiteX37" fmla="*/ 5829381 w 9288370"/>
              <a:gd name="connsiteY37" fmla="*/ 1046878 h 1591839"/>
              <a:gd name="connsiteX38" fmla="*/ 5943596 w 9288370"/>
              <a:gd name="connsiteY38" fmla="*/ 1043237 h 1591839"/>
              <a:gd name="connsiteX39" fmla="*/ 5985730 w 9288370"/>
              <a:gd name="connsiteY39" fmla="*/ 1035396 h 1591839"/>
              <a:gd name="connsiteX40" fmla="*/ 6103109 w 9288370"/>
              <a:gd name="connsiteY40" fmla="*/ 1019019 h 1591839"/>
              <a:gd name="connsiteX41" fmla="*/ 6222406 w 9288370"/>
              <a:gd name="connsiteY41" fmla="*/ 985341 h 1591839"/>
              <a:gd name="connsiteX42" fmla="*/ 6598672 w 9288370"/>
              <a:gd name="connsiteY42" fmla="*/ 902062 h 1591839"/>
              <a:gd name="connsiteX43" fmla="*/ 6766149 w 9288370"/>
              <a:gd name="connsiteY43" fmla="*/ 846132 h 1591839"/>
              <a:gd name="connsiteX44" fmla="*/ 6886312 w 9288370"/>
              <a:gd name="connsiteY44" fmla="*/ 781877 h 1591839"/>
              <a:gd name="connsiteX45" fmla="*/ 7006457 w 9288370"/>
              <a:gd name="connsiteY45" fmla="*/ 699758 h 1591839"/>
              <a:gd name="connsiteX46" fmla="*/ 7231643 w 9288370"/>
              <a:gd name="connsiteY46" fmla="*/ 640778 h 1591839"/>
              <a:gd name="connsiteX47" fmla="*/ 7363123 w 9288370"/>
              <a:gd name="connsiteY47" fmla="*/ 593682 h 1591839"/>
              <a:gd name="connsiteX48" fmla="*/ 7588368 w 9288370"/>
              <a:gd name="connsiteY48" fmla="*/ 531129 h 1591839"/>
              <a:gd name="connsiteX49" fmla="*/ 7952094 w 9288370"/>
              <a:gd name="connsiteY49" fmla="*/ 409302 h 1591839"/>
              <a:gd name="connsiteX50" fmla="*/ 8231938 w 9288370"/>
              <a:gd name="connsiteY50" fmla="*/ 259259 h 1591839"/>
              <a:gd name="connsiteX51" fmla="*/ 8428864 w 9288370"/>
              <a:gd name="connsiteY51" fmla="*/ 208471 h 1591839"/>
              <a:gd name="connsiteX52" fmla="*/ 8616510 w 9288370"/>
              <a:gd name="connsiteY52" fmla="*/ 161973 h 1591839"/>
              <a:gd name="connsiteX53" fmla="*/ 8826766 w 9288370"/>
              <a:gd name="connsiteY53" fmla="*/ 152111 h 1591839"/>
              <a:gd name="connsiteX54" fmla="*/ 8917647 w 9288370"/>
              <a:gd name="connsiteY54" fmla="*/ 112232 h 1591839"/>
              <a:gd name="connsiteX55" fmla="*/ 9182272 w 9288370"/>
              <a:gd name="connsiteY55" fmla="*/ 37171 h 1591839"/>
              <a:gd name="connsiteX56" fmla="*/ 9232990 w 9288370"/>
              <a:gd name="connsiteY56" fmla="*/ 24074 h 1591839"/>
              <a:gd name="connsiteX57" fmla="*/ 9288370 w 9288370"/>
              <a:gd name="connsiteY57" fmla="*/ 0 h 1591839"/>
              <a:gd name="connsiteX58" fmla="*/ 0 w 9288370"/>
              <a:gd name="connsiteY58" fmla="*/ 0 h 1591839"/>
              <a:gd name="connsiteX59" fmla="*/ 0 w 9288370"/>
              <a:gd name="connsiteY59" fmla="*/ 1591839 h 1591839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35699 w 9288370"/>
              <a:gd name="connsiteY2" fmla="*/ 1533491 h 1591839"/>
              <a:gd name="connsiteX3" fmla="*/ 832307 w 9288370"/>
              <a:gd name="connsiteY3" fmla="*/ 1538702 h 1591839"/>
              <a:gd name="connsiteX4" fmla="*/ 971617 w 9288370"/>
              <a:gd name="connsiteY4" fmla="*/ 1522494 h 1591839"/>
              <a:gd name="connsiteX5" fmla="*/ 1186668 w 9288370"/>
              <a:gd name="connsiteY5" fmla="*/ 1521861 h 1591839"/>
              <a:gd name="connsiteX6" fmla="*/ 1456865 w 9288370"/>
              <a:gd name="connsiteY6" fmla="*/ 1510292 h 1591839"/>
              <a:gd name="connsiteX7" fmla="*/ 1463005 w 9288370"/>
              <a:gd name="connsiteY7" fmla="*/ 1511279 h 1591839"/>
              <a:gd name="connsiteX8" fmla="*/ 1604999 w 9288370"/>
              <a:gd name="connsiteY8" fmla="*/ 1513599 h 1591839"/>
              <a:gd name="connsiteX9" fmla="*/ 1717911 w 9288370"/>
              <a:gd name="connsiteY9" fmla="*/ 1497764 h 1591839"/>
              <a:gd name="connsiteX10" fmla="*/ 1794234 w 9288370"/>
              <a:gd name="connsiteY10" fmla="*/ 1464331 h 1591839"/>
              <a:gd name="connsiteX11" fmla="*/ 2101780 w 9288370"/>
              <a:gd name="connsiteY11" fmla="*/ 1409907 h 1591839"/>
              <a:gd name="connsiteX12" fmla="*/ 2244830 w 9288370"/>
              <a:gd name="connsiteY12" fmla="*/ 1388540 h 1591839"/>
              <a:gd name="connsiteX13" fmla="*/ 2428648 w 9288370"/>
              <a:gd name="connsiteY13" fmla="*/ 1372736 h 1591839"/>
              <a:gd name="connsiteX14" fmla="*/ 2645882 w 9288370"/>
              <a:gd name="connsiteY14" fmla="*/ 1341971 h 1591839"/>
              <a:gd name="connsiteX15" fmla="*/ 2707413 w 9288370"/>
              <a:gd name="connsiteY15" fmla="*/ 1347156 h 1591839"/>
              <a:gd name="connsiteX16" fmla="*/ 2843134 w 9288370"/>
              <a:gd name="connsiteY16" fmla="*/ 1323561 h 1591839"/>
              <a:gd name="connsiteX17" fmla="*/ 2923804 w 9288370"/>
              <a:gd name="connsiteY17" fmla="*/ 1314224 h 1591839"/>
              <a:gd name="connsiteX18" fmla="*/ 2953618 w 9288370"/>
              <a:gd name="connsiteY18" fmla="*/ 1318186 h 1591839"/>
              <a:gd name="connsiteX19" fmla="*/ 2995816 w 9288370"/>
              <a:gd name="connsiteY19" fmla="*/ 1318670 h 1591839"/>
              <a:gd name="connsiteX20" fmla="*/ 3352700 w 9288370"/>
              <a:gd name="connsiteY20" fmla="*/ 1264183 h 1591839"/>
              <a:gd name="connsiteX21" fmla="*/ 3444611 w 9288370"/>
              <a:gd name="connsiteY21" fmla="*/ 1236739 h 1591839"/>
              <a:gd name="connsiteX22" fmla="*/ 3925616 w 9288370"/>
              <a:gd name="connsiteY22" fmla="*/ 1253751 h 1591839"/>
              <a:gd name="connsiteX23" fmla="*/ 3954387 w 9288370"/>
              <a:gd name="connsiteY23" fmla="*/ 1263789 h 1591839"/>
              <a:gd name="connsiteX24" fmla="*/ 3995849 w 9288370"/>
              <a:gd name="connsiteY24" fmla="*/ 1272939 h 1591839"/>
              <a:gd name="connsiteX25" fmla="*/ 4067546 w 9288370"/>
              <a:gd name="connsiteY25" fmla="*/ 1294697 h 1591839"/>
              <a:gd name="connsiteX26" fmla="*/ 4190310 w 9288370"/>
              <a:gd name="connsiteY26" fmla="*/ 1307786 h 1591839"/>
              <a:gd name="connsiteX27" fmla="*/ 4230008 w 9288370"/>
              <a:gd name="connsiteY27" fmla="*/ 1303546 h 1591839"/>
              <a:gd name="connsiteX28" fmla="*/ 4575478 w 9288370"/>
              <a:gd name="connsiteY28" fmla="*/ 1261726 h 1591839"/>
              <a:gd name="connsiteX29" fmla="*/ 4650026 w 9288370"/>
              <a:gd name="connsiteY29" fmla="*/ 1265798 h 1591839"/>
              <a:gd name="connsiteX30" fmla="*/ 4792008 w 9288370"/>
              <a:gd name="connsiteY30" fmla="*/ 1243899 h 1591839"/>
              <a:gd name="connsiteX31" fmla="*/ 4954126 w 9288370"/>
              <a:gd name="connsiteY31" fmla="*/ 1204617 h 1591839"/>
              <a:gd name="connsiteX32" fmla="*/ 5309678 w 9288370"/>
              <a:gd name="connsiteY32" fmla="*/ 1128278 h 1591839"/>
              <a:gd name="connsiteX33" fmla="*/ 5474724 w 9288370"/>
              <a:gd name="connsiteY33" fmla="*/ 1091167 h 1591839"/>
              <a:gd name="connsiteX34" fmla="*/ 5612132 w 9288370"/>
              <a:gd name="connsiteY34" fmla="*/ 1051509 h 1591839"/>
              <a:gd name="connsiteX35" fmla="*/ 5776618 w 9288370"/>
              <a:gd name="connsiteY35" fmla="*/ 1053037 h 1591839"/>
              <a:gd name="connsiteX36" fmla="*/ 5785786 w 9288370"/>
              <a:gd name="connsiteY36" fmla="*/ 1051213 h 1591839"/>
              <a:gd name="connsiteX37" fmla="*/ 5829381 w 9288370"/>
              <a:gd name="connsiteY37" fmla="*/ 1046878 h 1591839"/>
              <a:gd name="connsiteX38" fmla="*/ 5943596 w 9288370"/>
              <a:gd name="connsiteY38" fmla="*/ 1043237 h 1591839"/>
              <a:gd name="connsiteX39" fmla="*/ 5985730 w 9288370"/>
              <a:gd name="connsiteY39" fmla="*/ 1035396 h 1591839"/>
              <a:gd name="connsiteX40" fmla="*/ 6103109 w 9288370"/>
              <a:gd name="connsiteY40" fmla="*/ 1019019 h 1591839"/>
              <a:gd name="connsiteX41" fmla="*/ 6222406 w 9288370"/>
              <a:gd name="connsiteY41" fmla="*/ 985341 h 1591839"/>
              <a:gd name="connsiteX42" fmla="*/ 6598672 w 9288370"/>
              <a:gd name="connsiteY42" fmla="*/ 902062 h 1591839"/>
              <a:gd name="connsiteX43" fmla="*/ 6766149 w 9288370"/>
              <a:gd name="connsiteY43" fmla="*/ 846132 h 1591839"/>
              <a:gd name="connsiteX44" fmla="*/ 6886312 w 9288370"/>
              <a:gd name="connsiteY44" fmla="*/ 781877 h 1591839"/>
              <a:gd name="connsiteX45" fmla="*/ 7006457 w 9288370"/>
              <a:gd name="connsiteY45" fmla="*/ 699758 h 1591839"/>
              <a:gd name="connsiteX46" fmla="*/ 7231643 w 9288370"/>
              <a:gd name="connsiteY46" fmla="*/ 640778 h 1591839"/>
              <a:gd name="connsiteX47" fmla="*/ 7363123 w 9288370"/>
              <a:gd name="connsiteY47" fmla="*/ 593682 h 1591839"/>
              <a:gd name="connsiteX48" fmla="*/ 7588368 w 9288370"/>
              <a:gd name="connsiteY48" fmla="*/ 531129 h 1591839"/>
              <a:gd name="connsiteX49" fmla="*/ 7952094 w 9288370"/>
              <a:gd name="connsiteY49" fmla="*/ 409302 h 1591839"/>
              <a:gd name="connsiteX50" fmla="*/ 8231938 w 9288370"/>
              <a:gd name="connsiteY50" fmla="*/ 259259 h 1591839"/>
              <a:gd name="connsiteX51" fmla="*/ 8428864 w 9288370"/>
              <a:gd name="connsiteY51" fmla="*/ 208471 h 1591839"/>
              <a:gd name="connsiteX52" fmla="*/ 8616510 w 9288370"/>
              <a:gd name="connsiteY52" fmla="*/ 161973 h 1591839"/>
              <a:gd name="connsiteX53" fmla="*/ 8826766 w 9288370"/>
              <a:gd name="connsiteY53" fmla="*/ 152111 h 1591839"/>
              <a:gd name="connsiteX54" fmla="*/ 8917647 w 9288370"/>
              <a:gd name="connsiteY54" fmla="*/ 112232 h 1591839"/>
              <a:gd name="connsiteX55" fmla="*/ 9182272 w 9288370"/>
              <a:gd name="connsiteY55" fmla="*/ 37171 h 1591839"/>
              <a:gd name="connsiteX56" fmla="*/ 9232990 w 9288370"/>
              <a:gd name="connsiteY56" fmla="*/ 24074 h 1591839"/>
              <a:gd name="connsiteX57" fmla="*/ 9288370 w 9288370"/>
              <a:gd name="connsiteY57" fmla="*/ 0 h 1591839"/>
              <a:gd name="connsiteX58" fmla="*/ 0 w 9288370"/>
              <a:gd name="connsiteY58" fmla="*/ 0 h 1591839"/>
              <a:gd name="connsiteX59" fmla="*/ 0 w 9288370"/>
              <a:gd name="connsiteY59" fmla="*/ 1591839 h 1591839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35699 w 9288370"/>
              <a:gd name="connsiteY2" fmla="*/ 1533491 h 1591839"/>
              <a:gd name="connsiteX3" fmla="*/ 832307 w 9288370"/>
              <a:gd name="connsiteY3" fmla="*/ 1538702 h 1591839"/>
              <a:gd name="connsiteX4" fmla="*/ 971617 w 9288370"/>
              <a:gd name="connsiteY4" fmla="*/ 1522494 h 1591839"/>
              <a:gd name="connsiteX5" fmla="*/ 1186668 w 9288370"/>
              <a:gd name="connsiteY5" fmla="*/ 1521861 h 1591839"/>
              <a:gd name="connsiteX6" fmla="*/ 1456865 w 9288370"/>
              <a:gd name="connsiteY6" fmla="*/ 1510292 h 1591839"/>
              <a:gd name="connsiteX7" fmla="*/ 1463005 w 9288370"/>
              <a:gd name="connsiteY7" fmla="*/ 1511279 h 1591839"/>
              <a:gd name="connsiteX8" fmla="*/ 1604999 w 9288370"/>
              <a:gd name="connsiteY8" fmla="*/ 1513599 h 1591839"/>
              <a:gd name="connsiteX9" fmla="*/ 1717911 w 9288370"/>
              <a:gd name="connsiteY9" fmla="*/ 1497764 h 1591839"/>
              <a:gd name="connsiteX10" fmla="*/ 1794234 w 9288370"/>
              <a:gd name="connsiteY10" fmla="*/ 1464331 h 1591839"/>
              <a:gd name="connsiteX11" fmla="*/ 2101780 w 9288370"/>
              <a:gd name="connsiteY11" fmla="*/ 1409907 h 1591839"/>
              <a:gd name="connsiteX12" fmla="*/ 2244830 w 9288370"/>
              <a:gd name="connsiteY12" fmla="*/ 1388540 h 1591839"/>
              <a:gd name="connsiteX13" fmla="*/ 2428648 w 9288370"/>
              <a:gd name="connsiteY13" fmla="*/ 1372736 h 1591839"/>
              <a:gd name="connsiteX14" fmla="*/ 2645882 w 9288370"/>
              <a:gd name="connsiteY14" fmla="*/ 1341971 h 1591839"/>
              <a:gd name="connsiteX15" fmla="*/ 2707413 w 9288370"/>
              <a:gd name="connsiteY15" fmla="*/ 1347156 h 1591839"/>
              <a:gd name="connsiteX16" fmla="*/ 2843134 w 9288370"/>
              <a:gd name="connsiteY16" fmla="*/ 1323561 h 1591839"/>
              <a:gd name="connsiteX17" fmla="*/ 2923804 w 9288370"/>
              <a:gd name="connsiteY17" fmla="*/ 1314224 h 1591839"/>
              <a:gd name="connsiteX18" fmla="*/ 2953618 w 9288370"/>
              <a:gd name="connsiteY18" fmla="*/ 1318186 h 1591839"/>
              <a:gd name="connsiteX19" fmla="*/ 2995816 w 9288370"/>
              <a:gd name="connsiteY19" fmla="*/ 1318670 h 1591839"/>
              <a:gd name="connsiteX20" fmla="*/ 3352700 w 9288370"/>
              <a:gd name="connsiteY20" fmla="*/ 1264183 h 1591839"/>
              <a:gd name="connsiteX21" fmla="*/ 3444611 w 9288370"/>
              <a:gd name="connsiteY21" fmla="*/ 1236739 h 1591839"/>
              <a:gd name="connsiteX22" fmla="*/ 3925616 w 9288370"/>
              <a:gd name="connsiteY22" fmla="*/ 1253751 h 1591839"/>
              <a:gd name="connsiteX23" fmla="*/ 3954387 w 9288370"/>
              <a:gd name="connsiteY23" fmla="*/ 1263789 h 1591839"/>
              <a:gd name="connsiteX24" fmla="*/ 3995849 w 9288370"/>
              <a:gd name="connsiteY24" fmla="*/ 1272939 h 1591839"/>
              <a:gd name="connsiteX25" fmla="*/ 4067546 w 9288370"/>
              <a:gd name="connsiteY25" fmla="*/ 1294697 h 1591839"/>
              <a:gd name="connsiteX26" fmla="*/ 4190310 w 9288370"/>
              <a:gd name="connsiteY26" fmla="*/ 1307786 h 1591839"/>
              <a:gd name="connsiteX27" fmla="*/ 4575478 w 9288370"/>
              <a:gd name="connsiteY27" fmla="*/ 1261726 h 1591839"/>
              <a:gd name="connsiteX28" fmla="*/ 4650026 w 9288370"/>
              <a:gd name="connsiteY28" fmla="*/ 1265798 h 1591839"/>
              <a:gd name="connsiteX29" fmla="*/ 4792008 w 9288370"/>
              <a:gd name="connsiteY29" fmla="*/ 1243899 h 1591839"/>
              <a:gd name="connsiteX30" fmla="*/ 4954126 w 9288370"/>
              <a:gd name="connsiteY30" fmla="*/ 1204617 h 1591839"/>
              <a:gd name="connsiteX31" fmla="*/ 5309678 w 9288370"/>
              <a:gd name="connsiteY31" fmla="*/ 1128278 h 1591839"/>
              <a:gd name="connsiteX32" fmla="*/ 5474724 w 9288370"/>
              <a:gd name="connsiteY32" fmla="*/ 1091167 h 1591839"/>
              <a:gd name="connsiteX33" fmla="*/ 5612132 w 9288370"/>
              <a:gd name="connsiteY33" fmla="*/ 1051509 h 1591839"/>
              <a:gd name="connsiteX34" fmla="*/ 5776618 w 9288370"/>
              <a:gd name="connsiteY34" fmla="*/ 1053037 h 1591839"/>
              <a:gd name="connsiteX35" fmla="*/ 5785786 w 9288370"/>
              <a:gd name="connsiteY35" fmla="*/ 1051213 h 1591839"/>
              <a:gd name="connsiteX36" fmla="*/ 5829381 w 9288370"/>
              <a:gd name="connsiteY36" fmla="*/ 1046878 h 1591839"/>
              <a:gd name="connsiteX37" fmla="*/ 5943596 w 9288370"/>
              <a:gd name="connsiteY37" fmla="*/ 1043237 h 1591839"/>
              <a:gd name="connsiteX38" fmla="*/ 5985730 w 9288370"/>
              <a:gd name="connsiteY38" fmla="*/ 1035396 h 1591839"/>
              <a:gd name="connsiteX39" fmla="*/ 6103109 w 9288370"/>
              <a:gd name="connsiteY39" fmla="*/ 1019019 h 1591839"/>
              <a:gd name="connsiteX40" fmla="*/ 6222406 w 9288370"/>
              <a:gd name="connsiteY40" fmla="*/ 985341 h 1591839"/>
              <a:gd name="connsiteX41" fmla="*/ 6598672 w 9288370"/>
              <a:gd name="connsiteY41" fmla="*/ 902062 h 1591839"/>
              <a:gd name="connsiteX42" fmla="*/ 6766149 w 9288370"/>
              <a:gd name="connsiteY42" fmla="*/ 846132 h 1591839"/>
              <a:gd name="connsiteX43" fmla="*/ 6886312 w 9288370"/>
              <a:gd name="connsiteY43" fmla="*/ 781877 h 1591839"/>
              <a:gd name="connsiteX44" fmla="*/ 7006457 w 9288370"/>
              <a:gd name="connsiteY44" fmla="*/ 699758 h 1591839"/>
              <a:gd name="connsiteX45" fmla="*/ 7231643 w 9288370"/>
              <a:gd name="connsiteY45" fmla="*/ 640778 h 1591839"/>
              <a:gd name="connsiteX46" fmla="*/ 7363123 w 9288370"/>
              <a:gd name="connsiteY46" fmla="*/ 593682 h 1591839"/>
              <a:gd name="connsiteX47" fmla="*/ 7588368 w 9288370"/>
              <a:gd name="connsiteY47" fmla="*/ 531129 h 1591839"/>
              <a:gd name="connsiteX48" fmla="*/ 7952094 w 9288370"/>
              <a:gd name="connsiteY48" fmla="*/ 409302 h 1591839"/>
              <a:gd name="connsiteX49" fmla="*/ 8231938 w 9288370"/>
              <a:gd name="connsiteY49" fmla="*/ 259259 h 1591839"/>
              <a:gd name="connsiteX50" fmla="*/ 8428864 w 9288370"/>
              <a:gd name="connsiteY50" fmla="*/ 208471 h 1591839"/>
              <a:gd name="connsiteX51" fmla="*/ 8616510 w 9288370"/>
              <a:gd name="connsiteY51" fmla="*/ 161973 h 1591839"/>
              <a:gd name="connsiteX52" fmla="*/ 8826766 w 9288370"/>
              <a:gd name="connsiteY52" fmla="*/ 152111 h 1591839"/>
              <a:gd name="connsiteX53" fmla="*/ 8917647 w 9288370"/>
              <a:gd name="connsiteY53" fmla="*/ 112232 h 1591839"/>
              <a:gd name="connsiteX54" fmla="*/ 9182272 w 9288370"/>
              <a:gd name="connsiteY54" fmla="*/ 37171 h 1591839"/>
              <a:gd name="connsiteX55" fmla="*/ 9232990 w 9288370"/>
              <a:gd name="connsiteY55" fmla="*/ 24074 h 1591839"/>
              <a:gd name="connsiteX56" fmla="*/ 9288370 w 9288370"/>
              <a:gd name="connsiteY56" fmla="*/ 0 h 1591839"/>
              <a:gd name="connsiteX57" fmla="*/ 0 w 9288370"/>
              <a:gd name="connsiteY57" fmla="*/ 0 h 1591839"/>
              <a:gd name="connsiteX58" fmla="*/ 0 w 9288370"/>
              <a:gd name="connsiteY58" fmla="*/ 1591839 h 1591839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35699 w 9288370"/>
              <a:gd name="connsiteY2" fmla="*/ 1533491 h 1591839"/>
              <a:gd name="connsiteX3" fmla="*/ 832307 w 9288370"/>
              <a:gd name="connsiteY3" fmla="*/ 1538702 h 1591839"/>
              <a:gd name="connsiteX4" fmla="*/ 971617 w 9288370"/>
              <a:gd name="connsiteY4" fmla="*/ 1522494 h 1591839"/>
              <a:gd name="connsiteX5" fmla="*/ 1186668 w 9288370"/>
              <a:gd name="connsiteY5" fmla="*/ 1521861 h 1591839"/>
              <a:gd name="connsiteX6" fmla="*/ 1456865 w 9288370"/>
              <a:gd name="connsiteY6" fmla="*/ 1510292 h 1591839"/>
              <a:gd name="connsiteX7" fmla="*/ 1463005 w 9288370"/>
              <a:gd name="connsiteY7" fmla="*/ 1511279 h 1591839"/>
              <a:gd name="connsiteX8" fmla="*/ 1604999 w 9288370"/>
              <a:gd name="connsiteY8" fmla="*/ 1513599 h 1591839"/>
              <a:gd name="connsiteX9" fmla="*/ 1717911 w 9288370"/>
              <a:gd name="connsiteY9" fmla="*/ 1497764 h 1591839"/>
              <a:gd name="connsiteX10" fmla="*/ 1794234 w 9288370"/>
              <a:gd name="connsiteY10" fmla="*/ 1464331 h 1591839"/>
              <a:gd name="connsiteX11" fmla="*/ 2101780 w 9288370"/>
              <a:gd name="connsiteY11" fmla="*/ 1409907 h 1591839"/>
              <a:gd name="connsiteX12" fmla="*/ 2244830 w 9288370"/>
              <a:gd name="connsiteY12" fmla="*/ 1388540 h 1591839"/>
              <a:gd name="connsiteX13" fmla="*/ 2428648 w 9288370"/>
              <a:gd name="connsiteY13" fmla="*/ 1372736 h 1591839"/>
              <a:gd name="connsiteX14" fmla="*/ 2645882 w 9288370"/>
              <a:gd name="connsiteY14" fmla="*/ 1341971 h 1591839"/>
              <a:gd name="connsiteX15" fmla="*/ 2707413 w 9288370"/>
              <a:gd name="connsiteY15" fmla="*/ 1347156 h 1591839"/>
              <a:gd name="connsiteX16" fmla="*/ 2843134 w 9288370"/>
              <a:gd name="connsiteY16" fmla="*/ 1323561 h 1591839"/>
              <a:gd name="connsiteX17" fmla="*/ 2923804 w 9288370"/>
              <a:gd name="connsiteY17" fmla="*/ 1314224 h 1591839"/>
              <a:gd name="connsiteX18" fmla="*/ 2953618 w 9288370"/>
              <a:gd name="connsiteY18" fmla="*/ 1318186 h 1591839"/>
              <a:gd name="connsiteX19" fmla="*/ 2995816 w 9288370"/>
              <a:gd name="connsiteY19" fmla="*/ 1318670 h 1591839"/>
              <a:gd name="connsiteX20" fmla="*/ 3352700 w 9288370"/>
              <a:gd name="connsiteY20" fmla="*/ 1264183 h 1591839"/>
              <a:gd name="connsiteX21" fmla="*/ 3444611 w 9288370"/>
              <a:gd name="connsiteY21" fmla="*/ 1236739 h 1591839"/>
              <a:gd name="connsiteX22" fmla="*/ 3925616 w 9288370"/>
              <a:gd name="connsiteY22" fmla="*/ 1253751 h 1591839"/>
              <a:gd name="connsiteX23" fmla="*/ 3954387 w 9288370"/>
              <a:gd name="connsiteY23" fmla="*/ 1263789 h 1591839"/>
              <a:gd name="connsiteX24" fmla="*/ 3995849 w 9288370"/>
              <a:gd name="connsiteY24" fmla="*/ 1272939 h 1591839"/>
              <a:gd name="connsiteX25" fmla="*/ 4067546 w 9288370"/>
              <a:gd name="connsiteY25" fmla="*/ 1294697 h 1591839"/>
              <a:gd name="connsiteX26" fmla="*/ 4278456 w 9288370"/>
              <a:gd name="connsiteY26" fmla="*/ 1259365 h 1591839"/>
              <a:gd name="connsiteX27" fmla="*/ 4575478 w 9288370"/>
              <a:gd name="connsiteY27" fmla="*/ 1261726 h 1591839"/>
              <a:gd name="connsiteX28" fmla="*/ 4650026 w 9288370"/>
              <a:gd name="connsiteY28" fmla="*/ 1265798 h 1591839"/>
              <a:gd name="connsiteX29" fmla="*/ 4792008 w 9288370"/>
              <a:gd name="connsiteY29" fmla="*/ 1243899 h 1591839"/>
              <a:gd name="connsiteX30" fmla="*/ 4954126 w 9288370"/>
              <a:gd name="connsiteY30" fmla="*/ 1204617 h 1591839"/>
              <a:gd name="connsiteX31" fmla="*/ 5309678 w 9288370"/>
              <a:gd name="connsiteY31" fmla="*/ 1128278 h 1591839"/>
              <a:gd name="connsiteX32" fmla="*/ 5474724 w 9288370"/>
              <a:gd name="connsiteY32" fmla="*/ 1091167 h 1591839"/>
              <a:gd name="connsiteX33" fmla="*/ 5612132 w 9288370"/>
              <a:gd name="connsiteY33" fmla="*/ 1051509 h 1591839"/>
              <a:gd name="connsiteX34" fmla="*/ 5776618 w 9288370"/>
              <a:gd name="connsiteY34" fmla="*/ 1053037 h 1591839"/>
              <a:gd name="connsiteX35" fmla="*/ 5785786 w 9288370"/>
              <a:gd name="connsiteY35" fmla="*/ 1051213 h 1591839"/>
              <a:gd name="connsiteX36" fmla="*/ 5829381 w 9288370"/>
              <a:gd name="connsiteY36" fmla="*/ 1046878 h 1591839"/>
              <a:gd name="connsiteX37" fmla="*/ 5943596 w 9288370"/>
              <a:gd name="connsiteY37" fmla="*/ 1043237 h 1591839"/>
              <a:gd name="connsiteX38" fmla="*/ 5985730 w 9288370"/>
              <a:gd name="connsiteY38" fmla="*/ 1035396 h 1591839"/>
              <a:gd name="connsiteX39" fmla="*/ 6103109 w 9288370"/>
              <a:gd name="connsiteY39" fmla="*/ 1019019 h 1591839"/>
              <a:gd name="connsiteX40" fmla="*/ 6222406 w 9288370"/>
              <a:gd name="connsiteY40" fmla="*/ 985341 h 1591839"/>
              <a:gd name="connsiteX41" fmla="*/ 6598672 w 9288370"/>
              <a:gd name="connsiteY41" fmla="*/ 902062 h 1591839"/>
              <a:gd name="connsiteX42" fmla="*/ 6766149 w 9288370"/>
              <a:gd name="connsiteY42" fmla="*/ 846132 h 1591839"/>
              <a:gd name="connsiteX43" fmla="*/ 6886312 w 9288370"/>
              <a:gd name="connsiteY43" fmla="*/ 781877 h 1591839"/>
              <a:gd name="connsiteX44" fmla="*/ 7006457 w 9288370"/>
              <a:gd name="connsiteY44" fmla="*/ 699758 h 1591839"/>
              <a:gd name="connsiteX45" fmla="*/ 7231643 w 9288370"/>
              <a:gd name="connsiteY45" fmla="*/ 640778 h 1591839"/>
              <a:gd name="connsiteX46" fmla="*/ 7363123 w 9288370"/>
              <a:gd name="connsiteY46" fmla="*/ 593682 h 1591839"/>
              <a:gd name="connsiteX47" fmla="*/ 7588368 w 9288370"/>
              <a:gd name="connsiteY47" fmla="*/ 531129 h 1591839"/>
              <a:gd name="connsiteX48" fmla="*/ 7952094 w 9288370"/>
              <a:gd name="connsiteY48" fmla="*/ 409302 h 1591839"/>
              <a:gd name="connsiteX49" fmla="*/ 8231938 w 9288370"/>
              <a:gd name="connsiteY49" fmla="*/ 259259 h 1591839"/>
              <a:gd name="connsiteX50" fmla="*/ 8428864 w 9288370"/>
              <a:gd name="connsiteY50" fmla="*/ 208471 h 1591839"/>
              <a:gd name="connsiteX51" fmla="*/ 8616510 w 9288370"/>
              <a:gd name="connsiteY51" fmla="*/ 161973 h 1591839"/>
              <a:gd name="connsiteX52" fmla="*/ 8826766 w 9288370"/>
              <a:gd name="connsiteY52" fmla="*/ 152111 h 1591839"/>
              <a:gd name="connsiteX53" fmla="*/ 8917647 w 9288370"/>
              <a:gd name="connsiteY53" fmla="*/ 112232 h 1591839"/>
              <a:gd name="connsiteX54" fmla="*/ 9182272 w 9288370"/>
              <a:gd name="connsiteY54" fmla="*/ 37171 h 1591839"/>
              <a:gd name="connsiteX55" fmla="*/ 9232990 w 9288370"/>
              <a:gd name="connsiteY55" fmla="*/ 24074 h 1591839"/>
              <a:gd name="connsiteX56" fmla="*/ 9288370 w 9288370"/>
              <a:gd name="connsiteY56" fmla="*/ 0 h 1591839"/>
              <a:gd name="connsiteX57" fmla="*/ 0 w 9288370"/>
              <a:gd name="connsiteY57" fmla="*/ 0 h 1591839"/>
              <a:gd name="connsiteX58" fmla="*/ 0 w 9288370"/>
              <a:gd name="connsiteY58" fmla="*/ 1591839 h 1591839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35699 w 9288370"/>
              <a:gd name="connsiteY2" fmla="*/ 1533491 h 1591839"/>
              <a:gd name="connsiteX3" fmla="*/ 832307 w 9288370"/>
              <a:gd name="connsiteY3" fmla="*/ 1538702 h 1591839"/>
              <a:gd name="connsiteX4" fmla="*/ 971617 w 9288370"/>
              <a:gd name="connsiteY4" fmla="*/ 1522494 h 1591839"/>
              <a:gd name="connsiteX5" fmla="*/ 1186668 w 9288370"/>
              <a:gd name="connsiteY5" fmla="*/ 1521861 h 1591839"/>
              <a:gd name="connsiteX6" fmla="*/ 1456865 w 9288370"/>
              <a:gd name="connsiteY6" fmla="*/ 1510292 h 1591839"/>
              <a:gd name="connsiteX7" fmla="*/ 1463005 w 9288370"/>
              <a:gd name="connsiteY7" fmla="*/ 1511279 h 1591839"/>
              <a:gd name="connsiteX8" fmla="*/ 1604999 w 9288370"/>
              <a:gd name="connsiteY8" fmla="*/ 1513599 h 1591839"/>
              <a:gd name="connsiteX9" fmla="*/ 1717911 w 9288370"/>
              <a:gd name="connsiteY9" fmla="*/ 1497764 h 1591839"/>
              <a:gd name="connsiteX10" fmla="*/ 1794234 w 9288370"/>
              <a:gd name="connsiteY10" fmla="*/ 1464331 h 1591839"/>
              <a:gd name="connsiteX11" fmla="*/ 2101780 w 9288370"/>
              <a:gd name="connsiteY11" fmla="*/ 1409907 h 1591839"/>
              <a:gd name="connsiteX12" fmla="*/ 2244830 w 9288370"/>
              <a:gd name="connsiteY12" fmla="*/ 1388540 h 1591839"/>
              <a:gd name="connsiteX13" fmla="*/ 2428648 w 9288370"/>
              <a:gd name="connsiteY13" fmla="*/ 1372736 h 1591839"/>
              <a:gd name="connsiteX14" fmla="*/ 2645882 w 9288370"/>
              <a:gd name="connsiteY14" fmla="*/ 1341971 h 1591839"/>
              <a:gd name="connsiteX15" fmla="*/ 2707413 w 9288370"/>
              <a:gd name="connsiteY15" fmla="*/ 1347156 h 1591839"/>
              <a:gd name="connsiteX16" fmla="*/ 2843134 w 9288370"/>
              <a:gd name="connsiteY16" fmla="*/ 1323561 h 1591839"/>
              <a:gd name="connsiteX17" fmla="*/ 2923804 w 9288370"/>
              <a:gd name="connsiteY17" fmla="*/ 1314224 h 1591839"/>
              <a:gd name="connsiteX18" fmla="*/ 2953618 w 9288370"/>
              <a:gd name="connsiteY18" fmla="*/ 1318186 h 1591839"/>
              <a:gd name="connsiteX19" fmla="*/ 2995816 w 9288370"/>
              <a:gd name="connsiteY19" fmla="*/ 1318670 h 1591839"/>
              <a:gd name="connsiteX20" fmla="*/ 3352700 w 9288370"/>
              <a:gd name="connsiteY20" fmla="*/ 1264183 h 1591839"/>
              <a:gd name="connsiteX21" fmla="*/ 3444611 w 9288370"/>
              <a:gd name="connsiteY21" fmla="*/ 1236739 h 1591839"/>
              <a:gd name="connsiteX22" fmla="*/ 3925616 w 9288370"/>
              <a:gd name="connsiteY22" fmla="*/ 1253751 h 1591839"/>
              <a:gd name="connsiteX23" fmla="*/ 3954387 w 9288370"/>
              <a:gd name="connsiteY23" fmla="*/ 1263789 h 1591839"/>
              <a:gd name="connsiteX24" fmla="*/ 3995849 w 9288370"/>
              <a:gd name="connsiteY24" fmla="*/ 1272939 h 1591839"/>
              <a:gd name="connsiteX25" fmla="*/ 4278456 w 9288370"/>
              <a:gd name="connsiteY25" fmla="*/ 1259365 h 1591839"/>
              <a:gd name="connsiteX26" fmla="*/ 4575478 w 9288370"/>
              <a:gd name="connsiteY26" fmla="*/ 1261726 h 1591839"/>
              <a:gd name="connsiteX27" fmla="*/ 4650026 w 9288370"/>
              <a:gd name="connsiteY27" fmla="*/ 1265798 h 1591839"/>
              <a:gd name="connsiteX28" fmla="*/ 4792008 w 9288370"/>
              <a:gd name="connsiteY28" fmla="*/ 1243899 h 1591839"/>
              <a:gd name="connsiteX29" fmla="*/ 4954126 w 9288370"/>
              <a:gd name="connsiteY29" fmla="*/ 1204617 h 1591839"/>
              <a:gd name="connsiteX30" fmla="*/ 5309678 w 9288370"/>
              <a:gd name="connsiteY30" fmla="*/ 1128278 h 1591839"/>
              <a:gd name="connsiteX31" fmla="*/ 5474724 w 9288370"/>
              <a:gd name="connsiteY31" fmla="*/ 1091167 h 1591839"/>
              <a:gd name="connsiteX32" fmla="*/ 5612132 w 9288370"/>
              <a:gd name="connsiteY32" fmla="*/ 1051509 h 1591839"/>
              <a:gd name="connsiteX33" fmla="*/ 5776618 w 9288370"/>
              <a:gd name="connsiteY33" fmla="*/ 1053037 h 1591839"/>
              <a:gd name="connsiteX34" fmla="*/ 5785786 w 9288370"/>
              <a:gd name="connsiteY34" fmla="*/ 1051213 h 1591839"/>
              <a:gd name="connsiteX35" fmla="*/ 5829381 w 9288370"/>
              <a:gd name="connsiteY35" fmla="*/ 1046878 h 1591839"/>
              <a:gd name="connsiteX36" fmla="*/ 5943596 w 9288370"/>
              <a:gd name="connsiteY36" fmla="*/ 1043237 h 1591839"/>
              <a:gd name="connsiteX37" fmla="*/ 5985730 w 9288370"/>
              <a:gd name="connsiteY37" fmla="*/ 1035396 h 1591839"/>
              <a:gd name="connsiteX38" fmla="*/ 6103109 w 9288370"/>
              <a:gd name="connsiteY38" fmla="*/ 1019019 h 1591839"/>
              <a:gd name="connsiteX39" fmla="*/ 6222406 w 9288370"/>
              <a:gd name="connsiteY39" fmla="*/ 985341 h 1591839"/>
              <a:gd name="connsiteX40" fmla="*/ 6598672 w 9288370"/>
              <a:gd name="connsiteY40" fmla="*/ 902062 h 1591839"/>
              <a:gd name="connsiteX41" fmla="*/ 6766149 w 9288370"/>
              <a:gd name="connsiteY41" fmla="*/ 846132 h 1591839"/>
              <a:gd name="connsiteX42" fmla="*/ 6886312 w 9288370"/>
              <a:gd name="connsiteY42" fmla="*/ 781877 h 1591839"/>
              <a:gd name="connsiteX43" fmla="*/ 7006457 w 9288370"/>
              <a:gd name="connsiteY43" fmla="*/ 699758 h 1591839"/>
              <a:gd name="connsiteX44" fmla="*/ 7231643 w 9288370"/>
              <a:gd name="connsiteY44" fmla="*/ 640778 h 1591839"/>
              <a:gd name="connsiteX45" fmla="*/ 7363123 w 9288370"/>
              <a:gd name="connsiteY45" fmla="*/ 593682 h 1591839"/>
              <a:gd name="connsiteX46" fmla="*/ 7588368 w 9288370"/>
              <a:gd name="connsiteY46" fmla="*/ 531129 h 1591839"/>
              <a:gd name="connsiteX47" fmla="*/ 7952094 w 9288370"/>
              <a:gd name="connsiteY47" fmla="*/ 409302 h 1591839"/>
              <a:gd name="connsiteX48" fmla="*/ 8231938 w 9288370"/>
              <a:gd name="connsiteY48" fmla="*/ 259259 h 1591839"/>
              <a:gd name="connsiteX49" fmla="*/ 8428864 w 9288370"/>
              <a:gd name="connsiteY49" fmla="*/ 208471 h 1591839"/>
              <a:gd name="connsiteX50" fmla="*/ 8616510 w 9288370"/>
              <a:gd name="connsiteY50" fmla="*/ 161973 h 1591839"/>
              <a:gd name="connsiteX51" fmla="*/ 8826766 w 9288370"/>
              <a:gd name="connsiteY51" fmla="*/ 152111 h 1591839"/>
              <a:gd name="connsiteX52" fmla="*/ 8917647 w 9288370"/>
              <a:gd name="connsiteY52" fmla="*/ 112232 h 1591839"/>
              <a:gd name="connsiteX53" fmla="*/ 9182272 w 9288370"/>
              <a:gd name="connsiteY53" fmla="*/ 37171 h 1591839"/>
              <a:gd name="connsiteX54" fmla="*/ 9232990 w 9288370"/>
              <a:gd name="connsiteY54" fmla="*/ 24074 h 1591839"/>
              <a:gd name="connsiteX55" fmla="*/ 9288370 w 9288370"/>
              <a:gd name="connsiteY55" fmla="*/ 0 h 1591839"/>
              <a:gd name="connsiteX56" fmla="*/ 0 w 9288370"/>
              <a:gd name="connsiteY56" fmla="*/ 0 h 1591839"/>
              <a:gd name="connsiteX57" fmla="*/ 0 w 9288370"/>
              <a:gd name="connsiteY57" fmla="*/ 1591839 h 1591839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35699 w 9288370"/>
              <a:gd name="connsiteY2" fmla="*/ 1533491 h 1591839"/>
              <a:gd name="connsiteX3" fmla="*/ 832307 w 9288370"/>
              <a:gd name="connsiteY3" fmla="*/ 1538702 h 1591839"/>
              <a:gd name="connsiteX4" fmla="*/ 971617 w 9288370"/>
              <a:gd name="connsiteY4" fmla="*/ 1522494 h 1591839"/>
              <a:gd name="connsiteX5" fmla="*/ 1186668 w 9288370"/>
              <a:gd name="connsiteY5" fmla="*/ 1521861 h 1591839"/>
              <a:gd name="connsiteX6" fmla="*/ 1456865 w 9288370"/>
              <a:gd name="connsiteY6" fmla="*/ 1510292 h 1591839"/>
              <a:gd name="connsiteX7" fmla="*/ 1463005 w 9288370"/>
              <a:gd name="connsiteY7" fmla="*/ 1511279 h 1591839"/>
              <a:gd name="connsiteX8" fmla="*/ 1604999 w 9288370"/>
              <a:gd name="connsiteY8" fmla="*/ 1513599 h 1591839"/>
              <a:gd name="connsiteX9" fmla="*/ 1717911 w 9288370"/>
              <a:gd name="connsiteY9" fmla="*/ 1497764 h 1591839"/>
              <a:gd name="connsiteX10" fmla="*/ 1794234 w 9288370"/>
              <a:gd name="connsiteY10" fmla="*/ 1464331 h 1591839"/>
              <a:gd name="connsiteX11" fmla="*/ 2101780 w 9288370"/>
              <a:gd name="connsiteY11" fmla="*/ 1409907 h 1591839"/>
              <a:gd name="connsiteX12" fmla="*/ 2244830 w 9288370"/>
              <a:gd name="connsiteY12" fmla="*/ 1388540 h 1591839"/>
              <a:gd name="connsiteX13" fmla="*/ 2428648 w 9288370"/>
              <a:gd name="connsiteY13" fmla="*/ 1372736 h 1591839"/>
              <a:gd name="connsiteX14" fmla="*/ 2645882 w 9288370"/>
              <a:gd name="connsiteY14" fmla="*/ 1341971 h 1591839"/>
              <a:gd name="connsiteX15" fmla="*/ 2707413 w 9288370"/>
              <a:gd name="connsiteY15" fmla="*/ 1347156 h 1591839"/>
              <a:gd name="connsiteX16" fmla="*/ 2843134 w 9288370"/>
              <a:gd name="connsiteY16" fmla="*/ 1323561 h 1591839"/>
              <a:gd name="connsiteX17" fmla="*/ 2923804 w 9288370"/>
              <a:gd name="connsiteY17" fmla="*/ 1314224 h 1591839"/>
              <a:gd name="connsiteX18" fmla="*/ 2953618 w 9288370"/>
              <a:gd name="connsiteY18" fmla="*/ 1318186 h 1591839"/>
              <a:gd name="connsiteX19" fmla="*/ 2995816 w 9288370"/>
              <a:gd name="connsiteY19" fmla="*/ 1318670 h 1591839"/>
              <a:gd name="connsiteX20" fmla="*/ 3352700 w 9288370"/>
              <a:gd name="connsiteY20" fmla="*/ 1264183 h 1591839"/>
              <a:gd name="connsiteX21" fmla="*/ 3444611 w 9288370"/>
              <a:gd name="connsiteY21" fmla="*/ 1236739 h 1591839"/>
              <a:gd name="connsiteX22" fmla="*/ 3925616 w 9288370"/>
              <a:gd name="connsiteY22" fmla="*/ 1253751 h 1591839"/>
              <a:gd name="connsiteX23" fmla="*/ 3954387 w 9288370"/>
              <a:gd name="connsiteY23" fmla="*/ 1263789 h 1591839"/>
              <a:gd name="connsiteX24" fmla="*/ 4106032 w 9288370"/>
              <a:gd name="connsiteY24" fmla="*/ 1264868 h 1591839"/>
              <a:gd name="connsiteX25" fmla="*/ 4278456 w 9288370"/>
              <a:gd name="connsiteY25" fmla="*/ 1259365 h 1591839"/>
              <a:gd name="connsiteX26" fmla="*/ 4575478 w 9288370"/>
              <a:gd name="connsiteY26" fmla="*/ 1261726 h 1591839"/>
              <a:gd name="connsiteX27" fmla="*/ 4650026 w 9288370"/>
              <a:gd name="connsiteY27" fmla="*/ 1265798 h 1591839"/>
              <a:gd name="connsiteX28" fmla="*/ 4792008 w 9288370"/>
              <a:gd name="connsiteY28" fmla="*/ 1243899 h 1591839"/>
              <a:gd name="connsiteX29" fmla="*/ 4954126 w 9288370"/>
              <a:gd name="connsiteY29" fmla="*/ 1204617 h 1591839"/>
              <a:gd name="connsiteX30" fmla="*/ 5309678 w 9288370"/>
              <a:gd name="connsiteY30" fmla="*/ 1128278 h 1591839"/>
              <a:gd name="connsiteX31" fmla="*/ 5474724 w 9288370"/>
              <a:gd name="connsiteY31" fmla="*/ 1091167 h 1591839"/>
              <a:gd name="connsiteX32" fmla="*/ 5612132 w 9288370"/>
              <a:gd name="connsiteY32" fmla="*/ 1051509 h 1591839"/>
              <a:gd name="connsiteX33" fmla="*/ 5776618 w 9288370"/>
              <a:gd name="connsiteY33" fmla="*/ 1053037 h 1591839"/>
              <a:gd name="connsiteX34" fmla="*/ 5785786 w 9288370"/>
              <a:gd name="connsiteY34" fmla="*/ 1051213 h 1591839"/>
              <a:gd name="connsiteX35" fmla="*/ 5829381 w 9288370"/>
              <a:gd name="connsiteY35" fmla="*/ 1046878 h 1591839"/>
              <a:gd name="connsiteX36" fmla="*/ 5943596 w 9288370"/>
              <a:gd name="connsiteY36" fmla="*/ 1043237 h 1591839"/>
              <a:gd name="connsiteX37" fmla="*/ 5985730 w 9288370"/>
              <a:gd name="connsiteY37" fmla="*/ 1035396 h 1591839"/>
              <a:gd name="connsiteX38" fmla="*/ 6103109 w 9288370"/>
              <a:gd name="connsiteY38" fmla="*/ 1019019 h 1591839"/>
              <a:gd name="connsiteX39" fmla="*/ 6222406 w 9288370"/>
              <a:gd name="connsiteY39" fmla="*/ 985341 h 1591839"/>
              <a:gd name="connsiteX40" fmla="*/ 6598672 w 9288370"/>
              <a:gd name="connsiteY40" fmla="*/ 902062 h 1591839"/>
              <a:gd name="connsiteX41" fmla="*/ 6766149 w 9288370"/>
              <a:gd name="connsiteY41" fmla="*/ 846132 h 1591839"/>
              <a:gd name="connsiteX42" fmla="*/ 6886312 w 9288370"/>
              <a:gd name="connsiteY42" fmla="*/ 781877 h 1591839"/>
              <a:gd name="connsiteX43" fmla="*/ 7006457 w 9288370"/>
              <a:gd name="connsiteY43" fmla="*/ 699758 h 1591839"/>
              <a:gd name="connsiteX44" fmla="*/ 7231643 w 9288370"/>
              <a:gd name="connsiteY44" fmla="*/ 640778 h 1591839"/>
              <a:gd name="connsiteX45" fmla="*/ 7363123 w 9288370"/>
              <a:gd name="connsiteY45" fmla="*/ 593682 h 1591839"/>
              <a:gd name="connsiteX46" fmla="*/ 7588368 w 9288370"/>
              <a:gd name="connsiteY46" fmla="*/ 531129 h 1591839"/>
              <a:gd name="connsiteX47" fmla="*/ 7952094 w 9288370"/>
              <a:gd name="connsiteY47" fmla="*/ 409302 h 1591839"/>
              <a:gd name="connsiteX48" fmla="*/ 8231938 w 9288370"/>
              <a:gd name="connsiteY48" fmla="*/ 259259 h 1591839"/>
              <a:gd name="connsiteX49" fmla="*/ 8428864 w 9288370"/>
              <a:gd name="connsiteY49" fmla="*/ 208471 h 1591839"/>
              <a:gd name="connsiteX50" fmla="*/ 8616510 w 9288370"/>
              <a:gd name="connsiteY50" fmla="*/ 161973 h 1591839"/>
              <a:gd name="connsiteX51" fmla="*/ 8826766 w 9288370"/>
              <a:gd name="connsiteY51" fmla="*/ 152111 h 1591839"/>
              <a:gd name="connsiteX52" fmla="*/ 8917647 w 9288370"/>
              <a:gd name="connsiteY52" fmla="*/ 112232 h 1591839"/>
              <a:gd name="connsiteX53" fmla="*/ 9182272 w 9288370"/>
              <a:gd name="connsiteY53" fmla="*/ 37171 h 1591839"/>
              <a:gd name="connsiteX54" fmla="*/ 9232990 w 9288370"/>
              <a:gd name="connsiteY54" fmla="*/ 24074 h 1591839"/>
              <a:gd name="connsiteX55" fmla="*/ 9288370 w 9288370"/>
              <a:gd name="connsiteY55" fmla="*/ 0 h 1591839"/>
              <a:gd name="connsiteX56" fmla="*/ 0 w 9288370"/>
              <a:gd name="connsiteY56" fmla="*/ 0 h 1591839"/>
              <a:gd name="connsiteX57" fmla="*/ 0 w 9288370"/>
              <a:gd name="connsiteY57" fmla="*/ 1591839 h 1591839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35699 w 9288370"/>
              <a:gd name="connsiteY2" fmla="*/ 1533491 h 1591839"/>
              <a:gd name="connsiteX3" fmla="*/ 832307 w 9288370"/>
              <a:gd name="connsiteY3" fmla="*/ 1538702 h 1591839"/>
              <a:gd name="connsiteX4" fmla="*/ 971617 w 9288370"/>
              <a:gd name="connsiteY4" fmla="*/ 1522494 h 1591839"/>
              <a:gd name="connsiteX5" fmla="*/ 1186668 w 9288370"/>
              <a:gd name="connsiteY5" fmla="*/ 1521861 h 1591839"/>
              <a:gd name="connsiteX6" fmla="*/ 1456865 w 9288370"/>
              <a:gd name="connsiteY6" fmla="*/ 1510292 h 1591839"/>
              <a:gd name="connsiteX7" fmla="*/ 1463005 w 9288370"/>
              <a:gd name="connsiteY7" fmla="*/ 1511279 h 1591839"/>
              <a:gd name="connsiteX8" fmla="*/ 1604999 w 9288370"/>
              <a:gd name="connsiteY8" fmla="*/ 1513599 h 1591839"/>
              <a:gd name="connsiteX9" fmla="*/ 1717911 w 9288370"/>
              <a:gd name="connsiteY9" fmla="*/ 1497764 h 1591839"/>
              <a:gd name="connsiteX10" fmla="*/ 1794234 w 9288370"/>
              <a:gd name="connsiteY10" fmla="*/ 1464331 h 1591839"/>
              <a:gd name="connsiteX11" fmla="*/ 2101780 w 9288370"/>
              <a:gd name="connsiteY11" fmla="*/ 1409907 h 1591839"/>
              <a:gd name="connsiteX12" fmla="*/ 2244830 w 9288370"/>
              <a:gd name="connsiteY12" fmla="*/ 1388540 h 1591839"/>
              <a:gd name="connsiteX13" fmla="*/ 2428648 w 9288370"/>
              <a:gd name="connsiteY13" fmla="*/ 1372736 h 1591839"/>
              <a:gd name="connsiteX14" fmla="*/ 2645882 w 9288370"/>
              <a:gd name="connsiteY14" fmla="*/ 1341971 h 1591839"/>
              <a:gd name="connsiteX15" fmla="*/ 2707413 w 9288370"/>
              <a:gd name="connsiteY15" fmla="*/ 1347156 h 1591839"/>
              <a:gd name="connsiteX16" fmla="*/ 2843134 w 9288370"/>
              <a:gd name="connsiteY16" fmla="*/ 1323561 h 1591839"/>
              <a:gd name="connsiteX17" fmla="*/ 2923804 w 9288370"/>
              <a:gd name="connsiteY17" fmla="*/ 1314224 h 1591839"/>
              <a:gd name="connsiteX18" fmla="*/ 2953618 w 9288370"/>
              <a:gd name="connsiteY18" fmla="*/ 1318186 h 1591839"/>
              <a:gd name="connsiteX19" fmla="*/ 2995816 w 9288370"/>
              <a:gd name="connsiteY19" fmla="*/ 1318670 h 1591839"/>
              <a:gd name="connsiteX20" fmla="*/ 3352700 w 9288370"/>
              <a:gd name="connsiteY20" fmla="*/ 1264183 h 1591839"/>
              <a:gd name="connsiteX21" fmla="*/ 3631921 w 9288370"/>
              <a:gd name="connsiteY21" fmla="*/ 1269019 h 1591839"/>
              <a:gd name="connsiteX22" fmla="*/ 3925616 w 9288370"/>
              <a:gd name="connsiteY22" fmla="*/ 1253751 h 1591839"/>
              <a:gd name="connsiteX23" fmla="*/ 3954387 w 9288370"/>
              <a:gd name="connsiteY23" fmla="*/ 1263789 h 1591839"/>
              <a:gd name="connsiteX24" fmla="*/ 4106032 w 9288370"/>
              <a:gd name="connsiteY24" fmla="*/ 1264868 h 1591839"/>
              <a:gd name="connsiteX25" fmla="*/ 4278456 w 9288370"/>
              <a:gd name="connsiteY25" fmla="*/ 1259365 h 1591839"/>
              <a:gd name="connsiteX26" fmla="*/ 4575478 w 9288370"/>
              <a:gd name="connsiteY26" fmla="*/ 1261726 h 1591839"/>
              <a:gd name="connsiteX27" fmla="*/ 4650026 w 9288370"/>
              <a:gd name="connsiteY27" fmla="*/ 1265798 h 1591839"/>
              <a:gd name="connsiteX28" fmla="*/ 4792008 w 9288370"/>
              <a:gd name="connsiteY28" fmla="*/ 1243899 h 1591839"/>
              <a:gd name="connsiteX29" fmla="*/ 4954126 w 9288370"/>
              <a:gd name="connsiteY29" fmla="*/ 1204617 h 1591839"/>
              <a:gd name="connsiteX30" fmla="*/ 5309678 w 9288370"/>
              <a:gd name="connsiteY30" fmla="*/ 1128278 h 1591839"/>
              <a:gd name="connsiteX31" fmla="*/ 5474724 w 9288370"/>
              <a:gd name="connsiteY31" fmla="*/ 1091167 h 1591839"/>
              <a:gd name="connsiteX32" fmla="*/ 5612132 w 9288370"/>
              <a:gd name="connsiteY32" fmla="*/ 1051509 h 1591839"/>
              <a:gd name="connsiteX33" fmla="*/ 5776618 w 9288370"/>
              <a:gd name="connsiteY33" fmla="*/ 1053037 h 1591839"/>
              <a:gd name="connsiteX34" fmla="*/ 5785786 w 9288370"/>
              <a:gd name="connsiteY34" fmla="*/ 1051213 h 1591839"/>
              <a:gd name="connsiteX35" fmla="*/ 5829381 w 9288370"/>
              <a:gd name="connsiteY35" fmla="*/ 1046878 h 1591839"/>
              <a:gd name="connsiteX36" fmla="*/ 5943596 w 9288370"/>
              <a:gd name="connsiteY36" fmla="*/ 1043237 h 1591839"/>
              <a:gd name="connsiteX37" fmla="*/ 5985730 w 9288370"/>
              <a:gd name="connsiteY37" fmla="*/ 1035396 h 1591839"/>
              <a:gd name="connsiteX38" fmla="*/ 6103109 w 9288370"/>
              <a:gd name="connsiteY38" fmla="*/ 1019019 h 1591839"/>
              <a:gd name="connsiteX39" fmla="*/ 6222406 w 9288370"/>
              <a:gd name="connsiteY39" fmla="*/ 985341 h 1591839"/>
              <a:gd name="connsiteX40" fmla="*/ 6598672 w 9288370"/>
              <a:gd name="connsiteY40" fmla="*/ 902062 h 1591839"/>
              <a:gd name="connsiteX41" fmla="*/ 6766149 w 9288370"/>
              <a:gd name="connsiteY41" fmla="*/ 846132 h 1591839"/>
              <a:gd name="connsiteX42" fmla="*/ 6886312 w 9288370"/>
              <a:gd name="connsiteY42" fmla="*/ 781877 h 1591839"/>
              <a:gd name="connsiteX43" fmla="*/ 7006457 w 9288370"/>
              <a:gd name="connsiteY43" fmla="*/ 699758 h 1591839"/>
              <a:gd name="connsiteX44" fmla="*/ 7231643 w 9288370"/>
              <a:gd name="connsiteY44" fmla="*/ 640778 h 1591839"/>
              <a:gd name="connsiteX45" fmla="*/ 7363123 w 9288370"/>
              <a:gd name="connsiteY45" fmla="*/ 593682 h 1591839"/>
              <a:gd name="connsiteX46" fmla="*/ 7588368 w 9288370"/>
              <a:gd name="connsiteY46" fmla="*/ 531129 h 1591839"/>
              <a:gd name="connsiteX47" fmla="*/ 7952094 w 9288370"/>
              <a:gd name="connsiteY47" fmla="*/ 409302 h 1591839"/>
              <a:gd name="connsiteX48" fmla="*/ 8231938 w 9288370"/>
              <a:gd name="connsiteY48" fmla="*/ 259259 h 1591839"/>
              <a:gd name="connsiteX49" fmla="*/ 8428864 w 9288370"/>
              <a:gd name="connsiteY49" fmla="*/ 208471 h 1591839"/>
              <a:gd name="connsiteX50" fmla="*/ 8616510 w 9288370"/>
              <a:gd name="connsiteY50" fmla="*/ 161973 h 1591839"/>
              <a:gd name="connsiteX51" fmla="*/ 8826766 w 9288370"/>
              <a:gd name="connsiteY51" fmla="*/ 152111 h 1591839"/>
              <a:gd name="connsiteX52" fmla="*/ 8917647 w 9288370"/>
              <a:gd name="connsiteY52" fmla="*/ 112232 h 1591839"/>
              <a:gd name="connsiteX53" fmla="*/ 9182272 w 9288370"/>
              <a:gd name="connsiteY53" fmla="*/ 37171 h 1591839"/>
              <a:gd name="connsiteX54" fmla="*/ 9232990 w 9288370"/>
              <a:gd name="connsiteY54" fmla="*/ 24074 h 1591839"/>
              <a:gd name="connsiteX55" fmla="*/ 9288370 w 9288370"/>
              <a:gd name="connsiteY55" fmla="*/ 0 h 1591839"/>
              <a:gd name="connsiteX56" fmla="*/ 0 w 9288370"/>
              <a:gd name="connsiteY56" fmla="*/ 0 h 1591839"/>
              <a:gd name="connsiteX57" fmla="*/ 0 w 9288370"/>
              <a:gd name="connsiteY57" fmla="*/ 1591839 h 1591839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35699 w 9288370"/>
              <a:gd name="connsiteY2" fmla="*/ 1533491 h 1591839"/>
              <a:gd name="connsiteX3" fmla="*/ 971617 w 9288370"/>
              <a:gd name="connsiteY3" fmla="*/ 1522494 h 1591839"/>
              <a:gd name="connsiteX4" fmla="*/ 1186668 w 9288370"/>
              <a:gd name="connsiteY4" fmla="*/ 1521861 h 1591839"/>
              <a:gd name="connsiteX5" fmla="*/ 1456865 w 9288370"/>
              <a:gd name="connsiteY5" fmla="*/ 1510292 h 1591839"/>
              <a:gd name="connsiteX6" fmla="*/ 1463005 w 9288370"/>
              <a:gd name="connsiteY6" fmla="*/ 1511279 h 1591839"/>
              <a:gd name="connsiteX7" fmla="*/ 1604999 w 9288370"/>
              <a:gd name="connsiteY7" fmla="*/ 1513599 h 1591839"/>
              <a:gd name="connsiteX8" fmla="*/ 1717911 w 9288370"/>
              <a:gd name="connsiteY8" fmla="*/ 1497764 h 1591839"/>
              <a:gd name="connsiteX9" fmla="*/ 1794234 w 9288370"/>
              <a:gd name="connsiteY9" fmla="*/ 1464331 h 1591839"/>
              <a:gd name="connsiteX10" fmla="*/ 2101780 w 9288370"/>
              <a:gd name="connsiteY10" fmla="*/ 1409907 h 1591839"/>
              <a:gd name="connsiteX11" fmla="*/ 2244830 w 9288370"/>
              <a:gd name="connsiteY11" fmla="*/ 1388540 h 1591839"/>
              <a:gd name="connsiteX12" fmla="*/ 2428648 w 9288370"/>
              <a:gd name="connsiteY12" fmla="*/ 1372736 h 1591839"/>
              <a:gd name="connsiteX13" fmla="*/ 2645882 w 9288370"/>
              <a:gd name="connsiteY13" fmla="*/ 1341971 h 1591839"/>
              <a:gd name="connsiteX14" fmla="*/ 2707413 w 9288370"/>
              <a:gd name="connsiteY14" fmla="*/ 1347156 h 1591839"/>
              <a:gd name="connsiteX15" fmla="*/ 2843134 w 9288370"/>
              <a:gd name="connsiteY15" fmla="*/ 1323561 h 1591839"/>
              <a:gd name="connsiteX16" fmla="*/ 2923804 w 9288370"/>
              <a:gd name="connsiteY16" fmla="*/ 1314224 h 1591839"/>
              <a:gd name="connsiteX17" fmla="*/ 2953618 w 9288370"/>
              <a:gd name="connsiteY17" fmla="*/ 1318186 h 1591839"/>
              <a:gd name="connsiteX18" fmla="*/ 2995816 w 9288370"/>
              <a:gd name="connsiteY18" fmla="*/ 1318670 h 1591839"/>
              <a:gd name="connsiteX19" fmla="*/ 3352700 w 9288370"/>
              <a:gd name="connsiteY19" fmla="*/ 1264183 h 1591839"/>
              <a:gd name="connsiteX20" fmla="*/ 3631921 w 9288370"/>
              <a:gd name="connsiteY20" fmla="*/ 1269019 h 1591839"/>
              <a:gd name="connsiteX21" fmla="*/ 3925616 w 9288370"/>
              <a:gd name="connsiteY21" fmla="*/ 1253751 h 1591839"/>
              <a:gd name="connsiteX22" fmla="*/ 3954387 w 9288370"/>
              <a:gd name="connsiteY22" fmla="*/ 1263789 h 1591839"/>
              <a:gd name="connsiteX23" fmla="*/ 4106032 w 9288370"/>
              <a:gd name="connsiteY23" fmla="*/ 1264868 h 1591839"/>
              <a:gd name="connsiteX24" fmla="*/ 4278456 w 9288370"/>
              <a:gd name="connsiteY24" fmla="*/ 1259365 h 1591839"/>
              <a:gd name="connsiteX25" fmla="*/ 4575478 w 9288370"/>
              <a:gd name="connsiteY25" fmla="*/ 1261726 h 1591839"/>
              <a:gd name="connsiteX26" fmla="*/ 4650026 w 9288370"/>
              <a:gd name="connsiteY26" fmla="*/ 1265798 h 1591839"/>
              <a:gd name="connsiteX27" fmla="*/ 4792008 w 9288370"/>
              <a:gd name="connsiteY27" fmla="*/ 1243899 h 1591839"/>
              <a:gd name="connsiteX28" fmla="*/ 4954126 w 9288370"/>
              <a:gd name="connsiteY28" fmla="*/ 1204617 h 1591839"/>
              <a:gd name="connsiteX29" fmla="*/ 5309678 w 9288370"/>
              <a:gd name="connsiteY29" fmla="*/ 1128278 h 1591839"/>
              <a:gd name="connsiteX30" fmla="*/ 5474724 w 9288370"/>
              <a:gd name="connsiteY30" fmla="*/ 1091167 h 1591839"/>
              <a:gd name="connsiteX31" fmla="*/ 5612132 w 9288370"/>
              <a:gd name="connsiteY31" fmla="*/ 1051509 h 1591839"/>
              <a:gd name="connsiteX32" fmla="*/ 5776618 w 9288370"/>
              <a:gd name="connsiteY32" fmla="*/ 1053037 h 1591839"/>
              <a:gd name="connsiteX33" fmla="*/ 5785786 w 9288370"/>
              <a:gd name="connsiteY33" fmla="*/ 1051213 h 1591839"/>
              <a:gd name="connsiteX34" fmla="*/ 5829381 w 9288370"/>
              <a:gd name="connsiteY34" fmla="*/ 1046878 h 1591839"/>
              <a:gd name="connsiteX35" fmla="*/ 5943596 w 9288370"/>
              <a:gd name="connsiteY35" fmla="*/ 1043237 h 1591839"/>
              <a:gd name="connsiteX36" fmla="*/ 5985730 w 9288370"/>
              <a:gd name="connsiteY36" fmla="*/ 1035396 h 1591839"/>
              <a:gd name="connsiteX37" fmla="*/ 6103109 w 9288370"/>
              <a:gd name="connsiteY37" fmla="*/ 1019019 h 1591839"/>
              <a:gd name="connsiteX38" fmla="*/ 6222406 w 9288370"/>
              <a:gd name="connsiteY38" fmla="*/ 985341 h 1591839"/>
              <a:gd name="connsiteX39" fmla="*/ 6598672 w 9288370"/>
              <a:gd name="connsiteY39" fmla="*/ 902062 h 1591839"/>
              <a:gd name="connsiteX40" fmla="*/ 6766149 w 9288370"/>
              <a:gd name="connsiteY40" fmla="*/ 846132 h 1591839"/>
              <a:gd name="connsiteX41" fmla="*/ 6886312 w 9288370"/>
              <a:gd name="connsiteY41" fmla="*/ 781877 h 1591839"/>
              <a:gd name="connsiteX42" fmla="*/ 7006457 w 9288370"/>
              <a:gd name="connsiteY42" fmla="*/ 699758 h 1591839"/>
              <a:gd name="connsiteX43" fmla="*/ 7231643 w 9288370"/>
              <a:gd name="connsiteY43" fmla="*/ 640778 h 1591839"/>
              <a:gd name="connsiteX44" fmla="*/ 7363123 w 9288370"/>
              <a:gd name="connsiteY44" fmla="*/ 593682 h 1591839"/>
              <a:gd name="connsiteX45" fmla="*/ 7588368 w 9288370"/>
              <a:gd name="connsiteY45" fmla="*/ 531129 h 1591839"/>
              <a:gd name="connsiteX46" fmla="*/ 7952094 w 9288370"/>
              <a:gd name="connsiteY46" fmla="*/ 409302 h 1591839"/>
              <a:gd name="connsiteX47" fmla="*/ 8231938 w 9288370"/>
              <a:gd name="connsiteY47" fmla="*/ 259259 h 1591839"/>
              <a:gd name="connsiteX48" fmla="*/ 8428864 w 9288370"/>
              <a:gd name="connsiteY48" fmla="*/ 208471 h 1591839"/>
              <a:gd name="connsiteX49" fmla="*/ 8616510 w 9288370"/>
              <a:gd name="connsiteY49" fmla="*/ 161973 h 1591839"/>
              <a:gd name="connsiteX50" fmla="*/ 8826766 w 9288370"/>
              <a:gd name="connsiteY50" fmla="*/ 152111 h 1591839"/>
              <a:gd name="connsiteX51" fmla="*/ 8917647 w 9288370"/>
              <a:gd name="connsiteY51" fmla="*/ 112232 h 1591839"/>
              <a:gd name="connsiteX52" fmla="*/ 9182272 w 9288370"/>
              <a:gd name="connsiteY52" fmla="*/ 37171 h 1591839"/>
              <a:gd name="connsiteX53" fmla="*/ 9232990 w 9288370"/>
              <a:gd name="connsiteY53" fmla="*/ 24074 h 1591839"/>
              <a:gd name="connsiteX54" fmla="*/ 9288370 w 9288370"/>
              <a:gd name="connsiteY54" fmla="*/ 0 h 1591839"/>
              <a:gd name="connsiteX55" fmla="*/ 0 w 9288370"/>
              <a:gd name="connsiteY55" fmla="*/ 0 h 1591839"/>
              <a:gd name="connsiteX56" fmla="*/ 0 w 9288370"/>
              <a:gd name="connsiteY56" fmla="*/ 1591839 h 1591839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35699 w 9288370"/>
              <a:gd name="connsiteY2" fmla="*/ 1533491 h 1591839"/>
              <a:gd name="connsiteX3" fmla="*/ 971617 w 9288370"/>
              <a:gd name="connsiteY3" fmla="*/ 1522494 h 1591839"/>
              <a:gd name="connsiteX4" fmla="*/ 1186668 w 9288370"/>
              <a:gd name="connsiteY4" fmla="*/ 1521861 h 1591839"/>
              <a:gd name="connsiteX5" fmla="*/ 1456865 w 9288370"/>
              <a:gd name="connsiteY5" fmla="*/ 1510292 h 1591839"/>
              <a:gd name="connsiteX6" fmla="*/ 1463005 w 9288370"/>
              <a:gd name="connsiteY6" fmla="*/ 1511279 h 1591839"/>
              <a:gd name="connsiteX7" fmla="*/ 1604999 w 9288370"/>
              <a:gd name="connsiteY7" fmla="*/ 1513599 h 1591839"/>
              <a:gd name="connsiteX8" fmla="*/ 1717911 w 9288370"/>
              <a:gd name="connsiteY8" fmla="*/ 1497764 h 1591839"/>
              <a:gd name="connsiteX9" fmla="*/ 1794234 w 9288370"/>
              <a:gd name="connsiteY9" fmla="*/ 1464331 h 1591839"/>
              <a:gd name="connsiteX10" fmla="*/ 2101780 w 9288370"/>
              <a:gd name="connsiteY10" fmla="*/ 1409907 h 1591839"/>
              <a:gd name="connsiteX11" fmla="*/ 2244830 w 9288370"/>
              <a:gd name="connsiteY11" fmla="*/ 1388540 h 1591839"/>
              <a:gd name="connsiteX12" fmla="*/ 2428648 w 9288370"/>
              <a:gd name="connsiteY12" fmla="*/ 1372736 h 1591839"/>
              <a:gd name="connsiteX13" fmla="*/ 2645882 w 9288370"/>
              <a:gd name="connsiteY13" fmla="*/ 1341971 h 1591839"/>
              <a:gd name="connsiteX14" fmla="*/ 2707413 w 9288370"/>
              <a:gd name="connsiteY14" fmla="*/ 1347156 h 1591839"/>
              <a:gd name="connsiteX15" fmla="*/ 2843134 w 9288370"/>
              <a:gd name="connsiteY15" fmla="*/ 1323561 h 1591839"/>
              <a:gd name="connsiteX16" fmla="*/ 2923804 w 9288370"/>
              <a:gd name="connsiteY16" fmla="*/ 1314224 h 1591839"/>
              <a:gd name="connsiteX17" fmla="*/ 2953618 w 9288370"/>
              <a:gd name="connsiteY17" fmla="*/ 1318186 h 1591839"/>
              <a:gd name="connsiteX18" fmla="*/ 2995816 w 9288370"/>
              <a:gd name="connsiteY18" fmla="*/ 1318670 h 1591839"/>
              <a:gd name="connsiteX19" fmla="*/ 3352700 w 9288370"/>
              <a:gd name="connsiteY19" fmla="*/ 1264183 h 1591839"/>
              <a:gd name="connsiteX20" fmla="*/ 3631921 w 9288370"/>
              <a:gd name="connsiteY20" fmla="*/ 1269019 h 1591839"/>
              <a:gd name="connsiteX21" fmla="*/ 3925616 w 9288370"/>
              <a:gd name="connsiteY21" fmla="*/ 1253751 h 1591839"/>
              <a:gd name="connsiteX22" fmla="*/ 4106032 w 9288370"/>
              <a:gd name="connsiteY22" fmla="*/ 1264868 h 1591839"/>
              <a:gd name="connsiteX23" fmla="*/ 4278456 w 9288370"/>
              <a:gd name="connsiteY23" fmla="*/ 1259365 h 1591839"/>
              <a:gd name="connsiteX24" fmla="*/ 4575478 w 9288370"/>
              <a:gd name="connsiteY24" fmla="*/ 1261726 h 1591839"/>
              <a:gd name="connsiteX25" fmla="*/ 4650026 w 9288370"/>
              <a:gd name="connsiteY25" fmla="*/ 1265798 h 1591839"/>
              <a:gd name="connsiteX26" fmla="*/ 4792008 w 9288370"/>
              <a:gd name="connsiteY26" fmla="*/ 1243899 h 1591839"/>
              <a:gd name="connsiteX27" fmla="*/ 4954126 w 9288370"/>
              <a:gd name="connsiteY27" fmla="*/ 1204617 h 1591839"/>
              <a:gd name="connsiteX28" fmla="*/ 5309678 w 9288370"/>
              <a:gd name="connsiteY28" fmla="*/ 1128278 h 1591839"/>
              <a:gd name="connsiteX29" fmla="*/ 5474724 w 9288370"/>
              <a:gd name="connsiteY29" fmla="*/ 1091167 h 1591839"/>
              <a:gd name="connsiteX30" fmla="*/ 5612132 w 9288370"/>
              <a:gd name="connsiteY30" fmla="*/ 1051509 h 1591839"/>
              <a:gd name="connsiteX31" fmla="*/ 5776618 w 9288370"/>
              <a:gd name="connsiteY31" fmla="*/ 1053037 h 1591839"/>
              <a:gd name="connsiteX32" fmla="*/ 5785786 w 9288370"/>
              <a:gd name="connsiteY32" fmla="*/ 1051213 h 1591839"/>
              <a:gd name="connsiteX33" fmla="*/ 5829381 w 9288370"/>
              <a:gd name="connsiteY33" fmla="*/ 1046878 h 1591839"/>
              <a:gd name="connsiteX34" fmla="*/ 5943596 w 9288370"/>
              <a:gd name="connsiteY34" fmla="*/ 1043237 h 1591839"/>
              <a:gd name="connsiteX35" fmla="*/ 5985730 w 9288370"/>
              <a:gd name="connsiteY35" fmla="*/ 1035396 h 1591839"/>
              <a:gd name="connsiteX36" fmla="*/ 6103109 w 9288370"/>
              <a:gd name="connsiteY36" fmla="*/ 1019019 h 1591839"/>
              <a:gd name="connsiteX37" fmla="*/ 6222406 w 9288370"/>
              <a:gd name="connsiteY37" fmla="*/ 985341 h 1591839"/>
              <a:gd name="connsiteX38" fmla="*/ 6598672 w 9288370"/>
              <a:gd name="connsiteY38" fmla="*/ 902062 h 1591839"/>
              <a:gd name="connsiteX39" fmla="*/ 6766149 w 9288370"/>
              <a:gd name="connsiteY39" fmla="*/ 846132 h 1591839"/>
              <a:gd name="connsiteX40" fmla="*/ 6886312 w 9288370"/>
              <a:gd name="connsiteY40" fmla="*/ 781877 h 1591839"/>
              <a:gd name="connsiteX41" fmla="*/ 7006457 w 9288370"/>
              <a:gd name="connsiteY41" fmla="*/ 699758 h 1591839"/>
              <a:gd name="connsiteX42" fmla="*/ 7231643 w 9288370"/>
              <a:gd name="connsiteY42" fmla="*/ 640778 h 1591839"/>
              <a:gd name="connsiteX43" fmla="*/ 7363123 w 9288370"/>
              <a:gd name="connsiteY43" fmla="*/ 593682 h 1591839"/>
              <a:gd name="connsiteX44" fmla="*/ 7588368 w 9288370"/>
              <a:gd name="connsiteY44" fmla="*/ 531129 h 1591839"/>
              <a:gd name="connsiteX45" fmla="*/ 7952094 w 9288370"/>
              <a:gd name="connsiteY45" fmla="*/ 409302 h 1591839"/>
              <a:gd name="connsiteX46" fmla="*/ 8231938 w 9288370"/>
              <a:gd name="connsiteY46" fmla="*/ 259259 h 1591839"/>
              <a:gd name="connsiteX47" fmla="*/ 8428864 w 9288370"/>
              <a:gd name="connsiteY47" fmla="*/ 208471 h 1591839"/>
              <a:gd name="connsiteX48" fmla="*/ 8616510 w 9288370"/>
              <a:gd name="connsiteY48" fmla="*/ 161973 h 1591839"/>
              <a:gd name="connsiteX49" fmla="*/ 8826766 w 9288370"/>
              <a:gd name="connsiteY49" fmla="*/ 152111 h 1591839"/>
              <a:gd name="connsiteX50" fmla="*/ 8917647 w 9288370"/>
              <a:gd name="connsiteY50" fmla="*/ 112232 h 1591839"/>
              <a:gd name="connsiteX51" fmla="*/ 9182272 w 9288370"/>
              <a:gd name="connsiteY51" fmla="*/ 37171 h 1591839"/>
              <a:gd name="connsiteX52" fmla="*/ 9232990 w 9288370"/>
              <a:gd name="connsiteY52" fmla="*/ 24074 h 1591839"/>
              <a:gd name="connsiteX53" fmla="*/ 9288370 w 9288370"/>
              <a:gd name="connsiteY53" fmla="*/ 0 h 1591839"/>
              <a:gd name="connsiteX54" fmla="*/ 0 w 9288370"/>
              <a:gd name="connsiteY54" fmla="*/ 0 h 1591839"/>
              <a:gd name="connsiteX55" fmla="*/ 0 w 9288370"/>
              <a:gd name="connsiteY55" fmla="*/ 1591839 h 1591839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35699 w 9288370"/>
              <a:gd name="connsiteY2" fmla="*/ 1533491 h 1591839"/>
              <a:gd name="connsiteX3" fmla="*/ 971617 w 9288370"/>
              <a:gd name="connsiteY3" fmla="*/ 1522494 h 1591839"/>
              <a:gd name="connsiteX4" fmla="*/ 1186668 w 9288370"/>
              <a:gd name="connsiteY4" fmla="*/ 1521861 h 1591839"/>
              <a:gd name="connsiteX5" fmla="*/ 1456865 w 9288370"/>
              <a:gd name="connsiteY5" fmla="*/ 1510292 h 1591839"/>
              <a:gd name="connsiteX6" fmla="*/ 1463005 w 9288370"/>
              <a:gd name="connsiteY6" fmla="*/ 1511279 h 1591839"/>
              <a:gd name="connsiteX7" fmla="*/ 1604999 w 9288370"/>
              <a:gd name="connsiteY7" fmla="*/ 1513599 h 1591839"/>
              <a:gd name="connsiteX8" fmla="*/ 1717911 w 9288370"/>
              <a:gd name="connsiteY8" fmla="*/ 1497764 h 1591839"/>
              <a:gd name="connsiteX9" fmla="*/ 1794234 w 9288370"/>
              <a:gd name="connsiteY9" fmla="*/ 1464331 h 1591839"/>
              <a:gd name="connsiteX10" fmla="*/ 2101780 w 9288370"/>
              <a:gd name="connsiteY10" fmla="*/ 1409907 h 1591839"/>
              <a:gd name="connsiteX11" fmla="*/ 2244830 w 9288370"/>
              <a:gd name="connsiteY11" fmla="*/ 1388540 h 1591839"/>
              <a:gd name="connsiteX12" fmla="*/ 2428648 w 9288370"/>
              <a:gd name="connsiteY12" fmla="*/ 1372736 h 1591839"/>
              <a:gd name="connsiteX13" fmla="*/ 2645882 w 9288370"/>
              <a:gd name="connsiteY13" fmla="*/ 1341971 h 1591839"/>
              <a:gd name="connsiteX14" fmla="*/ 2707413 w 9288370"/>
              <a:gd name="connsiteY14" fmla="*/ 1347156 h 1591839"/>
              <a:gd name="connsiteX15" fmla="*/ 2843134 w 9288370"/>
              <a:gd name="connsiteY15" fmla="*/ 1323561 h 1591839"/>
              <a:gd name="connsiteX16" fmla="*/ 2923804 w 9288370"/>
              <a:gd name="connsiteY16" fmla="*/ 1314224 h 1591839"/>
              <a:gd name="connsiteX17" fmla="*/ 2953618 w 9288370"/>
              <a:gd name="connsiteY17" fmla="*/ 1318186 h 1591839"/>
              <a:gd name="connsiteX18" fmla="*/ 2995816 w 9288370"/>
              <a:gd name="connsiteY18" fmla="*/ 1318670 h 1591839"/>
              <a:gd name="connsiteX19" fmla="*/ 3352700 w 9288370"/>
              <a:gd name="connsiteY19" fmla="*/ 1264183 h 1591839"/>
              <a:gd name="connsiteX20" fmla="*/ 3631921 w 9288370"/>
              <a:gd name="connsiteY20" fmla="*/ 1269019 h 1591839"/>
              <a:gd name="connsiteX21" fmla="*/ 3925616 w 9288370"/>
              <a:gd name="connsiteY21" fmla="*/ 1253751 h 1591839"/>
              <a:gd name="connsiteX22" fmla="*/ 4106032 w 9288370"/>
              <a:gd name="connsiteY22" fmla="*/ 1264868 h 1591839"/>
              <a:gd name="connsiteX23" fmla="*/ 4278456 w 9288370"/>
              <a:gd name="connsiteY23" fmla="*/ 1259365 h 1591839"/>
              <a:gd name="connsiteX24" fmla="*/ 4575478 w 9288370"/>
              <a:gd name="connsiteY24" fmla="*/ 1261726 h 1591839"/>
              <a:gd name="connsiteX25" fmla="*/ 4650026 w 9288370"/>
              <a:gd name="connsiteY25" fmla="*/ 1265798 h 1591839"/>
              <a:gd name="connsiteX26" fmla="*/ 4792008 w 9288370"/>
              <a:gd name="connsiteY26" fmla="*/ 1243899 h 1591839"/>
              <a:gd name="connsiteX27" fmla="*/ 4954126 w 9288370"/>
              <a:gd name="connsiteY27" fmla="*/ 1204617 h 1591839"/>
              <a:gd name="connsiteX28" fmla="*/ 5309678 w 9288370"/>
              <a:gd name="connsiteY28" fmla="*/ 1128278 h 1591839"/>
              <a:gd name="connsiteX29" fmla="*/ 5474724 w 9288370"/>
              <a:gd name="connsiteY29" fmla="*/ 1091167 h 1591839"/>
              <a:gd name="connsiteX30" fmla="*/ 5612132 w 9288370"/>
              <a:gd name="connsiteY30" fmla="*/ 1051509 h 1591839"/>
              <a:gd name="connsiteX31" fmla="*/ 5776618 w 9288370"/>
              <a:gd name="connsiteY31" fmla="*/ 1053037 h 1591839"/>
              <a:gd name="connsiteX32" fmla="*/ 5785786 w 9288370"/>
              <a:gd name="connsiteY32" fmla="*/ 1051213 h 1591839"/>
              <a:gd name="connsiteX33" fmla="*/ 5829381 w 9288370"/>
              <a:gd name="connsiteY33" fmla="*/ 1046878 h 1591839"/>
              <a:gd name="connsiteX34" fmla="*/ 5943596 w 9288370"/>
              <a:gd name="connsiteY34" fmla="*/ 1043237 h 1591839"/>
              <a:gd name="connsiteX35" fmla="*/ 5985730 w 9288370"/>
              <a:gd name="connsiteY35" fmla="*/ 1035396 h 1591839"/>
              <a:gd name="connsiteX36" fmla="*/ 6103109 w 9288370"/>
              <a:gd name="connsiteY36" fmla="*/ 1019019 h 1591839"/>
              <a:gd name="connsiteX37" fmla="*/ 6222406 w 9288370"/>
              <a:gd name="connsiteY37" fmla="*/ 985341 h 1591839"/>
              <a:gd name="connsiteX38" fmla="*/ 6598672 w 9288370"/>
              <a:gd name="connsiteY38" fmla="*/ 902062 h 1591839"/>
              <a:gd name="connsiteX39" fmla="*/ 6766149 w 9288370"/>
              <a:gd name="connsiteY39" fmla="*/ 846132 h 1591839"/>
              <a:gd name="connsiteX40" fmla="*/ 6886312 w 9288370"/>
              <a:gd name="connsiteY40" fmla="*/ 781877 h 1591839"/>
              <a:gd name="connsiteX41" fmla="*/ 7006457 w 9288370"/>
              <a:gd name="connsiteY41" fmla="*/ 699758 h 1591839"/>
              <a:gd name="connsiteX42" fmla="*/ 7231643 w 9288370"/>
              <a:gd name="connsiteY42" fmla="*/ 640778 h 1591839"/>
              <a:gd name="connsiteX43" fmla="*/ 7363123 w 9288370"/>
              <a:gd name="connsiteY43" fmla="*/ 593682 h 1591839"/>
              <a:gd name="connsiteX44" fmla="*/ 7588368 w 9288370"/>
              <a:gd name="connsiteY44" fmla="*/ 531129 h 1591839"/>
              <a:gd name="connsiteX45" fmla="*/ 7952094 w 9288370"/>
              <a:gd name="connsiteY45" fmla="*/ 409302 h 1591839"/>
              <a:gd name="connsiteX46" fmla="*/ 8231938 w 9288370"/>
              <a:gd name="connsiteY46" fmla="*/ 259259 h 1591839"/>
              <a:gd name="connsiteX47" fmla="*/ 8428864 w 9288370"/>
              <a:gd name="connsiteY47" fmla="*/ 208471 h 1591839"/>
              <a:gd name="connsiteX48" fmla="*/ 8616510 w 9288370"/>
              <a:gd name="connsiteY48" fmla="*/ 161973 h 1591839"/>
              <a:gd name="connsiteX49" fmla="*/ 8786967 w 9288370"/>
              <a:gd name="connsiteY49" fmla="*/ 133891 h 1591839"/>
              <a:gd name="connsiteX50" fmla="*/ 8917647 w 9288370"/>
              <a:gd name="connsiteY50" fmla="*/ 112232 h 1591839"/>
              <a:gd name="connsiteX51" fmla="*/ 9182272 w 9288370"/>
              <a:gd name="connsiteY51" fmla="*/ 37171 h 1591839"/>
              <a:gd name="connsiteX52" fmla="*/ 9232990 w 9288370"/>
              <a:gd name="connsiteY52" fmla="*/ 24074 h 1591839"/>
              <a:gd name="connsiteX53" fmla="*/ 9288370 w 9288370"/>
              <a:gd name="connsiteY53" fmla="*/ 0 h 1591839"/>
              <a:gd name="connsiteX54" fmla="*/ 0 w 9288370"/>
              <a:gd name="connsiteY54" fmla="*/ 0 h 1591839"/>
              <a:gd name="connsiteX55" fmla="*/ 0 w 9288370"/>
              <a:gd name="connsiteY55" fmla="*/ 1591839 h 1591839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35699 w 9288370"/>
              <a:gd name="connsiteY2" fmla="*/ 1533491 h 1591839"/>
              <a:gd name="connsiteX3" fmla="*/ 971617 w 9288370"/>
              <a:gd name="connsiteY3" fmla="*/ 1522494 h 1591839"/>
              <a:gd name="connsiteX4" fmla="*/ 1186668 w 9288370"/>
              <a:gd name="connsiteY4" fmla="*/ 1521861 h 1591839"/>
              <a:gd name="connsiteX5" fmla="*/ 1456865 w 9288370"/>
              <a:gd name="connsiteY5" fmla="*/ 1510292 h 1591839"/>
              <a:gd name="connsiteX6" fmla="*/ 1463005 w 9288370"/>
              <a:gd name="connsiteY6" fmla="*/ 1511279 h 1591839"/>
              <a:gd name="connsiteX7" fmla="*/ 1604999 w 9288370"/>
              <a:gd name="connsiteY7" fmla="*/ 1513599 h 1591839"/>
              <a:gd name="connsiteX8" fmla="*/ 1717911 w 9288370"/>
              <a:gd name="connsiteY8" fmla="*/ 1497764 h 1591839"/>
              <a:gd name="connsiteX9" fmla="*/ 1794234 w 9288370"/>
              <a:gd name="connsiteY9" fmla="*/ 1464331 h 1591839"/>
              <a:gd name="connsiteX10" fmla="*/ 2101780 w 9288370"/>
              <a:gd name="connsiteY10" fmla="*/ 1409907 h 1591839"/>
              <a:gd name="connsiteX11" fmla="*/ 2244830 w 9288370"/>
              <a:gd name="connsiteY11" fmla="*/ 1388540 h 1591839"/>
              <a:gd name="connsiteX12" fmla="*/ 2428648 w 9288370"/>
              <a:gd name="connsiteY12" fmla="*/ 1372736 h 1591839"/>
              <a:gd name="connsiteX13" fmla="*/ 2645882 w 9288370"/>
              <a:gd name="connsiteY13" fmla="*/ 1341971 h 1591839"/>
              <a:gd name="connsiteX14" fmla="*/ 2707413 w 9288370"/>
              <a:gd name="connsiteY14" fmla="*/ 1347156 h 1591839"/>
              <a:gd name="connsiteX15" fmla="*/ 2843134 w 9288370"/>
              <a:gd name="connsiteY15" fmla="*/ 1323561 h 1591839"/>
              <a:gd name="connsiteX16" fmla="*/ 2923804 w 9288370"/>
              <a:gd name="connsiteY16" fmla="*/ 1314224 h 1591839"/>
              <a:gd name="connsiteX17" fmla="*/ 2953618 w 9288370"/>
              <a:gd name="connsiteY17" fmla="*/ 1318186 h 1591839"/>
              <a:gd name="connsiteX18" fmla="*/ 2995816 w 9288370"/>
              <a:gd name="connsiteY18" fmla="*/ 1318670 h 1591839"/>
              <a:gd name="connsiteX19" fmla="*/ 3352700 w 9288370"/>
              <a:gd name="connsiteY19" fmla="*/ 1264183 h 1591839"/>
              <a:gd name="connsiteX20" fmla="*/ 3631921 w 9288370"/>
              <a:gd name="connsiteY20" fmla="*/ 1269019 h 1591839"/>
              <a:gd name="connsiteX21" fmla="*/ 3925616 w 9288370"/>
              <a:gd name="connsiteY21" fmla="*/ 1253751 h 1591839"/>
              <a:gd name="connsiteX22" fmla="*/ 4106032 w 9288370"/>
              <a:gd name="connsiteY22" fmla="*/ 1264868 h 1591839"/>
              <a:gd name="connsiteX23" fmla="*/ 4278456 w 9288370"/>
              <a:gd name="connsiteY23" fmla="*/ 1259365 h 1591839"/>
              <a:gd name="connsiteX24" fmla="*/ 4575478 w 9288370"/>
              <a:gd name="connsiteY24" fmla="*/ 1261726 h 1591839"/>
              <a:gd name="connsiteX25" fmla="*/ 4650026 w 9288370"/>
              <a:gd name="connsiteY25" fmla="*/ 1265798 h 1591839"/>
              <a:gd name="connsiteX26" fmla="*/ 4792008 w 9288370"/>
              <a:gd name="connsiteY26" fmla="*/ 1243899 h 1591839"/>
              <a:gd name="connsiteX27" fmla="*/ 4954126 w 9288370"/>
              <a:gd name="connsiteY27" fmla="*/ 1204617 h 1591839"/>
              <a:gd name="connsiteX28" fmla="*/ 5309678 w 9288370"/>
              <a:gd name="connsiteY28" fmla="*/ 1128278 h 1591839"/>
              <a:gd name="connsiteX29" fmla="*/ 5474724 w 9288370"/>
              <a:gd name="connsiteY29" fmla="*/ 1091167 h 1591839"/>
              <a:gd name="connsiteX30" fmla="*/ 5612132 w 9288370"/>
              <a:gd name="connsiteY30" fmla="*/ 1051509 h 1591839"/>
              <a:gd name="connsiteX31" fmla="*/ 5776618 w 9288370"/>
              <a:gd name="connsiteY31" fmla="*/ 1053037 h 1591839"/>
              <a:gd name="connsiteX32" fmla="*/ 5785786 w 9288370"/>
              <a:gd name="connsiteY32" fmla="*/ 1051213 h 1591839"/>
              <a:gd name="connsiteX33" fmla="*/ 5829381 w 9288370"/>
              <a:gd name="connsiteY33" fmla="*/ 1046878 h 1591839"/>
              <a:gd name="connsiteX34" fmla="*/ 5943596 w 9288370"/>
              <a:gd name="connsiteY34" fmla="*/ 1043237 h 1591839"/>
              <a:gd name="connsiteX35" fmla="*/ 5985730 w 9288370"/>
              <a:gd name="connsiteY35" fmla="*/ 1035396 h 1591839"/>
              <a:gd name="connsiteX36" fmla="*/ 6103109 w 9288370"/>
              <a:gd name="connsiteY36" fmla="*/ 1019019 h 1591839"/>
              <a:gd name="connsiteX37" fmla="*/ 6222406 w 9288370"/>
              <a:gd name="connsiteY37" fmla="*/ 985341 h 1591839"/>
              <a:gd name="connsiteX38" fmla="*/ 6598672 w 9288370"/>
              <a:gd name="connsiteY38" fmla="*/ 902062 h 1591839"/>
              <a:gd name="connsiteX39" fmla="*/ 6766149 w 9288370"/>
              <a:gd name="connsiteY39" fmla="*/ 846132 h 1591839"/>
              <a:gd name="connsiteX40" fmla="*/ 6886312 w 9288370"/>
              <a:gd name="connsiteY40" fmla="*/ 781877 h 1591839"/>
              <a:gd name="connsiteX41" fmla="*/ 7006457 w 9288370"/>
              <a:gd name="connsiteY41" fmla="*/ 699758 h 1591839"/>
              <a:gd name="connsiteX42" fmla="*/ 7231643 w 9288370"/>
              <a:gd name="connsiteY42" fmla="*/ 640778 h 1591839"/>
              <a:gd name="connsiteX43" fmla="*/ 7363123 w 9288370"/>
              <a:gd name="connsiteY43" fmla="*/ 593682 h 1591839"/>
              <a:gd name="connsiteX44" fmla="*/ 7588368 w 9288370"/>
              <a:gd name="connsiteY44" fmla="*/ 531129 h 1591839"/>
              <a:gd name="connsiteX45" fmla="*/ 7952094 w 9288370"/>
              <a:gd name="connsiteY45" fmla="*/ 409302 h 1591839"/>
              <a:gd name="connsiteX46" fmla="*/ 8231938 w 9288370"/>
              <a:gd name="connsiteY46" fmla="*/ 259259 h 1591839"/>
              <a:gd name="connsiteX47" fmla="*/ 8428864 w 9288370"/>
              <a:gd name="connsiteY47" fmla="*/ 208471 h 1591839"/>
              <a:gd name="connsiteX48" fmla="*/ 8616510 w 9288370"/>
              <a:gd name="connsiteY48" fmla="*/ 161973 h 1591839"/>
              <a:gd name="connsiteX49" fmla="*/ 8786967 w 9288370"/>
              <a:gd name="connsiteY49" fmla="*/ 133891 h 1591839"/>
              <a:gd name="connsiteX50" fmla="*/ 8922622 w 9288370"/>
              <a:gd name="connsiteY50" fmla="*/ 86725 h 1591839"/>
              <a:gd name="connsiteX51" fmla="*/ 9182272 w 9288370"/>
              <a:gd name="connsiteY51" fmla="*/ 37171 h 1591839"/>
              <a:gd name="connsiteX52" fmla="*/ 9232990 w 9288370"/>
              <a:gd name="connsiteY52" fmla="*/ 24074 h 1591839"/>
              <a:gd name="connsiteX53" fmla="*/ 9288370 w 9288370"/>
              <a:gd name="connsiteY53" fmla="*/ 0 h 1591839"/>
              <a:gd name="connsiteX54" fmla="*/ 0 w 9288370"/>
              <a:gd name="connsiteY54" fmla="*/ 0 h 1591839"/>
              <a:gd name="connsiteX55" fmla="*/ 0 w 9288370"/>
              <a:gd name="connsiteY55" fmla="*/ 1591839 h 1591839"/>
              <a:gd name="connsiteX0" fmla="*/ 0 w 9288370"/>
              <a:gd name="connsiteY0" fmla="*/ 1591839 h 1591839"/>
              <a:gd name="connsiteX1" fmla="*/ 177341 w 9288370"/>
              <a:gd name="connsiteY1" fmla="*/ 1559313 h 1591839"/>
              <a:gd name="connsiteX2" fmla="*/ 535699 w 9288370"/>
              <a:gd name="connsiteY2" fmla="*/ 1533491 h 1591839"/>
              <a:gd name="connsiteX3" fmla="*/ 971617 w 9288370"/>
              <a:gd name="connsiteY3" fmla="*/ 1522494 h 1591839"/>
              <a:gd name="connsiteX4" fmla="*/ 1186668 w 9288370"/>
              <a:gd name="connsiteY4" fmla="*/ 1521861 h 1591839"/>
              <a:gd name="connsiteX5" fmla="*/ 1456865 w 9288370"/>
              <a:gd name="connsiteY5" fmla="*/ 1510292 h 1591839"/>
              <a:gd name="connsiteX6" fmla="*/ 1463005 w 9288370"/>
              <a:gd name="connsiteY6" fmla="*/ 1511279 h 1591839"/>
              <a:gd name="connsiteX7" fmla="*/ 1604999 w 9288370"/>
              <a:gd name="connsiteY7" fmla="*/ 1513599 h 1591839"/>
              <a:gd name="connsiteX8" fmla="*/ 1717911 w 9288370"/>
              <a:gd name="connsiteY8" fmla="*/ 1497764 h 1591839"/>
              <a:gd name="connsiteX9" fmla="*/ 1794234 w 9288370"/>
              <a:gd name="connsiteY9" fmla="*/ 1464331 h 1591839"/>
              <a:gd name="connsiteX10" fmla="*/ 2101780 w 9288370"/>
              <a:gd name="connsiteY10" fmla="*/ 1409907 h 1591839"/>
              <a:gd name="connsiteX11" fmla="*/ 2244830 w 9288370"/>
              <a:gd name="connsiteY11" fmla="*/ 1388540 h 1591839"/>
              <a:gd name="connsiteX12" fmla="*/ 2428648 w 9288370"/>
              <a:gd name="connsiteY12" fmla="*/ 1372736 h 1591839"/>
              <a:gd name="connsiteX13" fmla="*/ 2645882 w 9288370"/>
              <a:gd name="connsiteY13" fmla="*/ 1341971 h 1591839"/>
              <a:gd name="connsiteX14" fmla="*/ 2707413 w 9288370"/>
              <a:gd name="connsiteY14" fmla="*/ 1347156 h 1591839"/>
              <a:gd name="connsiteX15" fmla="*/ 2843134 w 9288370"/>
              <a:gd name="connsiteY15" fmla="*/ 1323561 h 1591839"/>
              <a:gd name="connsiteX16" fmla="*/ 2923804 w 9288370"/>
              <a:gd name="connsiteY16" fmla="*/ 1314224 h 1591839"/>
              <a:gd name="connsiteX17" fmla="*/ 2953618 w 9288370"/>
              <a:gd name="connsiteY17" fmla="*/ 1318186 h 1591839"/>
              <a:gd name="connsiteX18" fmla="*/ 2995816 w 9288370"/>
              <a:gd name="connsiteY18" fmla="*/ 1318670 h 1591839"/>
              <a:gd name="connsiteX19" fmla="*/ 3352700 w 9288370"/>
              <a:gd name="connsiteY19" fmla="*/ 1264183 h 1591839"/>
              <a:gd name="connsiteX20" fmla="*/ 3631921 w 9288370"/>
              <a:gd name="connsiteY20" fmla="*/ 1269019 h 1591839"/>
              <a:gd name="connsiteX21" fmla="*/ 3925616 w 9288370"/>
              <a:gd name="connsiteY21" fmla="*/ 1253751 h 1591839"/>
              <a:gd name="connsiteX22" fmla="*/ 4106032 w 9288370"/>
              <a:gd name="connsiteY22" fmla="*/ 1264868 h 1591839"/>
              <a:gd name="connsiteX23" fmla="*/ 4278456 w 9288370"/>
              <a:gd name="connsiteY23" fmla="*/ 1259365 h 1591839"/>
              <a:gd name="connsiteX24" fmla="*/ 4575478 w 9288370"/>
              <a:gd name="connsiteY24" fmla="*/ 1261726 h 1591839"/>
              <a:gd name="connsiteX25" fmla="*/ 4650026 w 9288370"/>
              <a:gd name="connsiteY25" fmla="*/ 1265798 h 1591839"/>
              <a:gd name="connsiteX26" fmla="*/ 4792008 w 9288370"/>
              <a:gd name="connsiteY26" fmla="*/ 1243899 h 1591839"/>
              <a:gd name="connsiteX27" fmla="*/ 4954126 w 9288370"/>
              <a:gd name="connsiteY27" fmla="*/ 1204617 h 1591839"/>
              <a:gd name="connsiteX28" fmla="*/ 5309678 w 9288370"/>
              <a:gd name="connsiteY28" fmla="*/ 1128278 h 1591839"/>
              <a:gd name="connsiteX29" fmla="*/ 5474724 w 9288370"/>
              <a:gd name="connsiteY29" fmla="*/ 1091167 h 1591839"/>
              <a:gd name="connsiteX30" fmla="*/ 5612132 w 9288370"/>
              <a:gd name="connsiteY30" fmla="*/ 1051509 h 1591839"/>
              <a:gd name="connsiteX31" fmla="*/ 5776618 w 9288370"/>
              <a:gd name="connsiteY31" fmla="*/ 1053037 h 1591839"/>
              <a:gd name="connsiteX32" fmla="*/ 5785786 w 9288370"/>
              <a:gd name="connsiteY32" fmla="*/ 1051213 h 1591839"/>
              <a:gd name="connsiteX33" fmla="*/ 5829381 w 9288370"/>
              <a:gd name="connsiteY33" fmla="*/ 1046878 h 1591839"/>
              <a:gd name="connsiteX34" fmla="*/ 5943596 w 9288370"/>
              <a:gd name="connsiteY34" fmla="*/ 1043237 h 1591839"/>
              <a:gd name="connsiteX35" fmla="*/ 5985730 w 9288370"/>
              <a:gd name="connsiteY35" fmla="*/ 1035396 h 1591839"/>
              <a:gd name="connsiteX36" fmla="*/ 6103109 w 9288370"/>
              <a:gd name="connsiteY36" fmla="*/ 1019019 h 1591839"/>
              <a:gd name="connsiteX37" fmla="*/ 6222406 w 9288370"/>
              <a:gd name="connsiteY37" fmla="*/ 985341 h 1591839"/>
              <a:gd name="connsiteX38" fmla="*/ 6598672 w 9288370"/>
              <a:gd name="connsiteY38" fmla="*/ 902062 h 1591839"/>
              <a:gd name="connsiteX39" fmla="*/ 6766149 w 9288370"/>
              <a:gd name="connsiteY39" fmla="*/ 846132 h 1591839"/>
              <a:gd name="connsiteX40" fmla="*/ 6886312 w 9288370"/>
              <a:gd name="connsiteY40" fmla="*/ 781877 h 1591839"/>
              <a:gd name="connsiteX41" fmla="*/ 7006457 w 9288370"/>
              <a:gd name="connsiteY41" fmla="*/ 699758 h 1591839"/>
              <a:gd name="connsiteX42" fmla="*/ 7231643 w 9288370"/>
              <a:gd name="connsiteY42" fmla="*/ 640778 h 1591839"/>
              <a:gd name="connsiteX43" fmla="*/ 7363123 w 9288370"/>
              <a:gd name="connsiteY43" fmla="*/ 593682 h 1591839"/>
              <a:gd name="connsiteX44" fmla="*/ 7588368 w 9288370"/>
              <a:gd name="connsiteY44" fmla="*/ 531129 h 1591839"/>
              <a:gd name="connsiteX45" fmla="*/ 7952094 w 9288370"/>
              <a:gd name="connsiteY45" fmla="*/ 409302 h 1591839"/>
              <a:gd name="connsiteX46" fmla="*/ 8231938 w 9288370"/>
              <a:gd name="connsiteY46" fmla="*/ 259259 h 1591839"/>
              <a:gd name="connsiteX47" fmla="*/ 8428864 w 9288370"/>
              <a:gd name="connsiteY47" fmla="*/ 208471 h 1591839"/>
              <a:gd name="connsiteX48" fmla="*/ 8616510 w 9288370"/>
              <a:gd name="connsiteY48" fmla="*/ 161973 h 1591839"/>
              <a:gd name="connsiteX49" fmla="*/ 8786967 w 9288370"/>
              <a:gd name="connsiteY49" fmla="*/ 133891 h 1591839"/>
              <a:gd name="connsiteX50" fmla="*/ 8922622 w 9288370"/>
              <a:gd name="connsiteY50" fmla="*/ 86725 h 1591839"/>
              <a:gd name="connsiteX51" fmla="*/ 9182272 w 9288370"/>
              <a:gd name="connsiteY51" fmla="*/ 37171 h 1591839"/>
              <a:gd name="connsiteX52" fmla="*/ 9232990 w 9288370"/>
              <a:gd name="connsiteY52" fmla="*/ 24074 h 1591839"/>
              <a:gd name="connsiteX53" fmla="*/ 9288370 w 9288370"/>
              <a:gd name="connsiteY53" fmla="*/ 0 h 1591839"/>
              <a:gd name="connsiteX54" fmla="*/ 0 w 9288370"/>
              <a:gd name="connsiteY54" fmla="*/ 0 h 1591839"/>
              <a:gd name="connsiteX55" fmla="*/ 0 w 9288370"/>
              <a:gd name="connsiteY55" fmla="*/ 1591839 h 159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288370" h="1591839">
                <a:moveTo>
                  <a:pt x="0" y="1591839"/>
                </a:moveTo>
                <a:cubicBezTo>
                  <a:pt x="350" y="1591757"/>
                  <a:pt x="176991" y="1559395"/>
                  <a:pt x="177341" y="1559313"/>
                </a:cubicBezTo>
                <a:cubicBezTo>
                  <a:pt x="250967" y="1532790"/>
                  <a:pt x="372789" y="1545577"/>
                  <a:pt x="535699" y="1533491"/>
                </a:cubicBezTo>
                <a:cubicBezTo>
                  <a:pt x="668078" y="1527355"/>
                  <a:pt x="863122" y="1524432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631921" y="1269019"/>
                </a:lnTo>
                <a:cubicBezTo>
                  <a:pt x="3727407" y="1267280"/>
                  <a:pt x="3840653" y="1249243"/>
                  <a:pt x="3925616" y="1253751"/>
                </a:cubicBezTo>
                <a:cubicBezTo>
                  <a:pt x="4004634" y="1253059"/>
                  <a:pt x="4047225" y="1263932"/>
                  <a:pt x="4106032" y="1264868"/>
                </a:cubicBezTo>
                <a:cubicBezTo>
                  <a:pt x="4160043" y="1264131"/>
                  <a:pt x="4181851" y="1261234"/>
                  <a:pt x="4278456" y="1259365"/>
                </a:cubicBezTo>
                <a:cubicBezTo>
                  <a:pt x="4363111" y="1253870"/>
                  <a:pt x="4498859" y="1268724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06928" y="127606"/>
                  <a:pt x="8786967" y="133891"/>
                </a:cubicBezTo>
                <a:lnTo>
                  <a:pt x="8922622" y="86725"/>
                </a:lnTo>
                <a:cubicBezTo>
                  <a:pt x="8981874" y="67568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lnTo>
                  <a:pt x="0" y="1591839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A4AF5323-A17F-527D-A5FC-90D9489B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31" y="4894617"/>
            <a:ext cx="8078993" cy="9386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Explaining the title</a:t>
            </a:r>
          </a:p>
        </p:txBody>
      </p:sp>
      <p:sp>
        <p:nvSpPr>
          <p:cNvPr id="31" name="Marcador de Posição da Data 3">
            <a:extLst>
              <a:ext uri="{FF2B5EF4-FFF2-40B4-BE49-F238E27FC236}">
                <a16:creationId xmlns:a16="http://schemas.microsoft.com/office/drawing/2014/main" id="{8AC5A60E-5599-869C-B3F0-8F99CAEC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6/8/2024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Marcador de Posição do Rodapé 4">
            <a:extLst>
              <a:ext uri="{FF2B5EF4-FFF2-40B4-BE49-F238E27FC236}">
                <a16:creationId xmlns:a16="http://schemas.microsoft.com/office/drawing/2014/main" id="{A22128D1-6CB6-9478-72BA-DFB3CEFE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99372" y="4308656"/>
            <a:ext cx="34712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Novel Variational Quantum Algorithms for MaxCut</a:t>
            </a:r>
          </a:p>
        </p:txBody>
      </p:sp>
      <p:sp>
        <p:nvSpPr>
          <p:cNvPr id="33" name="Marcador de Posição do Número do Diapositivo 5">
            <a:extLst>
              <a:ext uri="{FF2B5EF4-FFF2-40B4-BE49-F238E27FC236}">
                <a16:creationId xmlns:a16="http://schemas.microsoft.com/office/drawing/2014/main" id="{9D650882-CB02-B269-E3A8-BC0F1CA6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A263D9F8-65AF-6527-FC57-AF1ED4BAF387}"/>
              </a:ext>
            </a:extLst>
          </p:cNvPr>
          <p:cNvSpPr txBox="1">
            <a:spLocks/>
          </p:cNvSpPr>
          <p:nvPr/>
        </p:nvSpPr>
        <p:spPr>
          <a:xfrm>
            <a:off x="1600200" y="2266950"/>
            <a:ext cx="8991600" cy="2324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ea typeface="+mn-ea"/>
                <a:cs typeface="+mn-cs"/>
              </a:rPr>
              <a:t>Novel Variational </a:t>
            </a:r>
            <a:r>
              <a:rPr lang="en-US" sz="5400" dirty="0">
                <a:solidFill>
                  <a:schemeClr val="accent4"/>
                </a:solidFill>
                <a:ea typeface="+mn-ea"/>
                <a:cs typeface="+mn-cs"/>
              </a:rPr>
              <a:t>Quantum</a:t>
            </a:r>
            <a:r>
              <a:rPr lang="en-US" sz="5400" dirty="0">
                <a:solidFill>
                  <a:schemeClr val="bg1"/>
                </a:solidFill>
                <a:ea typeface="+mn-ea"/>
                <a:cs typeface="+mn-cs"/>
              </a:rPr>
              <a:t> Algorithms for MaxCut</a:t>
            </a:r>
          </a:p>
        </p:txBody>
      </p:sp>
      <p:pic>
        <p:nvPicPr>
          <p:cNvPr id="36" name="Imagem 35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108E133F-58E5-A071-D151-25DD81949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38" name="Imagem 37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25E5F3ED-8E56-41C0-109D-36B3AF1BA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41" name="Imagem 40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78F05DF6-9FFF-A5FF-4A29-E2C8DDFAE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8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80">
            <a:extLst>
              <a:ext uri="{FF2B5EF4-FFF2-40B4-BE49-F238E27FC236}">
                <a16:creationId xmlns:a16="http://schemas.microsoft.com/office/drawing/2014/main" id="{C2EE3FF0-6EA6-4854-8730-363069224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reeform: Shape 82">
            <a:extLst>
              <a:ext uri="{FF2B5EF4-FFF2-40B4-BE49-F238E27FC236}">
                <a16:creationId xmlns:a16="http://schemas.microsoft.com/office/drawing/2014/main" id="{28293A6A-0B07-4EFB-9602-69F224549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888752"/>
            <a:ext cx="9442823" cy="1969248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8534" y="1803822"/>
                  <a:pt x="370426" y="1702965"/>
                </a:cubicBezTo>
                <a:cubicBezTo>
                  <a:pt x="508969" y="1649765"/>
                  <a:pt x="440682" y="1619463"/>
                  <a:pt x="832307" y="1538702"/>
                </a:cubicBezTo>
                <a:cubicBezTo>
                  <a:pt x="878744" y="1533298"/>
                  <a:pt x="897351" y="1542198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4883008-72D9-8568-A004-D626CD0AAA0C}"/>
              </a:ext>
            </a:extLst>
          </p:cNvPr>
          <p:cNvSpPr/>
          <p:nvPr/>
        </p:nvSpPr>
        <p:spPr>
          <a:xfrm>
            <a:off x="1219201" y="3029266"/>
            <a:ext cx="6632943" cy="2620735"/>
          </a:xfrm>
          <a:custGeom>
            <a:avLst/>
            <a:gdLst>
              <a:gd name="connsiteX0" fmla="*/ 0 w 6632943"/>
              <a:gd name="connsiteY0" fmla="*/ 0 h 2620735"/>
              <a:gd name="connsiteX1" fmla="*/ 353757 w 6632943"/>
              <a:gd name="connsiteY1" fmla="*/ 0 h 2620735"/>
              <a:gd name="connsiteX2" fmla="*/ 773843 w 6632943"/>
              <a:gd name="connsiteY2" fmla="*/ 0 h 2620735"/>
              <a:gd name="connsiteX3" fmla="*/ 1459247 w 6632943"/>
              <a:gd name="connsiteY3" fmla="*/ 0 h 2620735"/>
              <a:gd name="connsiteX4" fmla="*/ 2011993 w 6632943"/>
              <a:gd name="connsiteY4" fmla="*/ 0 h 2620735"/>
              <a:gd name="connsiteX5" fmla="*/ 2365750 w 6632943"/>
              <a:gd name="connsiteY5" fmla="*/ 0 h 2620735"/>
              <a:gd name="connsiteX6" fmla="*/ 2918495 w 6632943"/>
              <a:gd name="connsiteY6" fmla="*/ 0 h 2620735"/>
              <a:gd name="connsiteX7" fmla="*/ 3338581 w 6632943"/>
              <a:gd name="connsiteY7" fmla="*/ 0 h 2620735"/>
              <a:gd name="connsiteX8" fmla="*/ 3758668 w 6632943"/>
              <a:gd name="connsiteY8" fmla="*/ 0 h 2620735"/>
              <a:gd name="connsiteX9" fmla="*/ 4112425 w 6632943"/>
              <a:gd name="connsiteY9" fmla="*/ 0 h 2620735"/>
              <a:gd name="connsiteX10" fmla="*/ 4598840 w 6632943"/>
              <a:gd name="connsiteY10" fmla="*/ 0 h 2620735"/>
              <a:gd name="connsiteX11" fmla="*/ 5151586 w 6632943"/>
              <a:gd name="connsiteY11" fmla="*/ 0 h 2620735"/>
              <a:gd name="connsiteX12" fmla="*/ 5638002 w 6632943"/>
              <a:gd name="connsiteY12" fmla="*/ 0 h 2620735"/>
              <a:gd name="connsiteX13" fmla="*/ 6124417 w 6632943"/>
              <a:gd name="connsiteY13" fmla="*/ 0 h 2620735"/>
              <a:gd name="connsiteX14" fmla="*/ 6632943 w 6632943"/>
              <a:gd name="connsiteY14" fmla="*/ 0 h 2620735"/>
              <a:gd name="connsiteX15" fmla="*/ 6632943 w 6632943"/>
              <a:gd name="connsiteY15" fmla="*/ 445525 h 2620735"/>
              <a:gd name="connsiteX16" fmla="*/ 6632943 w 6632943"/>
              <a:gd name="connsiteY16" fmla="*/ 943465 h 2620735"/>
              <a:gd name="connsiteX17" fmla="*/ 6632943 w 6632943"/>
              <a:gd name="connsiteY17" fmla="*/ 1520026 h 2620735"/>
              <a:gd name="connsiteX18" fmla="*/ 6632943 w 6632943"/>
              <a:gd name="connsiteY18" fmla="*/ 2044173 h 2620735"/>
              <a:gd name="connsiteX19" fmla="*/ 6632943 w 6632943"/>
              <a:gd name="connsiteY19" fmla="*/ 2620735 h 2620735"/>
              <a:gd name="connsiteX20" fmla="*/ 6146527 w 6632943"/>
              <a:gd name="connsiteY20" fmla="*/ 2620735 h 2620735"/>
              <a:gd name="connsiteX21" fmla="*/ 5726441 w 6632943"/>
              <a:gd name="connsiteY21" fmla="*/ 2620735 h 2620735"/>
              <a:gd name="connsiteX22" fmla="*/ 5372684 w 6632943"/>
              <a:gd name="connsiteY22" fmla="*/ 2620735 h 2620735"/>
              <a:gd name="connsiteX23" fmla="*/ 4753609 w 6632943"/>
              <a:gd name="connsiteY23" fmla="*/ 2620735 h 2620735"/>
              <a:gd name="connsiteX24" fmla="*/ 4267193 w 6632943"/>
              <a:gd name="connsiteY24" fmla="*/ 2620735 h 2620735"/>
              <a:gd name="connsiteX25" fmla="*/ 3648119 w 6632943"/>
              <a:gd name="connsiteY25" fmla="*/ 2620735 h 2620735"/>
              <a:gd name="connsiteX26" fmla="*/ 2962715 w 6632943"/>
              <a:gd name="connsiteY26" fmla="*/ 2620735 h 2620735"/>
              <a:gd name="connsiteX27" fmla="*/ 2608958 w 6632943"/>
              <a:gd name="connsiteY27" fmla="*/ 2620735 h 2620735"/>
              <a:gd name="connsiteX28" fmla="*/ 2056212 w 6632943"/>
              <a:gd name="connsiteY28" fmla="*/ 2620735 h 2620735"/>
              <a:gd name="connsiteX29" fmla="*/ 1636126 w 6632943"/>
              <a:gd name="connsiteY29" fmla="*/ 2620735 h 2620735"/>
              <a:gd name="connsiteX30" fmla="*/ 1282369 w 6632943"/>
              <a:gd name="connsiteY30" fmla="*/ 2620735 h 2620735"/>
              <a:gd name="connsiteX31" fmla="*/ 663294 w 6632943"/>
              <a:gd name="connsiteY31" fmla="*/ 2620735 h 2620735"/>
              <a:gd name="connsiteX32" fmla="*/ 0 w 6632943"/>
              <a:gd name="connsiteY32" fmla="*/ 2620735 h 2620735"/>
              <a:gd name="connsiteX33" fmla="*/ 0 w 6632943"/>
              <a:gd name="connsiteY33" fmla="*/ 2044173 h 2620735"/>
              <a:gd name="connsiteX34" fmla="*/ 0 w 6632943"/>
              <a:gd name="connsiteY34" fmla="*/ 1572441 h 2620735"/>
              <a:gd name="connsiteX35" fmla="*/ 0 w 6632943"/>
              <a:gd name="connsiteY35" fmla="*/ 1100709 h 2620735"/>
              <a:gd name="connsiteX36" fmla="*/ 0 w 6632943"/>
              <a:gd name="connsiteY36" fmla="*/ 550354 h 2620735"/>
              <a:gd name="connsiteX37" fmla="*/ 0 w 6632943"/>
              <a:gd name="connsiteY37" fmla="*/ 0 h 262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632943" h="2620735" extrusionOk="0">
                <a:moveTo>
                  <a:pt x="0" y="0"/>
                </a:moveTo>
                <a:cubicBezTo>
                  <a:pt x="89747" y="-20048"/>
                  <a:pt x="251113" y="9807"/>
                  <a:pt x="353757" y="0"/>
                </a:cubicBezTo>
                <a:cubicBezTo>
                  <a:pt x="456401" y="-9807"/>
                  <a:pt x="595200" y="39874"/>
                  <a:pt x="773843" y="0"/>
                </a:cubicBezTo>
                <a:cubicBezTo>
                  <a:pt x="952486" y="-39874"/>
                  <a:pt x="1243212" y="21142"/>
                  <a:pt x="1459247" y="0"/>
                </a:cubicBezTo>
                <a:cubicBezTo>
                  <a:pt x="1675282" y="-21142"/>
                  <a:pt x="1836584" y="4024"/>
                  <a:pt x="2011993" y="0"/>
                </a:cubicBezTo>
                <a:cubicBezTo>
                  <a:pt x="2187402" y="-4024"/>
                  <a:pt x="2266751" y="130"/>
                  <a:pt x="2365750" y="0"/>
                </a:cubicBezTo>
                <a:cubicBezTo>
                  <a:pt x="2464749" y="-130"/>
                  <a:pt x="2749822" y="16886"/>
                  <a:pt x="2918495" y="0"/>
                </a:cubicBezTo>
                <a:cubicBezTo>
                  <a:pt x="3087169" y="-16886"/>
                  <a:pt x="3240221" y="49242"/>
                  <a:pt x="3338581" y="0"/>
                </a:cubicBezTo>
                <a:cubicBezTo>
                  <a:pt x="3436941" y="-49242"/>
                  <a:pt x="3557741" y="20127"/>
                  <a:pt x="3758668" y="0"/>
                </a:cubicBezTo>
                <a:cubicBezTo>
                  <a:pt x="3959595" y="-20127"/>
                  <a:pt x="3938078" y="27834"/>
                  <a:pt x="4112425" y="0"/>
                </a:cubicBezTo>
                <a:cubicBezTo>
                  <a:pt x="4286772" y="-27834"/>
                  <a:pt x="4365087" y="5121"/>
                  <a:pt x="4598840" y="0"/>
                </a:cubicBezTo>
                <a:cubicBezTo>
                  <a:pt x="4832594" y="-5121"/>
                  <a:pt x="5036424" y="43306"/>
                  <a:pt x="5151586" y="0"/>
                </a:cubicBezTo>
                <a:cubicBezTo>
                  <a:pt x="5266748" y="-43306"/>
                  <a:pt x="5420643" y="25101"/>
                  <a:pt x="5638002" y="0"/>
                </a:cubicBezTo>
                <a:cubicBezTo>
                  <a:pt x="5855361" y="-25101"/>
                  <a:pt x="5970024" y="53759"/>
                  <a:pt x="6124417" y="0"/>
                </a:cubicBezTo>
                <a:cubicBezTo>
                  <a:pt x="6278810" y="-53759"/>
                  <a:pt x="6437171" y="35982"/>
                  <a:pt x="6632943" y="0"/>
                </a:cubicBezTo>
                <a:cubicBezTo>
                  <a:pt x="6640350" y="96999"/>
                  <a:pt x="6587167" y="249627"/>
                  <a:pt x="6632943" y="445525"/>
                </a:cubicBezTo>
                <a:cubicBezTo>
                  <a:pt x="6678719" y="641424"/>
                  <a:pt x="6614303" y="699528"/>
                  <a:pt x="6632943" y="943465"/>
                </a:cubicBezTo>
                <a:cubicBezTo>
                  <a:pt x="6651583" y="1187402"/>
                  <a:pt x="6599390" y="1387169"/>
                  <a:pt x="6632943" y="1520026"/>
                </a:cubicBezTo>
                <a:cubicBezTo>
                  <a:pt x="6666496" y="1652883"/>
                  <a:pt x="6603239" y="1787458"/>
                  <a:pt x="6632943" y="2044173"/>
                </a:cubicBezTo>
                <a:cubicBezTo>
                  <a:pt x="6662647" y="2300888"/>
                  <a:pt x="6607075" y="2395104"/>
                  <a:pt x="6632943" y="2620735"/>
                </a:cubicBezTo>
                <a:cubicBezTo>
                  <a:pt x="6430699" y="2641750"/>
                  <a:pt x="6363910" y="2573758"/>
                  <a:pt x="6146527" y="2620735"/>
                </a:cubicBezTo>
                <a:cubicBezTo>
                  <a:pt x="5929144" y="2667712"/>
                  <a:pt x="5887172" y="2594350"/>
                  <a:pt x="5726441" y="2620735"/>
                </a:cubicBezTo>
                <a:cubicBezTo>
                  <a:pt x="5565710" y="2647120"/>
                  <a:pt x="5528079" y="2615801"/>
                  <a:pt x="5372684" y="2620735"/>
                </a:cubicBezTo>
                <a:cubicBezTo>
                  <a:pt x="5217289" y="2625669"/>
                  <a:pt x="4962140" y="2571885"/>
                  <a:pt x="4753609" y="2620735"/>
                </a:cubicBezTo>
                <a:cubicBezTo>
                  <a:pt x="4545078" y="2669585"/>
                  <a:pt x="4469877" y="2572621"/>
                  <a:pt x="4267193" y="2620735"/>
                </a:cubicBezTo>
                <a:cubicBezTo>
                  <a:pt x="4064509" y="2668849"/>
                  <a:pt x="3778664" y="2573499"/>
                  <a:pt x="3648119" y="2620735"/>
                </a:cubicBezTo>
                <a:cubicBezTo>
                  <a:pt x="3517574" y="2667971"/>
                  <a:pt x="3244739" y="2547255"/>
                  <a:pt x="2962715" y="2620735"/>
                </a:cubicBezTo>
                <a:cubicBezTo>
                  <a:pt x="2680691" y="2694215"/>
                  <a:pt x="2695017" y="2609936"/>
                  <a:pt x="2608958" y="2620735"/>
                </a:cubicBezTo>
                <a:cubicBezTo>
                  <a:pt x="2522899" y="2631534"/>
                  <a:pt x="2168593" y="2580891"/>
                  <a:pt x="2056212" y="2620735"/>
                </a:cubicBezTo>
                <a:cubicBezTo>
                  <a:pt x="1943831" y="2660579"/>
                  <a:pt x="1751626" y="2586625"/>
                  <a:pt x="1636126" y="2620735"/>
                </a:cubicBezTo>
                <a:cubicBezTo>
                  <a:pt x="1520626" y="2654845"/>
                  <a:pt x="1422975" y="2602305"/>
                  <a:pt x="1282369" y="2620735"/>
                </a:cubicBezTo>
                <a:cubicBezTo>
                  <a:pt x="1141763" y="2639165"/>
                  <a:pt x="898950" y="2560735"/>
                  <a:pt x="663294" y="2620735"/>
                </a:cubicBezTo>
                <a:cubicBezTo>
                  <a:pt x="427638" y="2680735"/>
                  <a:pt x="208603" y="2584346"/>
                  <a:pt x="0" y="2620735"/>
                </a:cubicBezTo>
                <a:cubicBezTo>
                  <a:pt x="-42130" y="2382101"/>
                  <a:pt x="54207" y="2257428"/>
                  <a:pt x="0" y="2044173"/>
                </a:cubicBezTo>
                <a:cubicBezTo>
                  <a:pt x="-54207" y="1830918"/>
                  <a:pt x="1452" y="1694793"/>
                  <a:pt x="0" y="1572441"/>
                </a:cubicBezTo>
                <a:cubicBezTo>
                  <a:pt x="-1452" y="1450089"/>
                  <a:pt x="16306" y="1201176"/>
                  <a:pt x="0" y="1100709"/>
                </a:cubicBezTo>
                <a:cubicBezTo>
                  <a:pt x="-16306" y="1000242"/>
                  <a:pt x="63873" y="779549"/>
                  <a:pt x="0" y="550354"/>
                </a:cubicBezTo>
                <a:cubicBezTo>
                  <a:pt x="-63873" y="321159"/>
                  <a:pt x="32811" y="213427"/>
                  <a:pt x="0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arcador de Posição da Data 3">
            <a:extLst>
              <a:ext uri="{FF2B5EF4-FFF2-40B4-BE49-F238E27FC236}">
                <a16:creationId xmlns:a16="http://schemas.microsoft.com/office/drawing/2014/main" id="{45EBE57C-01A6-5223-7B06-911AF092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/>
          <a:lstStyle/>
          <a:p>
            <a:fld id="{76FD8831-F20B-489B-86E4-734A3E31ABF4}" type="datetime1">
              <a:rPr lang="en-US" smtClean="0"/>
              <a:t>6/12/2024</a:t>
            </a:fld>
            <a:endParaRPr lang="en-US"/>
          </a:p>
        </p:txBody>
      </p:sp>
      <p:sp>
        <p:nvSpPr>
          <p:cNvPr id="32" name="Marcador de Posição do Número do Diapositivo 5">
            <a:extLst>
              <a:ext uri="{FF2B5EF4-FFF2-40B4-BE49-F238E27FC236}">
                <a16:creationId xmlns:a16="http://schemas.microsoft.com/office/drawing/2014/main" id="{BC670DC4-F757-51EB-AE69-89F25497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7</a:t>
            </a:fld>
            <a:endParaRPr lang="en-US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896D9793-D931-CA0B-1C69-104522D5225E}"/>
              </a:ext>
            </a:extLst>
          </p:cNvPr>
          <p:cNvSpPr txBox="1">
            <a:spLocks/>
          </p:cNvSpPr>
          <p:nvPr/>
        </p:nvSpPr>
        <p:spPr>
          <a:xfrm>
            <a:off x="1219201" y="365125"/>
            <a:ext cx="7143430" cy="1577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dirty="0">
                <a:solidFill>
                  <a:schemeClr val="accent4"/>
                </a:solidFill>
                <a:ea typeface="+mn-ea"/>
                <a:cs typeface="+mn-cs"/>
              </a:rPr>
              <a:t>Quantum computing – General 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Marcador de Posição de Conteúdo 2">
                <a:extLst>
                  <a:ext uri="{FF2B5EF4-FFF2-40B4-BE49-F238E27FC236}">
                    <a16:creationId xmlns:a16="http://schemas.microsoft.com/office/drawing/2014/main" id="{BE1C51BE-4CEB-D752-A284-D636BA08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9201" y="2413948"/>
                <a:ext cx="6632943" cy="323605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pt-PT" sz="1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Qubits</a:t>
                </a:r>
                <a:r>
                  <a:rPr lang="pt-PT" sz="1800" dirty="0"/>
                  <a:t> – </a:t>
                </a:r>
                <a:r>
                  <a:rPr lang="pt-PT" sz="1800" dirty="0" err="1"/>
                  <a:t>Any</a:t>
                </a:r>
                <a:r>
                  <a:rPr lang="pt-PT" sz="1800" dirty="0"/>
                  <a:t> </a:t>
                </a:r>
                <a:r>
                  <a:rPr lang="pt-PT" sz="1800" dirty="0" err="1"/>
                  <a:t>two-state</a:t>
                </a:r>
                <a:r>
                  <a:rPr lang="pt-PT" sz="1800" dirty="0"/>
                  <a:t> quantum </a:t>
                </a:r>
                <a:r>
                  <a:rPr lang="pt-PT" sz="1800" dirty="0" err="1"/>
                  <a:t>system</a:t>
                </a:r>
                <a:r>
                  <a:rPr lang="pt-PT" sz="1800" dirty="0"/>
                  <a:t>;</a:t>
                </a:r>
              </a:p>
              <a:p>
                <a:endParaRPr lang="pt-PT" sz="1800" dirty="0"/>
              </a:p>
              <a:p>
                <a:pPr>
                  <a:buClr>
                    <a:schemeClr val="tx1"/>
                  </a:buClr>
                </a:pPr>
                <a:r>
                  <a:rPr lang="pt-PT" sz="1800" b="1" dirty="0" err="1">
                    <a:highlight>
                      <a:srgbClr val="1A5B36"/>
                    </a:highlight>
                  </a:rPr>
                  <a:t>Superposition</a:t>
                </a:r>
                <a:r>
                  <a:rPr lang="pt-PT" sz="1800" b="1" dirty="0">
                    <a:highlight>
                      <a:srgbClr val="1A5B36"/>
                    </a:highlight>
                  </a:rPr>
                  <a:t>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pt-PT" sz="1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Single</a:t>
                </a:r>
                <a:r>
                  <a:rPr lang="pt-PT" sz="1800" dirty="0">
                    <a:ea typeface="Cambria Math" panose="02040503050406030204" pitchFamily="18" charset="0"/>
                  </a:rPr>
                  <a:t>-qubit </a:t>
                </a:r>
                <a:r>
                  <a:rPr lang="pt-PT" sz="1800" dirty="0" err="1">
                    <a:ea typeface="Cambria Math" panose="02040503050406030204" pitchFamily="18" charset="0"/>
                  </a:rPr>
                  <a:t>state</a:t>
                </a:r>
                <a:r>
                  <a:rPr lang="pt-PT" sz="1800" dirty="0">
                    <a:ea typeface="Cambria Math" panose="02040503050406030204" pitchFamily="18" charset="0"/>
                  </a:rPr>
                  <a:t>:</a:t>
                </a:r>
              </a:p>
              <a:p>
                <a:pPr marL="228600" lvl="1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∋</m:t>
                    </m:r>
                    <m:d>
                      <m:dPr>
                        <m:begChr m:val="|"/>
                        <m:endChr m:val="⟩"/>
                        <m:ctrlP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pt-P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t-P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P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pt-PT" sz="1800" dirty="0">
                    <a:ea typeface="Cambria Math" panose="02040503050406030204" pitchFamily="18" charset="0"/>
                  </a:rPr>
                  <a:t>;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pt-PT" sz="1800" b="1" dirty="0" err="1">
                    <a:solidFill>
                      <a:schemeClr val="accent4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Multi</a:t>
                </a:r>
                <a:r>
                  <a:rPr lang="pt-PT" sz="1800" dirty="0" err="1">
                    <a:ea typeface="Cambria Math" panose="02040503050406030204" pitchFamily="18" charset="0"/>
                  </a:rPr>
                  <a:t>-qubit</a:t>
                </a:r>
                <a:r>
                  <a:rPr lang="pt-PT" sz="1800" dirty="0">
                    <a:ea typeface="Cambria Math" panose="02040503050406030204" pitchFamily="18" charset="0"/>
                  </a:rPr>
                  <a:t> </a:t>
                </a:r>
                <a:r>
                  <a:rPr lang="pt-PT" sz="1800" dirty="0" err="1">
                    <a:ea typeface="Cambria Math" panose="02040503050406030204" pitchFamily="18" charset="0"/>
                  </a:rPr>
                  <a:t>state</a:t>
                </a:r>
                <a:r>
                  <a:rPr lang="pt-PT" sz="1800" dirty="0">
                    <a:ea typeface="Cambria Math" panose="02040503050406030204" pitchFamily="18" charset="0"/>
                  </a:rPr>
                  <a:t>:</a:t>
                </a:r>
              </a:p>
              <a:p>
                <a:pPr marL="228600" lvl="1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pt-PT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PT" sz="1800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  <m:r>
                      <a:rPr lang="pt-PT" sz="1800" b="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pt-P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t-PT" sz="1800" b="1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  <m:r>
                          <a:rPr lang="pt-PT" sz="1800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pt-PT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pt-PT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PT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pt-PT" sz="1800" b="1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pt-PT" sz="1800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PT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PT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PT" sz="1800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PT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pt-PT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pt-PT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PT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pt-PT" sz="1800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⟩</m:t>
                        </m:r>
                      </m:e>
                    </m:nary>
                  </m:oMath>
                </a14:m>
                <a:r>
                  <a:rPr lang="pt-PT" sz="18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28600" lvl="1" indent="0">
                  <a:buNone/>
                </a:pPr>
                <a:r>
                  <a:rPr lang="pt-PT" sz="1800" dirty="0" err="1">
                    <a:ea typeface="Cambria Math" panose="02040503050406030204" pitchFamily="18" charset="0"/>
                  </a:rPr>
                  <a:t>Where</a:t>
                </a:r>
                <a:r>
                  <a:rPr lang="pt-PT" sz="1800" dirty="0">
                    <a:ea typeface="Cambria Math" panose="02040503050406030204" pitchFamily="18" charset="0"/>
                  </a:rPr>
                  <a:t>:</a:t>
                </a:r>
              </a:p>
              <a:p>
                <a:pPr marL="228600" lvl="1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pt-P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d>
                      <m:dPr>
                        <m:begChr m:val="|"/>
                        <m:endChr m:val="⟩"/>
                        <m:ctrlP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pt-P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P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⊗…⊗</m:t>
                    </m:r>
                    <m:d>
                      <m:dPr>
                        <m:begChr m:val="|"/>
                        <m:endChr m:val="⟩"/>
                        <m:ctrlP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pt-P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pt-PT" sz="1800" dirty="0">
                    <a:ea typeface="Cambria Math" panose="02040503050406030204" pitchFamily="18" charset="0"/>
                  </a:rPr>
                  <a:t>;</a:t>
                </a:r>
              </a:p>
              <a:p>
                <a:pPr marL="228600" lvl="1" indent="0">
                  <a:buNone/>
                </a:pPr>
                <a:endParaRPr lang="pt-PT" sz="1800" dirty="0">
                  <a:ea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:r>
                  <a:rPr lang="pt-PT" sz="1800" b="1" dirty="0" err="1">
                    <a:highlight>
                      <a:srgbClr val="1A5B36"/>
                    </a:highlight>
                  </a:rPr>
                  <a:t>Entanglement</a:t>
                </a:r>
                <a:r>
                  <a:rPr lang="pt-PT" sz="1800" b="1" dirty="0">
                    <a:highlight>
                      <a:srgbClr val="1A5B36"/>
                    </a:highlight>
                  </a:rPr>
                  <a:t>:</a:t>
                </a:r>
                <a:r>
                  <a:rPr lang="pt-PT" sz="1800" b="1" dirty="0"/>
                  <a:t> </a:t>
                </a:r>
                <a:r>
                  <a:rPr lang="pt-PT" sz="1800" dirty="0"/>
                  <a:t>Non-</a:t>
                </a:r>
                <a:r>
                  <a:rPr lang="pt-PT" sz="1800" dirty="0" err="1"/>
                  <a:t>classical</a:t>
                </a:r>
                <a:r>
                  <a:rPr lang="pt-PT" sz="1800" dirty="0"/>
                  <a:t> </a:t>
                </a:r>
                <a:r>
                  <a:rPr lang="pt-PT" sz="1800" dirty="0" err="1"/>
                  <a:t>correlations</a:t>
                </a:r>
                <a:r>
                  <a:rPr lang="pt-PT" sz="1800" dirty="0"/>
                  <a:t>.</a:t>
                </a:r>
              </a:p>
              <a:p>
                <a:endParaRPr lang="pt-PT" dirty="0"/>
              </a:p>
            </p:txBody>
          </p:sp>
        </mc:Choice>
        <mc:Fallback>
          <p:sp>
            <p:nvSpPr>
              <p:cNvPr id="34" name="Marcador de Posição de Conteúdo 2">
                <a:extLst>
                  <a:ext uri="{FF2B5EF4-FFF2-40B4-BE49-F238E27FC236}">
                    <a16:creationId xmlns:a16="http://schemas.microsoft.com/office/drawing/2014/main" id="{BE1C51BE-4CEB-D752-A284-D636BA08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1" y="2413948"/>
                <a:ext cx="6632943" cy="323605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ítulo 1">
            <a:extLst>
              <a:ext uri="{FF2B5EF4-FFF2-40B4-BE49-F238E27FC236}">
                <a16:creationId xmlns:a16="http://schemas.microsoft.com/office/drawing/2014/main" id="{FBE41B2C-E7BF-B63E-7CC4-674E7F0B329A}"/>
              </a:ext>
            </a:extLst>
          </p:cNvPr>
          <p:cNvSpPr txBox="1">
            <a:spLocks/>
          </p:cNvSpPr>
          <p:nvPr/>
        </p:nvSpPr>
        <p:spPr>
          <a:xfrm>
            <a:off x="3624261" y="6319722"/>
            <a:ext cx="4943478" cy="438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Novel Variational </a:t>
            </a:r>
            <a:r>
              <a:rPr lang="en-US" sz="1600" dirty="0">
                <a:solidFill>
                  <a:schemeClr val="accent4"/>
                </a:solidFill>
                <a:ea typeface="+mn-ea"/>
                <a:cs typeface="+mn-cs"/>
              </a:rPr>
              <a:t>Quantum</a:t>
            </a: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 Algorithms for MaxCut</a:t>
            </a:r>
          </a:p>
        </p:txBody>
      </p:sp>
      <p:pic>
        <p:nvPicPr>
          <p:cNvPr id="36" name="Imagem 35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42B4B030-7744-6F61-FF15-02FA9D727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37" name="Imagem 36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044AE062-BAAF-0BF5-4D56-73B8E6743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38" name="Imagem 37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3473B38D-5317-5A14-B21B-FE0E211C3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pic>
        <p:nvPicPr>
          <p:cNvPr id="39" name="Imagem 38" descr="Uma imagem com clipart, desenho&#10;&#10;Descrição gerada automaticamente">
            <a:extLst>
              <a:ext uri="{FF2B5EF4-FFF2-40B4-BE49-F238E27FC236}">
                <a16:creationId xmlns:a16="http://schemas.microsoft.com/office/drawing/2014/main" id="{7374B616-47D4-D8B7-AC12-682C5DF9F4B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48" y="1720239"/>
            <a:ext cx="3312525" cy="3312525"/>
          </a:xfrm>
          <a:prstGeom prst="rect">
            <a:avLst/>
          </a:prstGeom>
        </p:spPr>
      </p:pic>
      <p:pic>
        <p:nvPicPr>
          <p:cNvPr id="40" name="Imagem 39" descr="Uma imagem com Gráficos&#10;&#10;Descrição gerada automaticamente">
            <a:extLst>
              <a:ext uri="{FF2B5EF4-FFF2-40B4-BE49-F238E27FC236}">
                <a16:creationId xmlns:a16="http://schemas.microsoft.com/office/drawing/2014/main" id="{4DADE78C-B37C-FEA4-E245-8AED3FAFAA7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892" y="1720239"/>
            <a:ext cx="2422457" cy="693709"/>
          </a:xfrm>
          <a:prstGeom prst="rect">
            <a:avLst/>
          </a:prstGeom>
        </p:spPr>
      </p:pic>
      <p:pic>
        <p:nvPicPr>
          <p:cNvPr id="41" name="Imagem 40" descr="Uma imagem com desenho, gato, cão, mamífero&#10;&#10;Descrição gerada automaticamente">
            <a:extLst>
              <a:ext uri="{FF2B5EF4-FFF2-40B4-BE49-F238E27FC236}">
                <a16:creationId xmlns:a16="http://schemas.microsoft.com/office/drawing/2014/main" id="{46322492-6395-16F3-DB8D-595A708297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411" y="3376501"/>
            <a:ext cx="2507492" cy="2507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6F2C328-99D9-71F8-6913-8F1170F2BEA0}"/>
              </a:ext>
            </a:extLst>
          </p:cNvPr>
          <p:cNvSpPr/>
          <p:nvPr/>
        </p:nvSpPr>
        <p:spPr>
          <a:xfrm>
            <a:off x="6398657" y="2558418"/>
            <a:ext cx="1453487" cy="941695"/>
          </a:xfrm>
          <a:custGeom>
            <a:avLst/>
            <a:gdLst>
              <a:gd name="connsiteX0" fmla="*/ 0 w 1453487"/>
              <a:gd name="connsiteY0" fmla="*/ 470848 h 941695"/>
              <a:gd name="connsiteX1" fmla="*/ 726744 w 1453487"/>
              <a:gd name="connsiteY1" fmla="*/ 0 h 941695"/>
              <a:gd name="connsiteX2" fmla="*/ 1453488 w 1453487"/>
              <a:gd name="connsiteY2" fmla="*/ 470848 h 941695"/>
              <a:gd name="connsiteX3" fmla="*/ 726744 w 1453487"/>
              <a:gd name="connsiteY3" fmla="*/ 941696 h 941695"/>
              <a:gd name="connsiteX4" fmla="*/ 0 w 1453487"/>
              <a:gd name="connsiteY4" fmla="*/ 470848 h 94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3487" h="941695" fill="none" extrusionOk="0">
                <a:moveTo>
                  <a:pt x="0" y="470848"/>
                </a:moveTo>
                <a:cubicBezTo>
                  <a:pt x="27351" y="220221"/>
                  <a:pt x="265834" y="25297"/>
                  <a:pt x="726744" y="0"/>
                </a:cubicBezTo>
                <a:cubicBezTo>
                  <a:pt x="1133313" y="-6126"/>
                  <a:pt x="1410137" y="177084"/>
                  <a:pt x="1453488" y="470848"/>
                </a:cubicBezTo>
                <a:cubicBezTo>
                  <a:pt x="1450736" y="672642"/>
                  <a:pt x="1090419" y="879108"/>
                  <a:pt x="726744" y="941696"/>
                </a:cubicBezTo>
                <a:cubicBezTo>
                  <a:pt x="321127" y="935146"/>
                  <a:pt x="-6766" y="729208"/>
                  <a:pt x="0" y="470848"/>
                </a:cubicBezTo>
                <a:close/>
              </a:path>
              <a:path w="1453487" h="941695" stroke="0" extrusionOk="0">
                <a:moveTo>
                  <a:pt x="0" y="470848"/>
                </a:moveTo>
                <a:cubicBezTo>
                  <a:pt x="-50505" y="298542"/>
                  <a:pt x="407178" y="-25082"/>
                  <a:pt x="726744" y="0"/>
                </a:cubicBezTo>
                <a:cubicBezTo>
                  <a:pt x="1115694" y="4616"/>
                  <a:pt x="1379515" y="206878"/>
                  <a:pt x="1453488" y="470848"/>
                </a:cubicBezTo>
                <a:cubicBezTo>
                  <a:pt x="1504483" y="748306"/>
                  <a:pt x="1172265" y="855362"/>
                  <a:pt x="726744" y="941696"/>
                </a:cubicBezTo>
                <a:cubicBezTo>
                  <a:pt x="295627" y="904031"/>
                  <a:pt x="-6597" y="743358"/>
                  <a:pt x="0" y="47084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56832705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Speed-ups!</a:t>
            </a:r>
          </a:p>
        </p:txBody>
      </p:sp>
    </p:spTree>
    <p:extLst>
      <p:ext uri="{BB962C8B-B14F-4D97-AF65-F5344CB8AC3E}">
        <p14:creationId xmlns:p14="http://schemas.microsoft.com/office/powerpoint/2010/main" val="1701856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build="p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C2EE3FF0-6EA6-4854-8730-363069224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28293A6A-0B07-4EFB-9602-69F224549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888752"/>
            <a:ext cx="9442823" cy="1969248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8534" y="1803822"/>
                  <a:pt x="370426" y="1702965"/>
                </a:cubicBezTo>
                <a:cubicBezTo>
                  <a:pt x="508969" y="1649765"/>
                  <a:pt x="440682" y="1619463"/>
                  <a:pt x="832307" y="1538702"/>
                </a:cubicBezTo>
                <a:cubicBezTo>
                  <a:pt x="878744" y="1533298"/>
                  <a:pt x="897351" y="1542198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8" name="Marcador de Posição de Conteúdo 2">
            <a:extLst>
              <a:ext uri="{FF2B5EF4-FFF2-40B4-BE49-F238E27FC236}">
                <a16:creationId xmlns:a16="http://schemas.microsoft.com/office/drawing/2014/main" id="{92BC17F9-F9EB-87F2-1D8E-D851AC4A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43534"/>
            <a:ext cx="5758304" cy="408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pt-PT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Types</a:t>
            </a:r>
            <a:r>
              <a:rPr lang="pt-PT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of</a:t>
            </a:r>
            <a:r>
              <a:rPr lang="pt-PT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qubits </a:t>
            </a:r>
            <a:r>
              <a:rPr lang="pt-PT" sz="2000" dirty="0"/>
              <a:t>– </a:t>
            </a:r>
            <a:r>
              <a:rPr lang="pt-PT" sz="2000" dirty="0" err="1"/>
              <a:t>physical</a:t>
            </a:r>
            <a:r>
              <a:rPr lang="pt-PT" sz="2000" dirty="0"/>
              <a:t> </a:t>
            </a:r>
            <a:r>
              <a:rPr lang="pt-PT" sz="2000" dirty="0" err="1"/>
              <a:t>implementations</a:t>
            </a:r>
            <a:r>
              <a:rPr lang="pt-PT" sz="2000" dirty="0"/>
              <a:t>:</a:t>
            </a:r>
          </a:p>
          <a:p>
            <a:pPr lvl="1"/>
            <a:r>
              <a:rPr lang="pt-PT" sz="1800" b="1" dirty="0" err="1">
                <a:solidFill>
                  <a:srgbClr val="C466D6"/>
                </a:solidFill>
              </a:rPr>
              <a:t>Photonic</a:t>
            </a:r>
            <a:r>
              <a:rPr lang="pt-PT" sz="1800" b="1" dirty="0">
                <a:solidFill>
                  <a:srgbClr val="C466D6"/>
                </a:solidFill>
              </a:rPr>
              <a:t>;</a:t>
            </a:r>
          </a:p>
          <a:p>
            <a:pPr lvl="1"/>
            <a:r>
              <a:rPr lang="pt-PT" sz="1800" b="1" dirty="0">
                <a:solidFill>
                  <a:srgbClr val="94B8B8"/>
                </a:solidFill>
              </a:rPr>
              <a:t>Neutral </a:t>
            </a:r>
            <a:r>
              <a:rPr lang="pt-PT" sz="1800" b="1" dirty="0" err="1">
                <a:solidFill>
                  <a:srgbClr val="94B8B8"/>
                </a:solidFill>
              </a:rPr>
              <a:t>atoms</a:t>
            </a:r>
            <a:r>
              <a:rPr lang="pt-PT" sz="1800" b="1" dirty="0">
                <a:solidFill>
                  <a:srgbClr val="94B8B8"/>
                </a:solidFill>
              </a:rPr>
              <a:t> (</a:t>
            </a:r>
            <a:r>
              <a:rPr lang="pt-PT" sz="1800" dirty="0" err="1">
                <a:solidFill>
                  <a:srgbClr val="94B8B8"/>
                </a:solidFill>
              </a:rPr>
              <a:t>using</a:t>
            </a:r>
            <a:r>
              <a:rPr lang="pt-PT" sz="1800" dirty="0">
                <a:solidFill>
                  <a:srgbClr val="94B8B8"/>
                </a:solidFill>
              </a:rPr>
              <a:t> </a:t>
            </a:r>
            <a:r>
              <a:rPr lang="pt-PT" sz="1800" dirty="0" err="1">
                <a:solidFill>
                  <a:srgbClr val="94B8B8"/>
                </a:solidFill>
              </a:rPr>
              <a:t>Rydberg</a:t>
            </a:r>
            <a:r>
              <a:rPr lang="pt-PT" sz="1800" dirty="0">
                <a:solidFill>
                  <a:srgbClr val="94B8B8"/>
                </a:solidFill>
              </a:rPr>
              <a:t> </a:t>
            </a:r>
            <a:r>
              <a:rPr lang="pt-PT" sz="1800" dirty="0" err="1">
                <a:solidFill>
                  <a:srgbClr val="94B8B8"/>
                </a:solidFill>
              </a:rPr>
              <a:t>states</a:t>
            </a:r>
            <a:r>
              <a:rPr lang="pt-PT" sz="1800" b="1" dirty="0">
                <a:solidFill>
                  <a:srgbClr val="94B8B8"/>
                </a:solidFill>
              </a:rPr>
              <a:t>);</a:t>
            </a:r>
          </a:p>
          <a:p>
            <a:pPr lvl="1"/>
            <a:r>
              <a:rPr lang="pt-PT" sz="1800" b="1" dirty="0" err="1">
                <a:solidFill>
                  <a:srgbClr val="FFC106"/>
                </a:solidFill>
              </a:rPr>
              <a:t>Trapped</a:t>
            </a:r>
            <a:r>
              <a:rPr lang="pt-PT" sz="1800" b="1" dirty="0">
                <a:solidFill>
                  <a:srgbClr val="FFC106"/>
                </a:solidFill>
              </a:rPr>
              <a:t> </a:t>
            </a:r>
            <a:r>
              <a:rPr lang="pt-PT" sz="1800" b="1" dirty="0" err="1">
                <a:solidFill>
                  <a:srgbClr val="FFC106"/>
                </a:solidFill>
              </a:rPr>
              <a:t>ions</a:t>
            </a:r>
            <a:r>
              <a:rPr lang="pt-PT" sz="1800" b="1" dirty="0">
                <a:solidFill>
                  <a:srgbClr val="FFC106"/>
                </a:solidFill>
              </a:rPr>
              <a:t>;</a:t>
            </a:r>
          </a:p>
          <a:p>
            <a:pPr lvl="1"/>
            <a:r>
              <a:rPr lang="pt-PT" sz="1800" b="1" dirty="0" err="1">
                <a:solidFill>
                  <a:srgbClr val="4BB050"/>
                </a:solidFill>
              </a:rPr>
              <a:t>Semiconductors</a:t>
            </a:r>
            <a:r>
              <a:rPr lang="pt-PT" sz="1800" b="1" dirty="0">
                <a:solidFill>
                  <a:srgbClr val="4BB050"/>
                </a:solidFill>
              </a:rPr>
              <a:t>;</a:t>
            </a:r>
          </a:p>
          <a:p>
            <a:pPr lvl="1"/>
            <a:r>
              <a:rPr lang="pt-PT" sz="1800" b="1" dirty="0" err="1">
                <a:solidFill>
                  <a:srgbClr val="DF8585"/>
                </a:solidFill>
              </a:rPr>
              <a:t>Superconducting</a:t>
            </a:r>
            <a:r>
              <a:rPr lang="pt-PT" sz="1800" b="1" dirty="0">
                <a:solidFill>
                  <a:srgbClr val="DF8585"/>
                </a:solidFill>
              </a:rPr>
              <a:t> </a:t>
            </a:r>
            <a:r>
              <a:rPr lang="pt-PT" sz="1800" b="1" dirty="0" err="1">
                <a:solidFill>
                  <a:srgbClr val="DF8585"/>
                </a:solidFill>
              </a:rPr>
              <a:t>circuits</a:t>
            </a:r>
            <a:r>
              <a:rPr lang="pt-PT" sz="1800" b="1" dirty="0">
                <a:solidFill>
                  <a:srgbClr val="DF8585"/>
                </a:solidFill>
              </a:rPr>
              <a:t>;</a:t>
            </a:r>
          </a:p>
          <a:p>
            <a:pPr lvl="1"/>
            <a:r>
              <a:rPr lang="pt-PT" sz="1800" i="1" dirty="0"/>
              <a:t>Etc</a:t>
            </a:r>
            <a:r>
              <a:rPr lang="pt-PT" sz="1800" dirty="0"/>
              <a:t>.</a:t>
            </a:r>
          </a:p>
        </p:txBody>
      </p:sp>
      <p:sp>
        <p:nvSpPr>
          <p:cNvPr id="159" name="Título 1">
            <a:extLst>
              <a:ext uri="{FF2B5EF4-FFF2-40B4-BE49-F238E27FC236}">
                <a16:creationId xmlns:a16="http://schemas.microsoft.com/office/drawing/2014/main" id="{48A91597-D052-7042-24E8-9EBB6882FC0C}"/>
              </a:ext>
            </a:extLst>
          </p:cNvPr>
          <p:cNvSpPr txBox="1">
            <a:spLocks/>
          </p:cNvSpPr>
          <p:nvPr/>
        </p:nvSpPr>
        <p:spPr>
          <a:xfrm>
            <a:off x="1219201" y="365125"/>
            <a:ext cx="5714257" cy="1577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dirty="0">
                <a:solidFill>
                  <a:schemeClr val="accent4"/>
                </a:solidFill>
                <a:ea typeface="+mn-ea"/>
                <a:cs typeface="+mn-cs"/>
              </a:rPr>
              <a:t>Quantum computing – Types of qubits</a:t>
            </a:r>
          </a:p>
        </p:txBody>
      </p:sp>
      <p:sp>
        <p:nvSpPr>
          <p:cNvPr id="160" name="Marcador de Posição da Data 3">
            <a:extLst>
              <a:ext uri="{FF2B5EF4-FFF2-40B4-BE49-F238E27FC236}">
                <a16:creationId xmlns:a16="http://schemas.microsoft.com/office/drawing/2014/main" id="{A09AA40C-C104-BF13-B4AE-62890D85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/>
          <a:lstStyle/>
          <a:p>
            <a:fld id="{76FD8831-F20B-489B-86E4-734A3E31ABF4}" type="datetime1">
              <a:rPr lang="en-US" smtClean="0"/>
              <a:t>6/8/2024</a:t>
            </a:fld>
            <a:endParaRPr lang="en-US"/>
          </a:p>
        </p:txBody>
      </p:sp>
      <p:sp>
        <p:nvSpPr>
          <p:cNvPr id="161" name="Marcador de Posição do Número do Diapositivo 5">
            <a:extLst>
              <a:ext uri="{FF2B5EF4-FFF2-40B4-BE49-F238E27FC236}">
                <a16:creationId xmlns:a16="http://schemas.microsoft.com/office/drawing/2014/main" id="{D24F3964-C6C3-CE6C-06A3-FBCD253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8</a:t>
            </a:fld>
            <a:endParaRPr lang="en-US"/>
          </a:p>
        </p:txBody>
      </p:sp>
      <p:sp>
        <p:nvSpPr>
          <p:cNvPr id="163" name="Título 1">
            <a:extLst>
              <a:ext uri="{FF2B5EF4-FFF2-40B4-BE49-F238E27FC236}">
                <a16:creationId xmlns:a16="http://schemas.microsoft.com/office/drawing/2014/main" id="{400E4B3C-344D-2E2C-E3DE-831584BF9E61}"/>
              </a:ext>
            </a:extLst>
          </p:cNvPr>
          <p:cNvSpPr txBox="1">
            <a:spLocks/>
          </p:cNvSpPr>
          <p:nvPr/>
        </p:nvSpPr>
        <p:spPr>
          <a:xfrm>
            <a:off x="3624261" y="6319722"/>
            <a:ext cx="4943478" cy="438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Novel Variational </a:t>
            </a:r>
            <a:r>
              <a:rPr lang="en-US" sz="1600" dirty="0">
                <a:solidFill>
                  <a:schemeClr val="accent4"/>
                </a:solidFill>
                <a:ea typeface="+mn-ea"/>
                <a:cs typeface="+mn-cs"/>
              </a:rPr>
              <a:t>Quantum</a:t>
            </a: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 Algorithms for MaxCut</a:t>
            </a:r>
          </a:p>
        </p:txBody>
      </p:sp>
      <p:pic>
        <p:nvPicPr>
          <p:cNvPr id="165" name="Imagem 164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A49ABCC3-47C0-17EA-AD8A-DD9290DD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166" name="Imagem 165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D5FE332C-3554-B889-69D6-C6B528C2F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67" name="Imagem 166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BF4D297F-4808-CB1A-8B36-4ED3B8269E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pic>
        <p:nvPicPr>
          <p:cNvPr id="169" name="Imagem 168">
            <a:extLst>
              <a:ext uri="{FF2B5EF4-FFF2-40B4-BE49-F238E27FC236}">
                <a16:creationId xmlns:a16="http://schemas.microsoft.com/office/drawing/2014/main" id="{15B90AF6-C6CF-501C-E3C9-DFE199030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3000" y="1106844"/>
            <a:ext cx="2463827" cy="1242413"/>
          </a:xfrm>
          <a:prstGeom prst="rect">
            <a:avLst/>
          </a:prstGeom>
        </p:spPr>
      </p:pic>
      <p:pic>
        <p:nvPicPr>
          <p:cNvPr id="170" name="Imagem 169" descr="Uma imagem com clipart, captura de ecrã, design&#10;&#10;Descrição gerada automaticamente">
            <a:extLst>
              <a:ext uri="{FF2B5EF4-FFF2-40B4-BE49-F238E27FC236}">
                <a16:creationId xmlns:a16="http://schemas.microsoft.com/office/drawing/2014/main" id="{64F429E9-57F8-CCFE-458E-6C055B389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58" y="2378657"/>
            <a:ext cx="2214579" cy="1776425"/>
          </a:xfrm>
          <a:prstGeom prst="rect">
            <a:avLst/>
          </a:prstGeom>
        </p:spPr>
      </p:pic>
      <p:pic>
        <p:nvPicPr>
          <p:cNvPr id="171" name="Imagem 170">
            <a:extLst>
              <a:ext uri="{FF2B5EF4-FFF2-40B4-BE49-F238E27FC236}">
                <a16:creationId xmlns:a16="http://schemas.microsoft.com/office/drawing/2014/main" id="{B7F4BFB8-1EC5-370A-E9E3-400FD368C0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2662" y="2685988"/>
            <a:ext cx="2176476" cy="1471270"/>
          </a:xfrm>
          <a:prstGeom prst="rect">
            <a:avLst/>
          </a:prstGeom>
        </p:spPr>
      </p:pic>
      <p:pic>
        <p:nvPicPr>
          <p:cNvPr id="172" name="Imagem 171">
            <a:extLst>
              <a:ext uri="{FF2B5EF4-FFF2-40B4-BE49-F238E27FC236}">
                <a16:creationId xmlns:a16="http://schemas.microsoft.com/office/drawing/2014/main" id="{B794E6F5-FE8B-50F4-9657-957F47AD8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3364" y="4190783"/>
            <a:ext cx="2070604" cy="1319762"/>
          </a:xfrm>
          <a:prstGeom prst="rect">
            <a:avLst/>
          </a:prstGeom>
        </p:spPr>
      </p:pic>
      <p:pic>
        <p:nvPicPr>
          <p:cNvPr id="173" name="Imagem 172">
            <a:extLst>
              <a:ext uri="{FF2B5EF4-FFF2-40B4-BE49-F238E27FC236}">
                <a16:creationId xmlns:a16="http://schemas.microsoft.com/office/drawing/2014/main" id="{5620A12D-870A-2FEE-59A4-23B9E12312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3338" y="4486843"/>
            <a:ext cx="1405801" cy="1217311"/>
          </a:xfrm>
          <a:prstGeom prst="rect">
            <a:avLst/>
          </a:prstGeom>
        </p:spPr>
      </p:pic>
      <p:pic>
        <p:nvPicPr>
          <p:cNvPr id="174" name="Imagem 173">
            <a:extLst>
              <a:ext uri="{FF2B5EF4-FFF2-40B4-BE49-F238E27FC236}">
                <a16:creationId xmlns:a16="http://schemas.microsoft.com/office/drawing/2014/main" id="{443DC0C5-7820-6A11-9CF7-613ACF33DF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128" b="89744" l="2951" r="95301">
                        <a14:foregroundMark x1="7104" y1="51282" x2="8306" y2="58974"/>
                        <a14:foregroundMark x1="2951" y1="56410" x2="3825" y2="57692"/>
                        <a14:foregroundMark x1="90164" y1="70513" x2="93552" y2="64103"/>
                        <a14:foregroundMark x1="95301" y1="51282" x2="95301" y2="51282"/>
                        <a14:backgroundMark x1="50820" y1="11538" x2="50820" y2="11538"/>
                        <a14:backgroundMark x1="52022" y1="5128" x2="60109" y2="15385"/>
                        <a14:backgroundMark x1="60109" y1="1282" x2="98361" y2="89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30044" y="5704301"/>
            <a:ext cx="1444003" cy="123095"/>
          </a:xfrm>
          <a:prstGeom prst="rect">
            <a:avLst/>
          </a:prstGeom>
        </p:spPr>
      </p:pic>
      <p:pic>
        <p:nvPicPr>
          <p:cNvPr id="175" name="Imagem 174">
            <a:extLst>
              <a:ext uri="{FF2B5EF4-FFF2-40B4-BE49-F238E27FC236}">
                <a16:creationId xmlns:a16="http://schemas.microsoft.com/office/drawing/2014/main" id="{D9D7CCB5-6F94-256A-052C-242FDF6A16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00" b="88800" l="4231" r="93462">
                        <a14:foregroundMark x1="5769" y1="44800" x2="5769" y2="44800"/>
                        <a14:foregroundMark x1="5577" y1="62400" x2="5577" y2="62400"/>
                        <a14:foregroundMark x1="4231" y1="64800" x2="4231" y2="64800"/>
                        <a14:foregroundMark x1="82308" y1="36800" x2="82308" y2="36800"/>
                        <a14:foregroundMark x1="92308" y1="40800" x2="92308" y2="40800"/>
                        <a14:foregroundMark x1="92885" y1="65600" x2="92885" y2="65600"/>
                        <a14:foregroundMark x1="93269" y1="70400" x2="93269" y2="70400"/>
                        <a14:foregroundMark x1="93462" y1="71200" x2="93077" y2="67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8037" y="2325874"/>
            <a:ext cx="1592597" cy="386144"/>
          </a:xfrm>
          <a:prstGeom prst="rect">
            <a:avLst/>
          </a:prstGeom>
        </p:spPr>
      </p:pic>
      <p:pic>
        <p:nvPicPr>
          <p:cNvPr id="176" name="Imagem 175">
            <a:extLst>
              <a:ext uri="{FF2B5EF4-FFF2-40B4-BE49-F238E27FC236}">
                <a16:creationId xmlns:a16="http://schemas.microsoft.com/office/drawing/2014/main" id="{3F3FC68A-A82C-9A15-1AC3-20DB276961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038" b="89811" l="1429" r="97768">
                        <a14:foregroundMark x1="11429" y1="24906" x2="32411" y2="31321"/>
                        <a14:foregroundMark x1="6875" y1="26415" x2="6696" y2="62264"/>
                        <a14:foregroundMark x1="5089" y1="75472" x2="4643" y2="51321"/>
                        <a14:foregroundMark x1="94018" y1="24151" x2="94464" y2="60000"/>
                        <a14:foregroundMark x1="95982" y1="13208" x2="96429" y2="29057"/>
                        <a14:foregroundMark x1="97054" y1="21132" x2="96875" y2="32453"/>
                        <a14:foregroundMark x1="97232" y1="13208" x2="96964" y2="20377"/>
                        <a14:foregroundMark x1="96696" y1="10566" x2="97232" y2="21509"/>
                        <a14:foregroundMark x1="97589" y1="11321" x2="97857" y2="80755"/>
                        <a14:foregroundMark x1="97857" y1="80755" x2="97946" y2="82642"/>
                        <a14:foregroundMark x1="97411" y1="87547" x2="2946" y2="84151"/>
                        <a14:foregroundMark x1="2946" y1="84151" x2="2070" y2="68038"/>
                        <a14:foregroundMark x1="1733" y1="45485" x2="2768" y2="9057"/>
                        <a14:foregroundMark x1="2768" y1="14340" x2="23429" y2="9063"/>
                        <a14:foregroundMark x1="34421" y1="13816" x2="49375" y2="10943"/>
                        <a14:foregroundMark x1="33543" y1="13985" x2="33778" y2="13940"/>
                        <a14:foregroundMark x1="49375" y1="10943" x2="50536" y2="11321"/>
                        <a14:foregroundMark x1="48393" y1="15094" x2="64732" y2="10943"/>
                        <a14:foregroundMark x1="56161" y1="18868" x2="77054" y2="11698"/>
                        <a14:foregroundMark x1="77054" y1="11698" x2="78571" y2="12075"/>
                        <a14:foregroundMark x1="70714" y1="22642" x2="89196" y2="16226"/>
                        <a14:foregroundMark x1="89196" y1="16226" x2="89643" y2="16604"/>
                        <a14:foregroundMark x1="79286" y1="20755" x2="91786" y2="17736"/>
                        <a14:foregroundMark x1="91786" y1="17736" x2="91964" y2="17736"/>
                        <a14:foregroundMark x1="78482" y1="16226" x2="89732" y2="16981"/>
                        <a14:foregroundMark x1="78839" y1="12453" x2="90804" y2="11321"/>
                        <a14:foregroundMark x1="80000" y1="87170" x2="64911" y2="83774"/>
                        <a14:foregroundMark x1="76161" y1="86038" x2="60536" y2="79623"/>
                        <a14:foregroundMark x1="72500" y1="86415" x2="72500" y2="86415"/>
                        <a14:foregroundMark x1="74554" y1="89057" x2="74554" y2="89057"/>
                        <a14:foregroundMark x1="73661" y1="87925" x2="73214" y2="87925"/>
                        <a14:foregroundMark x1="70982" y1="86792" x2="70893" y2="86792"/>
                        <a14:foregroundMark x1="69375" y1="87170" x2="63393" y2="87170"/>
                        <a14:foregroundMark x1="63125" y1="87170" x2="55536" y2="86038"/>
                        <a14:foregroundMark x1="58482" y1="88302" x2="47143" y2="81887"/>
                        <a14:foregroundMark x1="54643" y1="87170" x2="42411" y2="80377"/>
                        <a14:foregroundMark x1="51607" y1="88302" x2="34018" y2="78113"/>
                        <a14:foregroundMark x1="46250" y1="88679" x2="32768" y2="75849"/>
                        <a14:foregroundMark x1="41786" y1="88302" x2="29821" y2="73585"/>
                        <a14:foregroundMark x1="38036" y1="88302" x2="19107" y2="70566"/>
                        <a14:foregroundMark x1="32679" y1="89434" x2="17857" y2="72075"/>
                        <a14:foregroundMark x1="27321" y1="88302" x2="11786" y2="64528"/>
                        <a14:foregroundMark x1="23571" y1="89057" x2="7321" y2="66415"/>
                        <a14:foregroundMark x1="19286" y1="88679" x2="6071" y2="52075"/>
                        <a14:foregroundMark x1="16339" y1="89811" x2="9821" y2="63019"/>
                        <a14:foregroundMark x1="13393" y1="89434" x2="8304" y2="63019"/>
                        <a14:foregroundMark x1="10893" y1="88679" x2="7857" y2="74717"/>
                        <a14:foregroundMark x1="8661" y1="87925" x2="7679" y2="72453"/>
                        <a14:foregroundMark x1="7143" y1="88302" x2="9821" y2="70189"/>
                        <a14:foregroundMark x1="31161" y1="9434" x2="31071" y2="9434"/>
                        <a14:foregroundMark x1="24821" y1="10189" x2="25089" y2="10566"/>
                        <a14:foregroundMark x1="25000" y1="10566" x2="25000" y2="10566"/>
                        <a14:foregroundMark x1="25000" y1="10189" x2="25000" y2="10189"/>
                        <a14:foregroundMark x1="24911" y1="10189" x2="24911" y2="10189"/>
                        <a14:foregroundMark x1="24911" y1="9811" x2="24911" y2="9811"/>
                        <a14:foregroundMark x1="24911" y1="9811" x2="25000" y2="9057"/>
                        <a14:foregroundMark x1="24911" y1="10566" x2="25446" y2="21132"/>
                        <a14:foregroundMark x1="25179" y1="9434" x2="24821" y2="21887"/>
                        <a14:foregroundMark x1="24911" y1="10566" x2="24821" y2="21509"/>
                        <a14:foregroundMark x1="24911" y1="9811" x2="25179" y2="22642"/>
                        <a14:foregroundMark x1="24821" y1="9057" x2="24911" y2="10943"/>
                        <a14:foregroundMark x1="24375" y1="9057" x2="27321" y2="10943"/>
                        <a14:foregroundMark x1="31696" y1="9434" x2="32500" y2="9811"/>
                        <a14:foregroundMark x1="31339" y1="10943" x2="32679" y2="10566"/>
                        <a14:foregroundMark x1="31696" y1="10943" x2="32143" y2="10943"/>
                        <a14:foregroundMark x1="31339" y1="10566" x2="32411" y2="10566"/>
                        <a14:foregroundMark x1="31429" y1="10566" x2="32321" y2="10566"/>
                        <a14:foregroundMark x1="31339" y1="10566" x2="32321" y2="10566"/>
                        <a14:foregroundMark x1="31339" y1="9434" x2="32232" y2="9434"/>
                        <a14:foregroundMark x1="31250" y1="9811" x2="32054" y2="9434"/>
                        <a14:foregroundMark x1="31339" y1="9057" x2="31786" y2="9434"/>
                        <a14:foregroundMark x1="31518" y1="8302" x2="31607" y2="11698"/>
                        <a14:foregroundMark x1="2143" y1="43019" x2="2857" y2="73962"/>
                        <a14:backgroundMark x1="31607" y1="1509" x2="31607" y2="1509"/>
                        <a14:backgroundMark x1="33388" y1="5660" x2="34554" y2="5660"/>
                        <a14:backgroundMark x1="35268" y1="5283" x2="35268" y2="5283"/>
                        <a14:backgroundMark x1="34286" y1="6038" x2="34286" y2="6038"/>
                        <a14:backgroundMark x1="34911" y1="6415" x2="35536" y2="6415"/>
                        <a14:backgroundMark x1="34808" y1="6763" x2="35000" y2="7170"/>
                        <a14:backgroundMark x1="34464" y1="6038" x2="34518" y2="6151"/>
                        <a14:backgroundMark x1="30747" y1="7281" x2="29821" y2="6792"/>
                        <a14:backgroundMark x1="31546" y1="7704" x2="30845" y2="7333"/>
                        <a14:backgroundMark x1="29911" y1="7170" x2="28062" y2="6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4953" y="4146687"/>
            <a:ext cx="1491717" cy="360000"/>
          </a:xfrm>
          <a:prstGeom prst="rect">
            <a:avLst/>
          </a:prstGeom>
        </p:spPr>
      </p:pic>
      <p:pic>
        <p:nvPicPr>
          <p:cNvPr id="177" name="Imagem 176">
            <a:extLst>
              <a:ext uri="{FF2B5EF4-FFF2-40B4-BE49-F238E27FC236}">
                <a16:creationId xmlns:a16="http://schemas.microsoft.com/office/drawing/2014/main" id="{D9EDF710-D00F-A6F9-D9BE-DAB672A2DA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361" b="89498" l="7360" r="93120">
                        <a14:foregroundMark x1="7360" y1="67123" x2="8160" y2="31963"/>
                        <a14:foregroundMark x1="92000" y1="25114" x2="92560" y2="71005"/>
                        <a14:foregroundMark x1="93200" y1="22831" x2="92640" y2="68265"/>
                        <a14:foregroundMark x1="92640" y1="68265" x2="93120" y2="77169"/>
                        <a14:foregroundMark x1="91200" y1="77626" x2="8000" y2="75799"/>
                        <a14:foregroundMark x1="40640" y1="77169" x2="8640" y2="75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5975" y="4115473"/>
            <a:ext cx="1027397" cy="360000"/>
          </a:xfrm>
          <a:prstGeom prst="rect">
            <a:avLst/>
          </a:prstGeom>
        </p:spPr>
      </p:pic>
      <p:pic>
        <p:nvPicPr>
          <p:cNvPr id="178" name="Imagem 177">
            <a:extLst>
              <a:ext uri="{FF2B5EF4-FFF2-40B4-BE49-F238E27FC236}">
                <a16:creationId xmlns:a16="http://schemas.microsoft.com/office/drawing/2014/main" id="{8D071C65-D8D2-7379-35DF-E3F814061C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552" r="94638">
                        <a14:foregroundMark x1="10237" y1="28000" x2="28969" y2="48571"/>
                        <a14:foregroundMark x1="6616" y1="27429" x2="6571" y2="38123"/>
                        <a14:foregroundMark x1="91992" y1="28000" x2="91783" y2="69143"/>
                        <a14:backgroundMark x1="2577" y1="56286" x2="2228" y2="74571"/>
                        <a14:backgroundMark x1="3064" y1="55429" x2="3134" y2="68000"/>
                        <a14:backgroundMark x1="3134" y1="51714" x2="3134" y2="64286"/>
                        <a14:backgroundMark x1="2994" y1="51429" x2="3064" y2="55429"/>
                        <a14:backgroundMark x1="3273" y1="47143" x2="3064" y2="56286"/>
                        <a14:backgroundMark x1="68454" y1="10000" x2="96448" y2="6000"/>
                        <a14:backgroundMark x1="93524" y1="12857" x2="74304" y2="12857"/>
                        <a14:backgroundMark x1="94011" y1="11714" x2="83426" y2="10857"/>
                        <a14:backgroundMark x1="95279" y1="13712" x2="95961" y2="14857"/>
                        <a14:backgroundMark x1="94429" y1="12286" x2="94604" y2="12579"/>
                        <a14:backgroundMark x1="94136" y1="11691" x2="38997" y2="10286"/>
                        <a14:backgroundMark x1="94719" y1="11706" x2="94141" y2="11691"/>
                        <a14:backgroundMark x1="69847" y1="10571" x2="627" y2="10571"/>
                        <a14:backgroundMark x1="94667" y1="18699" x2="95056" y2="21714"/>
                        <a14:backgroundMark x1="94015" y1="13646" x2="94237" y2="15364"/>
                        <a14:backgroundMark x1="93802" y1="12000" x2="93988" y2="13438"/>
                        <a14:backgroundMark x1="94708" y1="18247" x2="94708" y2="22292"/>
                        <a14:backgroundMark x1="4944" y1="92571" x2="11003" y2="96571"/>
                        <a14:backgroundMark x1="6267" y1="93143" x2="16295" y2="91714"/>
                        <a14:backgroundMark x1="7660" y1="90000" x2="8635" y2="93143"/>
                        <a14:backgroundMark x1="14554" y1="92571" x2="66226" y2="87143"/>
                        <a14:backgroundMark x1="66226" y1="87143" x2="95822" y2="89143"/>
                        <a14:backgroundMark x1="94916" y1="15429" x2="94916" y2="97143"/>
                        <a14:backgroundMark x1="94708" y1="15143" x2="2368" y2="16571"/>
                        <a14:backgroundMark x1="3203" y1="20286" x2="3064" y2="97429"/>
                        <a14:backgroundMark x1="4178" y1="12000" x2="4248" y2="88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8290" y="5442695"/>
            <a:ext cx="2317337" cy="564811"/>
          </a:xfrm>
          <a:prstGeom prst="rect">
            <a:avLst/>
          </a:prstGeom>
        </p:spPr>
      </p:pic>
      <p:sp>
        <p:nvSpPr>
          <p:cNvPr id="179" name="Seta: Para Baixo 178">
            <a:extLst>
              <a:ext uri="{FF2B5EF4-FFF2-40B4-BE49-F238E27FC236}">
                <a16:creationId xmlns:a16="http://schemas.microsoft.com/office/drawing/2014/main" id="{6C028EED-1E97-D975-DE71-5678ABECF860}"/>
              </a:ext>
            </a:extLst>
          </p:cNvPr>
          <p:cNvSpPr/>
          <p:nvPr/>
        </p:nvSpPr>
        <p:spPr>
          <a:xfrm rot="16200000">
            <a:off x="5831456" y="1964040"/>
            <a:ext cx="529087" cy="1094891"/>
          </a:xfrm>
          <a:custGeom>
            <a:avLst/>
            <a:gdLst>
              <a:gd name="connsiteX0" fmla="*/ 0 w 529087"/>
              <a:gd name="connsiteY0" fmla="*/ 729636 h 1094891"/>
              <a:gd name="connsiteX1" fmla="*/ 132272 w 529087"/>
              <a:gd name="connsiteY1" fmla="*/ 729636 h 1094891"/>
              <a:gd name="connsiteX2" fmla="*/ 132272 w 529087"/>
              <a:gd name="connsiteY2" fmla="*/ 0 h 1094891"/>
              <a:gd name="connsiteX3" fmla="*/ 396815 w 529087"/>
              <a:gd name="connsiteY3" fmla="*/ 0 h 1094891"/>
              <a:gd name="connsiteX4" fmla="*/ 396815 w 529087"/>
              <a:gd name="connsiteY4" fmla="*/ 729636 h 1094891"/>
              <a:gd name="connsiteX5" fmla="*/ 529087 w 529087"/>
              <a:gd name="connsiteY5" fmla="*/ 729636 h 1094891"/>
              <a:gd name="connsiteX6" fmla="*/ 264544 w 529087"/>
              <a:gd name="connsiteY6" fmla="*/ 1094891 h 1094891"/>
              <a:gd name="connsiteX7" fmla="*/ 0 w 529087"/>
              <a:gd name="connsiteY7" fmla="*/ 729636 h 109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087" h="1094891" fill="none" extrusionOk="0">
                <a:moveTo>
                  <a:pt x="0" y="729636"/>
                </a:moveTo>
                <a:cubicBezTo>
                  <a:pt x="59188" y="736117"/>
                  <a:pt x="108397" y="740694"/>
                  <a:pt x="132272" y="729636"/>
                </a:cubicBezTo>
                <a:cubicBezTo>
                  <a:pt x="143974" y="565294"/>
                  <a:pt x="94644" y="180849"/>
                  <a:pt x="132272" y="0"/>
                </a:cubicBezTo>
                <a:cubicBezTo>
                  <a:pt x="243740" y="-3187"/>
                  <a:pt x="331173" y="-13946"/>
                  <a:pt x="396815" y="0"/>
                </a:cubicBezTo>
                <a:cubicBezTo>
                  <a:pt x="433217" y="200452"/>
                  <a:pt x="461876" y="460610"/>
                  <a:pt x="396815" y="729636"/>
                </a:cubicBezTo>
                <a:cubicBezTo>
                  <a:pt x="422132" y="719571"/>
                  <a:pt x="463546" y="740210"/>
                  <a:pt x="529087" y="729636"/>
                </a:cubicBezTo>
                <a:cubicBezTo>
                  <a:pt x="499708" y="819293"/>
                  <a:pt x="383406" y="972489"/>
                  <a:pt x="264544" y="1094891"/>
                </a:cubicBezTo>
                <a:cubicBezTo>
                  <a:pt x="155449" y="1008445"/>
                  <a:pt x="126240" y="842565"/>
                  <a:pt x="0" y="729636"/>
                </a:cubicBezTo>
                <a:close/>
              </a:path>
              <a:path w="529087" h="1094891" stroke="0" extrusionOk="0">
                <a:moveTo>
                  <a:pt x="0" y="729636"/>
                </a:moveTo>
                <a:cubicBezTo>
                  <a:pt x="43085" y="726198"/>
                  <a:pt x="96406" y="732501"/>
                  <a:pt x="132272" y="729636"/>
                </a:cubicBezTo>
                <a:cubicBezTo>
                  <a:pt x="171407" y="493432"/>
                  <a:pt x="183205" y="194764"/>
                  <a:pt x="132272" y="0"/>
                </a:cubicBezTo>
                <a:cubicBezTo>
                  <a:pt x="160469" y="-8961"/>
                  <a:pt x="368079" y="18450"/>
                  <a:pt x="396815" y="0"/>
                </a:cubicBezTo>
                <a:cubicBezTo>
                  <a:pt x="350800" y="174479"/>
                  <a:pt x="455256" y="490943"/>
                  <a:pt x="396815" y="729636"/>
                </a:cubicBezTo>
                <a:cubicBezTo>
                  <a:pt x="429841" y="734485"/>
                  <a:pt x="468126" y="720985"/>
                  <a:pt x="529087" y="729636"/>
                </a:cubicBezTo>
                <a:cubicBezTo>
                  <a:pt x="487434" y="830024"/>
                  <a:pt x="414220" y="927203"/>
                  <a:pt x="264544" y="1094891"/>
                </a:cubicBezTo>
                <a:cubicBezTo>
                  <a:pt x="260136" y="1038115"/>
                  <a:pt x="58704" y="836032"/>
                  <a:pt x="0" y="729636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rgbClr val="2E2E2E"/>
            </a:solidFill>
            <a:extLst>
              <a:ext uri="{C807C97D-BFC1-408E-A445-0C87EB9F89A2}">
                <ask:lineSketchStyleProps xmlns:ask="http://schemas.microsoft.com/office/drawing/2018/sketchyshapes" sd="3670240538">
                  <a:prstGeom prst="downArrow">
                    <a:avLst>
                      <a:gd name="adj1" fmla="val 50000"/>
                      <a:gd name="adj2" fmla="val 6903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DF5C149B-F2A5-7727-47A2-F709ED68DC3F}"/>
              </a:ext>
            </a:extLst>
          </p:cNvPr>
          <p:cNvSpPr txBox="1"/>
          <p:nvPr/>
        </p:nvSpPr>
        <p:spPr>
          <a:xfrm>
            <a:off x="7843364" y="5953368"/>
            <a:ext cx="3505775" cy="246221"/>
          </a:xfrm>
          <a:custGeom>
            <a:avLst/>
            <a:gdLst>
              <a:gd name="connsiteX0" fmla="*/ 0 w 3505775"/>
              <a:gd name="connsiteY0" fmla="*/ 0 h 246221"/>
              <a:gd name="connsiteX1" fmla="*/ 3505775 w 3505775"/>
              <a:gd name="connsiteY1" fmla="*/ 0 h 246221"/>
              <a:gd name="connsiteX2" fmla="*/ 3505775 w 3505775"/>
              <a:gd name="connsiteY2" fmla="*/ 246221 h 246221"/>
              <a:gd name="connsiteX3" fmla="*/ 0 w 3505775"/>
              <a:gd name="connsiteY3" fmla="*/ 246221 h 246221"/>
              <a:gd name="connsiteX4" fmla="*/ 0 w 350577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775" h="246221" extrusionOk="0">
                <a:moveTo>
                  <a:pt x="0" y="0"/>
                </a:moveTo>
                <a:cubicBezTo>
                  <a:pt x="542828" y="12373"/>
                  <a:pt x="3002177" y="59014"/>
                  <a:pt x="3505775" y="0"/>
                </a:cubicBezTo>
                <a:cubicBezTo>
                  <a:pt x="3501364" y="57953"/>
                  <a:pt x="3495664" y="156885"/>
                  <a:pt x="3505775" y="246221"/>
                </a:cubicBezTo>
                <a:cubicBezTo>
                  <a:pt x="1846655" y="366464"/>
                  <a:pt x="1232347" y="132506"/>
                  <a:pt x="0" y="246221"/>
                </a:cubicBezTo>
                <a:cubicBezTo>
                  <a:pt x="-14576" y="124792"/>
                  <a:pt x="16085" y="10572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5488747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1000" b="0" i="0" dirty="0">
                <a:effectLst/>
              </a:rPr>
              <a:t>Source: Domain of Science - Dominic </a:t>
            </a:r>
            <a:r>
              <a:rPr lang="en-US" sz="1000" b="0" i="0" dirty="0" err="1">
                <a:effectLst/>
              </a:rPr>
              <a:t>Walliman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8398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930CFE4C-BED3-429E-A9E1-DB6B68D0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6E99A4A-41CD-4F70-BF5E-DD1FFD6E5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31044">
            <a:off x="-532464" y="-221213"/>
            <a:ext cx="4329441" cy="7423664"/>
          </a:xfrm>
          <a:custGeom>
            <a:avLst/>
            <a:gdLst>
              <a:gd name="connsiteX0" fmla="*/ 1129842 w 4763215"/>
              <a:gd name="connsiteY0" fmla="*/ 0 h 7423664"/>
              <a:gd name="connsiteX1" fmla="*/ 4260294 w 4763215"/>
              <a:gd name="connsiteY1" fmla="*/ 522881 h 7423664"/>
              <a:gd name="connsiteX2" fmla="*/ 4260503 w 4763215"/>
              <a:gd name="connsiteY2" fmla="*/ 530955 h 7423664"/>
              <a:gd name="connsiteX3" fmla="*/ 4263985 w 4763215"/>
              <a:gd name="connsiteY3" fmla="*/ 568027 h 7423664"/>
              <a:gd name="connsiteX4" fmla="*/ 4305064 w 4763215"/>
              <a:gd name="connsiteY4" fmla="*/ 798376 h 7423664"/>
              <a:gd name="connsiteX5" fmla="*/ 4307515 w 4763215"/>
              <a:gd name="connsiteY5" fmla="*/ 812060 h 7423664"/>
              <a:gd name="connsiteX6" fmla="*/ 4307401 w 4763215"/>
              <a:gd name="connsiteY6" fmla="*/ 891291 h 7423664"/>
              <a:gd name="connsiteX7" fmla="*/ 4327570 w 4763215"/>
              <a:gd name="connsiteY7" fmla="*/ 1048277 h 7423664"/>
              <a:gd name="connsiteX8" fmla="*/ 4326666 w 4763215"/>
              <a:gd name="connsiteY8" fmla="*/ 1144378 h 7423664"/>
              <a:gd name="connsiteX9" fmla="*/ 4311261 w 4763215"/>
              <a:gd name="connsiteY9" fmla="*/ 1324752 h 7423664"/>
              <a:gd name="connsiteX10" fmla="*/ 4318053 w 4763215"/>
              <a:gd name="connsiteY10" fmla="*/ 1431195 h 7423664"/>
              <a:gd name="connsiteX11" fmla="*/ 4314446 w 4763215"/>
              <a:gd name="connsiteY11" fmla="*/ 1465556 h 7423664"/>
              <a:gd name="connsiteX12" fmla="*/ 4269422 w 4763215"/>
              <a:gd name="connsiteY12" fmla="*/ 1634602 h 7423664"/>
              <a:gd name="connsiteX13" fmla="*/ 4255567 w 4763215"/>
              <a:gd name="connsiteY13" fmla="*/ 1741778 h 7423664"/>
              <a:gd name="connsiteX14" fmla="*/ 4244367 w 4763215"/>
              <a:gd name="connsiteY14" fmla="*/ 1816914 h 7423664"/>
              <a:gd name="connsiteX15" fmla="*/ 4246210 w 4763215"/>
              <a:gd name="connsiteY15" fmla="*/ 1897335 h 7423664"/>
              <a:gd name="connsiteX16" fmla="*/ 4242217 w 4763215"/>
              <a:gd name="connsiteY16" fmla="*/ 1924743 h 7423664"/>
              <a:gd name="connsiteX17" fmla="*/ 4241555 w 4763215"/>
              <a:gd name="connsiteY17" fmla="*/ 1981045 h 7423664"/>
              <a:gd name="connsiteX18" fmla="*/ 4242671 w 4763215"/>
              <a:gd name="connsiteY18" fmla="*/ 2065772 h 7423664"/>
              <a:gd name="connsiteX19" fmla="*/ 4229512 w 4763215"/>
              <a:gd name="connsiteY19" fmla="*/ 2183438 h 7423664"/>
              <a:gd name="connsiteX20" fmla="*/ 4219047 w 4763215"/>
              <a:gd name="connsiteY20" fmla="*/ 2211670 h 7423664"/>
              <a:gd name="connsiteX21" fmla="*/ 4198299 w 4763215"/>
              <a:gd name="connsiteY21" fmla="*/ 2375555 h 7423664"/>
              <a:gd name="connsiteX22" fmla="*/ 4172019 w 4763215"/>
              <a:gd name="connsiteY22" fmla="*/ 2488973 h 7423664"/>
              <a:gd name="connsiteX23" fmla="*/ 4146710 w 4763215"/>
              <a:gd name="connsiteY23" fmla="*/ 2625103 h 7423664"/>
              <a:gd name="connsiteX24" fmla="*/ 4132059 w 4763215"/>
              <a:gd name="connsiteY24" fmla="*/ 2735916 h 7423664"/>
              <a:gd name="connsiteX25" fmla="*/ 4122473 w 4763215"/>
              <a:gd name="connsiteY25" fmla="*/ 2819608 h 7423664"/>
              <a:gd name="connsiteX26" fmla="*/ 4134445 w 4763215"/>
              <a:gd name="connsiteY26" fmla="*/ 2903323 h 7423664"/>
              <a:gd name="connsiteX27" fmla="*/ 4142691 w 4763215"/>
              <a:gd name="connsiteY27" fmla="*/ 2940576 h 7423664"/>
              <a:gd name="connsiteX28" fmla="*/ 4154424 w 4763215"/>
              <a:gd name="connsiteY28" fmla="*/ 3004399 h 7423664"/>
              <a:gd name="connsiteX29" fmla="*/ 4160948 w 4763215"/>
              <a:gd name="connsiteY29" fmla="*/ 3128531 h 7423664"/>
              <a:gd name="connsiteX30" fmla="*/ 4157231 w 4763215"/>
              <a:gd name="connsiteY30" fmla="*/ 3330556 h 7423664"/>
              <a:gd name="connsiteX31" fmla="*/ 4156905 w 4763215"/>
              <a:gd name="connsiteY31" fmla="*/ 3331774 h 7423664"/>
              <a:gd name="connsiteX32" fmla="*/ 4182005 w 4763215"/>
              <a:gd name="connsiteY32" fmla="*/ 3387430 h 7423664"/>
              <a:gd name="connsiteX33" fmla="*/ 4179441 w 4763215"/>
              <a:gd name="connsiteY33" fmla="*/ 3675980 h 7423664"/>
              <a:gd name="connsiteX34" fmla="*/ 4174579 w 4763215"/>
              <a:gd name="connsiteY34" fmla="*/ 3812178 h 7423664"/>
              <a:gd name="connsiteX35" fmla="*/ 4179318 w 4763215"/>
              <a:gd name="connsiteY35" fmla="*/ 3868731 h 7423664"/>
              <a:gd name="connsiteX36" fmla="*/ 4214402 w 4763215"/>
              <a:gd name="connsiteY36" fmla="*/ 3879207 h 7423664"/>
              <a:gd name="connsiteX37" fmla="*/ 4763215 w 4763215"/>
              <a:gd name="connsiteY37" fmla="*/ 5196691 h 7423664"/>
              <a:gd name="connsiteX38" fmla="*/ 4214402 w 4763215"/>
              <a:gd name="connsiteY38" fmla="*/ 6514175 h 7423664"/>
              <a:gd name="connsiteX39" fmla="*/ 4188368 w 4763215"/>
              <a:gd name="connsiteY39" fmla="*/ 6521949 h 7423664"/>
              <a:gd name="connsiteX40" fmla="*/ 4187667 w 4763215"/>
              <a:gd name="connsiteY40" fmla="*/ 6524501 h 7423664"/>
              <a:gd name="connsiteX41" fmla="*/ 4121488 w 4763215"/>
              <a:gd name="connsiteY41" fmla="*/ 6709022 h 7423664"/>
              <a:gd name="connsiteX42" fmla="*/ 4077612 w 4763215"/>
              <a:gd name="connsiteY42" fmla="*/ 6897556 h 7423664"/>
              <a:gd name="connsiteX43" fmla="*/ 4038786 w 4763215"/>
              <a:gd name="connsiteY43" fmla="*/ 7015929 h 7423664"/>
              <a:gd name="connsiteX44" fmla="*/ 4032757 w 4763215"/>
              <a:gd name="connsiteY44" fmla="*/ 7061820 h 7423664"/>
              <a:gd name="connsiteX45" fmla="*/ 4012298 w 4763215"/>
              <a:gd name="connsiteY45" fmla="*/ 7112862 h 7423664"/>
              <a:gd name="connsiteX46" fmla="*/ 3979612 w 4763215"/>
              <a:gd name="connsiteY46" fmla="*/ 7264615 h 7423664"/>
              <a:gd name="connsiteX47" fmla="*/ 3964457 w 4763215"/>
              <a:gd name="connsiteY47" fmla="*/ 7321721 h 7423664"/>
              <a:gd name="connsiteX48" fmla="*/ 3959298 w 4763215"/>
              <a:gd name="connsiteY48" fmla="*/ 7377978 h 7423664"/>
              <a:gd name="connsiteX49" fmla="*/ 3947631 w 4763215"/>
              <a:gd name="connsiteY49" fmla="*/ 7423664 h 7423664"/>
              <a:gd name="connsiteX50" fmla="*/ 0 w 4763215"/>
              <a:gd name="connsiteY50" fmla="*/ 676429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79318 w 4329441"/>
              <a:gd name="connsiteY35" fmla="*/ 3868731 h 7423664"/>
              <a:gd name="connsiteX36" fmla="*/ 4214402 w 4329441"/>
              <a:gd name="connsiteY36" fmla="*/ 3879207 h 7423664"/>
              <a:gd name="connsiteX37" fmla="*/ 4214402 w 4329441"/>
              <a:gd name="connsiteY37" fmla="*/ 6514175 h 7423664"/>
              <a:gd name="connsiteX38" fmla="*/ 4188368 w 4329441"/>
              <a:gd name="connsiteY38" fmla="*/ 6521949 h 7423664"/>
              <a:gd name="connsiteX39" fmla="*/ 4187667 w 4329441"/>
              <a:gd name="connsiteY39" fmla="*/ 6524501 h 7423664"/>
              <a:gd name="connsiteX40" fmla="*/ 4121488 w 4329441"/>
              <a:gd name="connsiteY40" fmla="*/ 6709022 h 7423664"/>
              <a:gd name="connsiteX41" fmla="*/ 4077612 w 4329441"/>
              <a:gd name="connsiteY41" fmla="*/ 6897556 h 7423664"/>
              <a:gd name="connsiteX42" fmla="*/ 4038786 w 4329441"/>
              <a:gd name="connsiteY42" fmla="*/ 7015929 h 7423664"/>
              <a:gd name="connsiteX43" fmla="*/ 4032757 w 4329441"/>
              <a:gd name="connsiteY43" fmla="*/ 7061820 h 7423664"/>
              <a:gd name="connsiteX44" fmla="*/ 4012298 w 4329441"/>
              <a:gd name="connsiteY44" fmla="*/ 7112862 h 7423664"/>
              <a:gd name="connsiteX45" fmla="*/ 3979612 w 4329441"/>
              <a:gd name="connsiteY45" fmla="*/ 7264615 h 7423664"/>
              <a:gd name="connsiteX46" fmla="*/ 3964457 w 4329441"/>
              <a:gd name="connsiteY46" fmla="*/ 7321721 h 7423664"/>
              <a:gd name="connsiteX47" fmla="*/ 3959298 w 4329441"/>
              <a:gd name="connsiteY47" fmla="*/ 7377978 h 7423664"/>
              <a:gd name="connsiteX48" fmla="*/ 3947631 w 4329441"/>
              <a:gd name="connsiteY48" fmla="*/ 7423664 h 7423664"/>
              <a:gd name="connsiteX49" fmla="*/ 0 w 4329441"/>
              <a:gd name="connsiteY49" fmla="*/ 6764290 h 7423664"/>
              <a:gd name="connsiteX50" fmla="*/ 1129842 w 4329441"/>
              <a:gd name="connsiteY50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79318 w 4329441"/>
              <a:gd name="connsiteY35" fmla="*/ 3868731 h 7423664"/>
              <a:gd name="connsiteX36" fmla="*/ 4214402 w 4329441"/>
              <a:gd name="connsiteY36" fmla="*/ 3879207 h 7423664"/>
              <a:gd name="connsiteX37" fmla="*/ 4214402 w 4329441"/>
              <a:gd name="connsiteY37" fmla="*/ 6514175 h 7423664"/>
              <a:gd name="connsiteX38" fmla="*/ 4188368 w 4329441"/>
              <a:gd name="connsiteY38" fmla="*/ 6521949 h 7423664"/>
              <a:gd name="connsiteX39" fmla="*/ 4121488 w 4329441"/>
              <a:gd name="connsiteY39" fmla="*/ 6709022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79318 w 4329441"/>
              <a:gd name="connsiteY35" fmla="*/ 3868731 h 7423664"/>
              <a:gd name="connsiteX36" fmla="*/ 4214402 w 4329441"/>
              <a:gd name="connsiteY36" fmla="*/ 3879207 h 7423664"/>
              <a:gd name="connsiteX37" fmla="*/ 4214402 w 4329441"/>
              <a:gd name="connsiteY37" fmla="*/ 6514175 h 7423664"/>
              <a:gd name="connsiteX38" fmla="*/ 4127838 w 4329441"/>
              <a:gd name="connsiteY38" fmla="*/ 6511838 h 7423664"/>
              <a:gd name="connsiteX39" fmla="*/ 4121488 w 4329441"/>
              <a:gd name="connsiteY39" fmla="*/ 6709022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79318 w 4329441"/>
              <a:gd name="connsiteY35" fmla="*/ 3868731 h 7423664"/>
              <a:gd name="connsiteX36" fmla="*/ 4214402 w 4329441"/>
              <a:gd name="connsiteY36" fmla="*/ 3879207 h 7423664"/>
              <a:gd name="connsiteX37" fmla="*/ 4111725 w 4329441"/>
              <a:gd name="connsiteY37" fmla="*/ 5862388 h 7423664"/>
              <a:gd name="connsiteX38" fmla="*/ 4127838 w 4329441"/>
              <a:gd name="connsiteY38" fmla="*/ 6511838 h 7423664"/>
              <a:gd name="connsiteX39" fmla="*/ 4121488 w 4329441"/>
              <a:gd name="connsiteY39" fmla="*/ 6709022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79318 w 4329441"/>
              <a:gd name="connsiteY35" fmla="*/ 3868731 h 7423664"/>
              <a:gd name="connsiteX36" fmla="*/ 4214402 w 4329441"/>
              <a:gd name="connsiteY36" fmla="*/ 3879207 h 7423664"/>
              <a:gd name="connsiteX37" fmla="*/ 4216609 w 4329441"/>
              <a:gd name="connsiteY37" fmla="*/ 5979458 h 7423664"/>
              <a:gd name="connsiteX38" fmla="*/ 4127838 w 4329441"/>
              <a:gd name="connsiteY38" fmla="*/ 6511838 h 7423664"/>
              <a:gd name="connsiteX39" fmla="*/ 4121488 w 4329441"/>
              <a:gd name="connsiteY39" fmla="*/ 6709022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79318 w 4329441"/>
              <a:gd name="connsiteY35" fmla="*/ 3868731 h 7423664"/>
              <a:gd name="connsiteX36" fmla="*/ 4262668 w 4329441"/>
              <a:gd name="connsiteY36" fmla="*/ 4335248 h 7423664"/>
              <a:gd name="connsiteX37" fmla="*/ 4216609 w 4329441"/>
              <a:gd name="connsiteY37" fmla="*/ 5979458 h 7423664"/>
              <a:gd name="connsiteX38" fmla="*/ 4127838 w 4329441"/>
              <a:gd name="connsiteY38" fmla="*/ 6511838 h 7423664"/>
              <a:gd name="connsiteX39" fmla="*/ 4121488 w 4329441"/>
              <a:gd name="connsiteY39" fmla="*/ 6709022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63141 w 4329441"/>
              <a:gd name="connsiteY35" fmla="*/ 3965579 h 7423664"/>
              <a:gd name="connsiteX36" fmla="*/ 4262668 w 4329441"/>
              <a:gd name="connsiteY36" fmla="*/ 4335248 h 7423664"/>
              <a:gd name="connsiteX37" fmla="*/ 4216609 w 4329441"/>
              <a:gd name="connsiteY37" fmla="*/ 5979458 h 7423664"/>
              <a:gd name="connsiteX38" fmla="*/ 4127838 w 4329441"/>
              <a:gd name="connsiteY38" fmla="*/ 6511838 h 7423664"/>
              <a:gd name="connsiteX39" fmla="*/ 4121488 w 4329441"/>
              <a:gd name="connsiteY39" fmla="*/ 6709022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63141 w 4329441"/>
              <a:gd name="connsiteY35" fmla="*/ 3965579 h 7423664"/>
              <a:gd name="connsiteX36" fmla="*/ 4262668 w 4329441"/>
              <a:gd name="connsiteY36" fmla="*/ 4335248 h 7423664"/>
              <a:gd name="connsiteX37" fmla="*/ 4216609 w 4329441"/>
              <a:gd name="connsiteY37" fmla="*/ 5979458 h 7423664"/>
              <a:gd name="connsiteX38" fmla="*/ 4127838 w 4329441"/>
              <a:gd name="connsiteY38" fmla="*/ 6511838 h 7423664"/>
              <a:gd name="connsiteX39" fmla="*/ 4121488 w 4329441"/>
              <a:gd name="connsiteY39" fmla="*/ 6709022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63141 w 4329441"/>
              <a:gd name="connsiteY35" fmla="*/ 3965579 h 7423664"/>
              <a:gd name="connsiteX36" fmla="*/ 4262668 w 4329441"/>
              <a:gd name="connsiteY36" fmla="*/ 4335248 h 7423664"/>
              <a:gd name="connsiteX37" fmla="*/ 4265166 w 4329441"/>
              <a:gd name="connsiteY37" fmla="*/ 5614253 h 7423664"/>
              <a:gd name="connsiteX38" fmla="*/ 4127838 w 4329441"/>
              <a:gd name="connsiteY38" fmla="*/ 6511838 h 7423664"/>
              <a:gd name="connsiteX39" fmla="*/ 4121488 w 4329441"/>
              <a:gd name="connsiteY39" fmla="*/ 6709022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63141 w 4329441"/>
              <a:gd name="connsiteY35" fmla="*/ 3965579 h 7423664"/>
              <a:gd name="connsiteX36" fmla="*/ 4262668 w 4329441"/>
              <a:gd name="connsiteY36" fmla="*/ 4335248 h 7423664"/>
              <a:gd name="connsiteX37" fmla="*/ 4265166 w 4329441"/>
              <a:gd name="connsiteY37" fmla="*/ 5614253 h 7423664"/>
              <a:gd name="connsiteX38" fmla="*/ 4117807 w 4329441"/>
              <a:gd name="connsiteY38" fmla="*/ 6348392 h 7423664"/>
              <a:gd name="connsiteX39" fmla="*/ 4121488 w 4329441"/>
              <a:gd name="connsiteY39" fmla="*/ 6709022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63141 w 4329441"/>
              <a:gd name="connsiteY35" fmla="*/ 3965579 h 7423664"/>
              <a:gd name="connsiteX36" fmla="*/ 4262668 w 4329441"/>
              <a:gd name="connsiteY36" fmla="*/ 4335248 h 7423664"/>
              <a:gd name="connsiteX37" fmla="*/ 4265166 w 4329441"/>
              <a:gd name="connsiteY37" fmla="*/ 5614253 h 7423664"/>
              <a:gd name="connsiteX38" fmla="*/ 4117807 w 4329441"/>
              <a:gd name="connsiteY38" fmla="*/ 6348392 h 7423664"/>
              <a:gd name="connsiteX39" fmla="*/ 4095281 w 4329441"/>
              <a:gd name="connsiteY39" fmla="*/ 6642426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63141 w 4329441"/>
              <a:gd name="connsiteY35" fmla="*/ 3965579 h 7423664"/>
              <a:gd name="connsiteX36" fmla="*/ 4244470 w 4329441"/>
              <a:gd name="connsiteY36" fmla="*/ 4444204 h 7423664"/>
              <a:gd name="connsiteX37" fmla="*/ 4265166 w 4329441"/>
              <a:gd name="connsiteY37" fmla="*/ 5614253 h 7423664"/>
              <a:gd name="connsiteX38" fmla="*/ 4117807 w 4329441"/>
              <a:gd name="connsiteY38" fmla="*/ 6348392 h 7423664"/>
              <a:gd name="connsiteX39" fmla="*/ 4095281 w 4329441"/>
              <a:gd name="connsiteY39" fmla="*/ 6642426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74579 w 4329441"/>
              <a:gd name="connsiteY34" fmla="*/ 3812178 h 7423664"/>
              <a:gd name="connsiteX35" fmla="*/ 4144916 w 4329441"/>
              <a:gd name="connsiteY35" fmla="*/ 4149193 h 7423664"/>
              <a:gd name="connsiteX36" fmla="*/ 4244470 w 4329441"/>
              <a:gd name="connsiteY36" fmla="*/ 4444204 h 7423664"/>
              <a:gd name="connsiteX37" fmla="*/ 4265166 w 4329441"/>
              <a:gd name="connsiteY37" fmla="*/ 5614253 h 7423664"/>
              <a:gd name="connsiteX38" fmla="*/ 4117807 w 4329441"/>
              <a:gd name="connsiteY38" fmla="*/ 6348392 h 7423664"/>
              <a:gd name="connsiteX39" fmla="*/ 4095281 w 4329441"/>
              <a:gd name="connsiteY39" fmla="*/ 6642426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60425 w 4329441"/>
              <a:gd name="connsiteY34" fmla="*/ 3896921 h 7423664"/>
              <a:gd name="connsiteX35" fmla="*/ 4144916 w 4329441"/>
              <a:gd name="connsiteY35" fmla="*/ 4149193 h 7423664"/>
              <a:gd name="connsiteX36" fmla="*/ 4244470 w 4329441"/>
              <a:gd name="connsiteY36" fmla="*/ 4444204 h 7423664"/>
              <a:gd name="connsiteX37" fmla="*/ 4265166 w 4329441"/>
              <a:gd name="connsiteY37" fmla="*/ 5614253 h 7423664"/>
              <a:gd name="connsiteX38" fmla="*/ 4117807 w 4329441"/>
              <a:gd name="connsiteY38" fmla="*/ 6348392 h 7423664"/>
              <a:gd name="connsiteX39" fmla="*/ 4095281 w 4329441"/>
              <a:gd name="connsiteY39" fmla="*/ 6642426 h 7423664"/>
              <a:gd name="connsiteX40" fmla="*/ 4077612 w 4329441"/>
              <a:gd name="connsiteY40" fmla="*/ 6897556 h 7423664"/>
              <a:gd name="connsiteX41" fmla="*/ 4038786 w 4329441"/>
              <a:gd name="connsiteY41" fmla="*/ 7015929 h 7423664"/>
              <a:gd name="connsiteX42" fmla="*/ 4032757 w 4329441"/>
              <a:gd name="connsiteY42" fmla="*/ 7061820 h 7423664"/>
              <a:gd name="connsiteX43" fmla="*/ 4012298 w 4329441"/>
              <a:gd name="connsiteY43" fmla="*/ 7112862 h 7423664"/>
              <a:gd name="connsiteX44" fmla="*/ 3979612 w 4329441"/>
              <a:gd name="connsiteY44" fmla="*/ 7264615 h 7423664"/>
              <a:gd name="connsiteX45" fmla="*/ 3964457 w 4329441"/>
              <a:gd name="connsiteY45" fmla="*/ 7321721 h 7423664"/>
              <a:gd name="connsiteX46" fmla="*/ 3959298 w 4329441"/>
              <a:gd name="connsiteY46" fmla="*/ 7377978 h 7423664"/>
              <a:gd name="connsiteX47" fmla="*/ 3947631 w 4329441"/>
              <a:gd name="connsiteY47" fmla="*/ 7423664 h 7423664"/>
              <a:gd name="connsiteX48" fmla="*/ 0 w 4329441"/>
              <a:gd name="connsiteY48" fmla="*/ 6764290 h 7423664"/>
              <a:gd name="connsiteX49" fmla="*/ 1129842 w 4329441"/>
              <a:gd name="connsiteY4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60425 w 4329441"/>
              <a:gd name="connsiteY34" fmla="*/ 3896921 h 7423664"/>
              <a:gd name="connsiteX35" fmla="*/ 4144916 w 4329441"/>
              <a:gd name="connsiteY35" fmla="*/ 4149193 h 7423664"/>
              <a:gd name="connsiteX36" fmla="*/ 4244470 w 4329441"/>
              <a:gd name="connsiteY36" fmla="*/ 4444204 h 7423664"/>
              <a:gd name="connsiteX37" fmla="*/ 4117807 w 4329441"/>
              <a:gd name="connsiteY37" fmla="*/ 6348392 h 7423664"/>
              <a:gd name="connsiteX38" fmla="*/ 4095281 w 4329441"/>
              <a:gd name="connsiteY38" fmla="*/ 6642426 h 7423664"/>
              <a:gd name="connsiteX39" fmla="*/ 4077612 w 4329441"/>
              <a:gd name="connsiteY39" fmla="*/ 6897556 h 7423664"/>
              <a:gd name="connsiteX40" fmla="*/ 4038786 w 4329441"/>
              <a:gd name="connsiteY40" fmla="*/ 7015929 h 7423664"/>
              <a:gd name="connsiteX41" fmla="*/ 4032757 w 4329441"/>
              <a:gd name="connsiteY41" fmla="*/ 7061820 h 7423664"/>
              <a:gd name="connsiteX42" fmla="*/ 4012298 w 4329441"/>
              <a:gd name="connsiteY42" fmla="*/ 7112862 h 7423664"/>
              <a:gd name="connsiteX43" fmla="*/ 3979612 w 4329441"/>
              <a:gd name="connsiteY43" fmla="*/ 7264615 h 7423664"/>
              <a:gd name="connsiteX44" fmla="*/ 3964457 w 4329441"/>
              <a:gd name="connsiteY44" fmla="*/ 7321721 h 7423664"/>
              <a:gd name="connsiteX45" fmla="*/ 3959298 w 4329441"/>
              <a:gd name="connsiteY45" fmla="*/ 7377978 h 7423664"/>
              <a:gd name="connsiteX46" fmla="*/ 3947631 w 4329441"/>
              <a:gd name="connsiteY46" fmla="*/ 7423664 h 7423664"/>
              <a:gd name="connsiteX47" fmla="*/ 0 w 4329441"/>
              <a:gd name="connsiteY47" fmla="*/ 6764290 h 7423664"/>
              <a:gd name="connsiteX48" fmla="*/ 1129842 w 4329441"/>
              <a:gd name="connsiteY48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60425 w 4329441"/>
              <a:gd name="connsiteY34" fmla="*/ 3896921 h 7423664"/>
              <a:gd name="connsiteX35" fmla="*/ 4144916 w 4329441"/>
              <a:gd name="connsiteY35" fmla="*/ 4149193 h 7423664"/>
              <a:gd name="connsiteX36" fmla="*/ 4244470 w 4329441"/>
              <a:gd name="connsiteY36" fmla="*/ 4444204 h 7423664"/>
              <a:gd name="connsiteX37" fmla="*/ 3918942 w 4329441"/>
              <a:gd name="connsiteY37" fmla="*/ 5897342 h 7423664"/>
              <a:gd name="connsiteX38" fmla="*/ 4095281 w 4329441"/>
              <a:gd name="connsiteY38" fmla="*/ 6642426 h 7423664"/>
              <a:gd name="connsiteX39" fmla="*/ 4077612 w 4329441"/>
              <a:gd name="connsiteY39" fmla="*/ 6897556 h 7423664"/>
              <a:gd name="connsiteX40" fmla="*/ 4038786 w 4329441"/>
              <a:gd name="connsiteY40" fmla="*/ 7015929 h 7423664"/>
              <a:gd name="connsiteX41" fmla="*/ 4032757 w 4329441"/>
              <a:gd name="connsiteY41" fmla="*/ 7061820 h 7423664"/>
              <a:gd name="connsiteX42" fmla="*/ 4012298 w 4329441"/>
              <a:gd name="connsiteY42" fmla="*/ 7112862 h 7423664"/>
              <a:gd name="connsiteX43" fmla="*/ 3979612 w 4329441"/>
              <a:gd name="connsiteY43" fmla="*/ 7264615 h 7423664"/>
              <a:gd name="connsiteX44" fmla="*/ 3964457 w 4329441"/>
              <a:gd name="connsiteY44" fmla="*/ 7321721 h 7423664"/>
              <a:gd name="connsiteX45" fmla="*/ 3959298 w 4329441"/>
              <a:gd name="connsiteY45" fmla="*/ 7377978 h 7423664"/>
              <a:gd name="connsiteX46" fmla="*/ 3947631 w 4329441"/>
              <a:gd name="connsiteY46" fmla="*/ 7423664 h 7423664"/>
              <a:gd name="connsiteX47" fmla="*/ 0 w 4329441"/>
              <a:gd name="connsiteY47" fmla="*/ 6764290 h 7423664"/>
              <a:gd name="connsiteX48" fmla="*/ 1129842 w 4329441"/>
              <a:gd name="connsiteY48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32059 w 4329441"/>
              <a:gd name="connsiteY24" fmla="*/ 2735916 h 7423664"/>
              <a:gd name="connsiteX25" fmla="*/ 4122473 w 4329441"/>
              <a:gd name="connsiteY25" fmla="*/ 2819608 h 7423664"/>
              <a:gd name="connsiteX26" fmla="*/ 4134445 w 4329441"/>
              <a:gd name="connsiteY26" fmla="*/ 2903323 h 7423664"/>
              <a:gd name="connsiteX27" fmla="*/ 4142691 w 4329441"/>
              <a:gd name="connsiteY27" fmla="*/ 2940576 h 7423664"/>
              <a:gd name="connsiteX28" fmla="*/ 4154424 w 4329441"/>
              <a:gd name="connsiteY28" fmla="*/ 3004399 h 7423664"/>
              <a:gd name="connsiteX29" fmla="*/ 4160948 w 4329441"/>
              <a:gd name="connsiteY29" fmla="*/ 3128531 h 7423664"/>
              <a:gd name="connsiteX30" fmla="*/ 4157231 w 4329441"/>
              <a:gd name="connsiteY30" fmla="*/ 3330556 h 7423664"/>
              <a:gd name="connsiteX31" fmla="*/ 4156905 w 4329441"/>
              <a:gd name="connsiteY31" fmla="*/ 3331774 h 7423664"/>
              <a:gd name="connsiteX32" fmla="*/ 4182005 w 4329441"/>
              <a:gd name="connsiteY32" fmla="*/ 3387430 h 7423664"/>
              <a:gd name="connsiteX33" fmla="*/ 4179441 w 4329441"/>
              <a:gd name="connsiteY33" fmla="*/ 3675980 h 7423664"/>
              <a:gd name="connsiteX34" fmla="*/ 4160425 w 4329441"/>
              <a:gd name="connsiteY34" fmla="*/ 3896921 h 7423664"/>
              <a:gd name="connsiteX35" fmla="*/ 4144916 w 4329441"/>
              <a:gd name="connsiteY35" fmla="*/ 4149193 h 7423664"/>
              <a:gd name="connsiteX36" fmla="*/ 4164009 w 4329441"/>
              <a:gd name="connsiteY36" fmla="*/ 4456879 h 7423664"/>
              <a:gd name="connsiteX37" fmla="*/ 3918942 w 4329441"/>
              <a:gd name="connsiteY37" fmla="*/ 5897342 h 7423664"/>
              <a:gd name="connsiteX38" fmla="*/ 4095281 w 4329441"/>
              <a:gd name="connsiteY38" fmla="*/ 6642426 h 7423664"/>
              <a:gd name="connsiteX39" fmla="*/ 4077612 w 4329441"/>
              <a:gd name="connsiteY39" fmla="*/ 6897556 h 7423664"/>
              <a:gd name="connsiteX40" fmla="*/ 4038786 w 4329441"/>
              <a:gd name="connsiteY40" fmla="*/ 7015929 h 7423664"/>
              <a:gd name="connsiteX41" fmla="*/ 4032757 w 4329441"/>
              <a:gd name="connsiteY41" fmla="*/ 7061820 h 7423664"/>
              <a:gd name="connsiteX42" fmla="*/ 4012298 w 4329441"/>
              <a:gd name="connsiteY42" fmla="*/ 7112862 h 7423664"/>
              <a:gd name="connsiteX43" fmla="*/ 3979612 w 4329441"/>
              <a:gd name="connsiteY43" fmla="*/ 7264615 h 7423664"/>
              <a:gd name="connsiteX44" fmla="*/ 3964457 w 4329441"/>
              <a:gd name="connsiteY44" fmla="*/ 7321721 h 7423664"/>
              <a:gd name="connsiteX45" fmla="*/ 3959298 w 4329441"/>
              <a:gd name="connsiteY45" fmla="*/ 7377978 h 7423664"/>
              <a:gd name="connsiteX46" fmla="*/ 3947631 w 4329441"/>
              <a:gd name="connsiteY46" fmla="*/ 7423664 h 7423664"/>
              <a:gd name="connsiteX47" fmla="*/ 0 w 4329441"/>
              <a:gd name="connsiteY47" fmla="*/ 6764290 h 7423664"/>
              <a:gd name="connsiteX48" fmla="*/ 1129842 w 4329441"/>
              <a:gd name="connsiteY48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22473 w 4329441"/>
              <a:gd name="connsiteY24" fmla="*/ 2819608 h 7423664"/>
              <a:gd name="connsiteX25" fmla="*/ 4134445 w 4329441"/>
              <a:gd name="connsiteY25" fmla="*/ 2903323 h 7423664"/>
              <a:gd name="connsiteX26" fmla="*/ 4142691 w 4329441"/>
              <a:gd name="connsiteY26" fmla="*/ 2940576 h 7423664"/>
              <a:gd name="connsiteX27" fmla="*/ 4154424 w 4329441"/>
              <a:gd name="connsiteY27" fmla="*/ 3004399 h 7423664"/>
              <a:gd name="connsiteX28" fmla="*/ 4160948 w 4329441"/>
              <a:gd name="connsiteY28" fmla="*/ 3128531 h 7423664"/>
              <a:gd name="connsiteX29" fmla="*/ 4157231 w 4329441"/>
              <a:gd name="connsiteY29" fmla="*/ 3330556 h 7423664"/>
              <a:gd name="connsiteX30" fmla="*/ 4156905 w 4329441"/>
              <a:gd name="connsiteY30" fmla="*/ 3331774 h 7423664"/>
              <a:gd name="connsiteX31" fmla="*/ 4182005 w 4329441"/>
              <a:gd name="connsiteY31" fmla="*/ 3387430 h 7423664"/>
              <a:gd name="connsiteX32" fmla="*/ 4179441 w 4329441"/>
              <a:gd name="connsiteY32" fmla="*/ 3675980 h 7423664"/>
              <a:gd name="connsiteX33" fmla="*/ 4160425 w 4329441"/>
              <a:gd name="connsiteY33" fmla="*/ 3896921 h 7423664"/>
              <a:gd name="connsiteX34" fmla="*/ 4144916 w 4329441"/>
              <a:gd name="connsiteY34" fmla="*/ 4149193 h 7423664"/>
              <a:gd name="connsiteX35" fmla="*/ 4164009 w 4329441"/>
              <a:gd name="connsiteY35" fmla="*/ 4456879 h 7423664"/>
              <a:gd name="connsiteX36" fmla="*/ 3918942 w 4329441"/>
              <a:gd name="connsiteY36" fmla="*/ 5897342 h 7423664"/>
              <a:gd name="connsiteX37" fmla="*/ 4095281 w 4329441"/>
              <a:gd name="connsiteY37" fmla="*/ 6642426 h 7423664"/>
              <a:gd name="connsiteX38" fmla="*/ 4077612 w 4329441"/>
              <a:gd name="connsiteY38" fmla="*/ 6897556 h 7423664"/>
              <a:gd name="connsiteX39" fmla="*/ 4038786 w 4329441"/>
              <a:gd name="connsiteY39" fmla="*/ 7015929 h 7423664"/>
              <a:gd name="connsiteX40" fmla="*/ 4032757 w 4329441"/>
              <a:gd name="connsiteY40" fmla="*/ 7061820 h 7423664"/>
              <a:gd name="connsiteX41" fmla="*/ 4012298 w 4329441"/>
              <a:gd name="connsiteY41" fmla="*/ 7112862 h 7423664"/>
              <a:gd name="connsiteX42" fmla="*/ 3979612 w 4329441"/>
              <a:gd name="connsiteY42" fmla="*/ 7264615 h 7423664"/>
              <a:gd name="connsiteX43" fmla="*/ 3964457 w 4329441"/>
              <a:gd name="connsiteY43" fmla="*/ 7321721 h 7423664"/>
              <a:gd name="connsiteX44" fmla="*/ 3959298 w 4329441"/>
              <a:gd name="connsiteY44" fmla="*/ 7377978 h 7423664"/>
              <a:gd name="connsiteX45" fmla="*/ 3947631 w 4329441"/>
              <a:gd name="connsiteY45" fmla="*/ 7423664 h 7423664"/>
              <a:gd name="connsiteX46" fmla="*/ 0 w 4329441"/>
              <a:gd name="connsiteY46" fmla="*/ 6764290 h 7423664"/>
              <a:gd name="connsiteX47" fmla="*/ 1129842 w 4329441"/>
              <a:gd name="connsiteY47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1555 w 4329441"/>
              <a:gd name="connsiteY17" fmla="*/ 1981045 h 7423664"/>
              <a:gd name="connsiteX18" fmla="*/ 4242671 w 4329441"/>
              <a:gd name="connsiteY18" fmla="*/ 2065772 h 7423664"/>
              <a:gd name="connsiteX19" fmla="*/ 4229512 w 4329441"/>
              <a:gd name="connsiteY19" fmla="*/ 2183438 h 7423664"/>
              <a:gd name="connsiteX20" fmla="*/ 4219047 w 4329441"/>
              <a:gd name="connsiteY20" fmla="*/ 2211670 h 7423664"/>
              <a:gd name="connsiteX21" fmla="*/ 4198299 w 4329441"/>
              <a:gd name="connsiteY21" fmla="*/ 2375555 h 7423664"/>
              <a:gd name="connsiteX22" fmla="*/ 4172019 w 4329441"/>
              <a:gd name="connsiteY22" fmla="*/ 2488973 h 7423664"/>
              <a:gd name="connsiteX23" fmla="*/ 4146710 w 4329441"/>
              <a:gd name="connsiteY23" fmla="*/ 2625103 h 7423664"/>
              <a:gd name="connsiteX24" fmla="*/ 4122473 w 4329441"/>
              <a:gd name="connsiteY24" fmla="*/ 2819608 h 7423664"/>
              <a:gd name="connsiteX25" fmla="*/ 4134445 w 4329441"/>
              <a:gd name="connsiteY25" fmla="*/ 2903323 h 7423664"/>
              <a:gd name="connsiteX26" fmla="*/ 4154424 w 4329441"/>
              <a:gd name="connsiteY26" fmla="*/ 3004399 h 7423664"/>
              <a:gd name="connsiteX27" fmla="*/ 4160948 w 4329441"/>
              <a:gd name="connsiteY27" fmla="*/ 3128531 h 7423664"/>
              <a:gd name="connsiteX28" fmla="*/ 4157231 w 4329441"/>
              <a:gd name="connsiteY28" fmla="*/ 3330556 h 7423664"/>
              <a:gd name="connsiteX29" fmla="*/ 4156905 w 4329441"/>
              <a:gd name="connsiteY29" fmla="*/ 3331774 h 7423664"/>
              <a:gd name="connsiteX30" fmla="*/ 4182005 w 4329441"/>
              <a:gd name="connsiteY30" fmla="*/ 3387430 h 7423664"/>
              <a:gd name="connsiteX31" fmla="*/ 4179441 w 4329441"/>
              <a:gd name="connsiteY31" fmla="*/ 3675980 h 7423664"/>
              <a:gd name="connsiteX32" fmla="*/ 4160425 w 4329441"/>
              <a:gd name="connsiteY32" fmla="*/ 3896921 h 7423664"/>
              <a:gd name="connsiteX33" fmla="*/ 4144916 w 4329441"/>
              <a:gd name="connsiteY33" fmla="*/ 4149193 h 7423664"/>
              <a:gd name="connsiteX34" fmla="*/ 4164009 w 4329441"/>
              <a:gd name="connsiteY34" fmla="*/ 4456879 h 7423664"/>
              <a:gd name="connsiteX35" fmla="*/ 3918942 w 4329441"/>
              <a:gd name="connsiteY35" fmla="*/ 5897342 h 7423664"/>
              <a:gd name="connsiteX36" fmla="*/ 4095281 w 4329441"/>
              <a:gd name="connsiteY36" fmla="*/ 6642426 h 7423664"/>
              <a:gd name="connsiteX37" fmla="*/ 4077612 w 4329441"/>
              <a:gd name="connsiteY37" fmla="*/ 6897556 h 7423664"/>
              <a:gd name="connsiteX38" fmla="*/ 4038786 w 4329441"/>
              <a:gd name="connsiteY38" fmla="*/ 7015929 h 7423664"/>
              <a:gd name="connsiteX39" fmla="*/ 4032757 w 4329441"/>
              <a:gd name="connsiteY39" fmla="*/ 7061820 h 7423664"/>
              <a:gd name="connsiteX40" fmla="*/ 4012298 w 4329441"/>
              <a:gd name="connsiteY40" fmla="*/ 7112862 h 7423664"/>
              <a:gd name="connsiteX41" fmla="*/ 3979612 w 4329441"/>
              <a:gd name="connsiteY41" fmla="*/ 7264615 h 7423664"/>
              <a:gd name="connsiteX42" fmla="*/ 3964457 w 4329441"/>
              <a:gd name="connsiteY42" fmla="*/ 7321721 h 7423664"/>
              <a:gd name="connsiteX43" fmla="*/ 3959298 w 4329441"/>
              <a:gd name="connsiteY43" fmla="*/ 7377978 h 7423664"/>
              <a:gd name="connsiteX44" fmla="*/ 3947631 w 4329441"/>
              <a:gd name="connsiteY44" fmla="*/ 7423664 h 7423664"/>
              <a:gd name="connsiteX45" fmla="*/ 0 w 4329441"/>
              <a:gd name="connsiteY45" fmla="*/ 6764290 h 7423664"/>
              <a:gd name="connsiteX46" fmla="*/ 1129842 w 4329441"/>
              <a:gd name="connsiteY46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4367 w 4329441"/>
              <a:gd name="connsiteY14" fmla="*/ 1816914 h 7423664"/>
              <a:gd name="connsiteX15" fmla="*/ 4246210 w 4329441"/>
              <a:gd name="connsiteY15" fmla="*/ 1897335 h 7423664"/>
              <a:gd name="connsiteX16" fmla="*/ 4242217 w 4329441"/>
              <a:gd name="connsiteY16" fmla="*/ 1924743 h 7423664"/>
              <a:gd name="connsiteX17" fmla="*/ 4242671 w 4329441"/>
              <a:gd name="connsiteY17" fmla="*/ 2065772 h 7423664"/>
              <a:gd name="connsiteX18" fmla="*/ 4229512 w 4329441"/>
              <a:gd name="connsiteY18" fmla="*/ 2183438 h 7423664"/>
              <a:gd name="connsiteX19" fmla="*/ 4219047 w 4329441"/>
              <a:gd name="connsiteY19" fmla="*/ 2211670 h 7423664"/>
              <a:gd name="connsiteX20" fmla="*/ 4198299 w 4329441"/>
              <a:gd name="connsiteY20" fmla="*/ 2375555 h 7423664"/>
              <a:gd name="connsiteX21" fmla="*/ 4172019 w 4329441"/>
              <a:gd name="connsiteY21" fmla="*/ 2488973 h 7423664"/>
              <a:gd name="connsiteX22" fmla="*/ 4146710 w 4329441"/>
              <a:gd name="connsiteY22" fmla="*/ 2625103 h 7423664"/>
              <a:gd name="connsiteX23" fmla="*/ 4122473 w 4329441"/>
              <a:gd name="connsiteY23" fmla="*/ 2819608 h 7423664"/>
              <a:gd name="connsiteX24" fmla="*/ 4134445 w 4329441"/>
              <a:gd name="connsiteY24" fmla="*/ 2903323 h 7423664"/>
              <a:gd name="connsiteX25" fmla="*/ 4154424 w 4329441"/>
              <a:gd name="connsiteY25" fmla="*/ 3004399 h 7423664"/>
              <a:gd name="connsiteX26" fmla="*/ 4160948 w 4329441"/>
              <a:gd name="connsiteY26" fmla="*/ 3128531 h 7423664"/>
              <a:gd name="connsiteX27" fmla="*/ 4157231 w 4329441"/>
              <a:gd name="connsiteY27" fmla="*/ 3330556 h 7423664"/>
              <a:gd name="connsiteX28" fmla="*/ 4156905 w 4329441"/>
              <a:gd name="connsiteY28" fmla="*/ 3331774 h 7423664"/>
              <a:gd name="connsiteX29" fmla="*/ 4182005 w 4329441"/>
              <a:gd name="connsiteY29" fmla="*/ 3387430 h 7423664"/>
              <a:gd name="connsiteX30" fmla="*/ 4179441 w 4329441"/>
              <a:gd name="connsiteY30" fmla="*/ 3675980 h 7423664"/>
              <a:gd name="connsiteX31" fmla="*/ 4160425 w 4329441"/>
              <a:gd name="connsiteY31" fmla="*/ 3896921 h 7423664"/>
              <a:gd name="connsiteX32" fmla="*/ 4144916 w 4329441"/>
              <a:gd name="connsiteY32" fmla="*/ 4149193 h 7423664"/>
              <a:gd name="connsiteX33" fmla="*/ 4164009 w 4329441"/>
              <a:gd name="connsiteY33" fmla="*/ 4456879 h 7423664"/>
              <a:gd name="connsiteX34" fmla="*/ 3918942 w 4329441"/>
              <a:gd name="connsiteY34" fmla="*/ 5897342 h 7423664"/>
              <a:gd name="connsiteX35" fmla="*/ 4095281 w 4329441"/>
              <a:gd name="connsiteY35" fmla="*/ 6642426 h 7423664"/>
              <a:gd name="connsiteX36" fmla="*/ 4077612 w 4329441"/>
              <a:gd name="connsiteY36" fmla="*/ 6897556 h 7423664"/>
              <a:gd name="connsiteX37" fmla="*/ 4038786 w 4329441"/>
              <a:gd name="connsiteY37" fmla="*/ 7015929 h 7423664"/>
              <a:gd name="connsiteX38" fmla="*/ 4032757 w 4329441"/>
              <a:gd name="connsiteY38" fmla="*/ 7061820 h 7423664"/>
              <a:gd name="connsiteX39" fmla="*/ 4012298 w 4329441"/>
              <a:gd name="connsiteY39" fmla="*/ 7112862 h 7423664"/>
              <a:gd name="connsiteX40" fmla="*/ 3979612 w 4329441"/>
              <a:gd name="connsiteY40" fmla="*/ 7264615 h 7423664"/>
              <a:gd name="connsiteX41" fmla="*/ 3964457 w 4329441"/>
              <a:gd name="connsiteY41" fmla="*/ 7321721 h 7423664"/>
              <a:gd name="connsiteX42" fmla="*/ 3959298 w 4329441"/>
              <a:gd name="connsiteY42" fmla="*/ 7377978 h 7423664"/>
              <a:gd name="connsiteX43" fmla="*/ 3947631 w 4329441"/>
              <a:gd name="connsiteY43" fmla="*/ 7423664 h 7423664"/>
              <a:gd name="connsiteX44" fmla="*/ 0 w 4329441"/>
              <a:gd name="connsiteY44" fmla="*/ 6764290 h 7423664"/>
              <a:gd name="connsiteX45" fmla="*/ 1129842 w 4329441"/>
              <a:gd name="connsiteY45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6210 w 4329441"/>
              <a:gd name="connsiteY14" fmla="*/ 1897335 h 7423664"/>
              <a:gd name="connsiteX15" fmla="*/ 4242217 w 4329441"/>
              <a:gd name="connsiteY15" fmla="*/ 1924743 h 7423664"/>
              <a:gd name="connsiteX16" fmla="*/ 4242671 w 4329441"/>
              <a:gd name="connsiteY16" fmla="*/ 2065772 h 7423664"/>
              <a:gd name="connsiteX17" fmla="*/ 4229512 w 4329441"/>
              <a:gd name="connsiteY17" fmla="*/ 2183438 h 7423664"/>
              <a:gd name="connsiteX18" fmla="*/ 4219047 w 4329441"/>
              <a:gd name="connsiteY18" fmla="*/ 2211670 h 7423664"/>
              <a:gd name="connsiteX19" fmla="*/ 4198299 w 4329441"/>
              <a:gd name="connsiteY19" fmla="*/ 2375555 h 7423664"/>
              <a:gd name="connsiteX20" fmla="*/ 4172019 w 4329441"/>
              <a:gd name="connsiteY20" fmla="*/ 2488973 h 7423664"/>
              <a:gd name="connsiteX21" fmla="*/ 4146710 w 4329441"/>
              <a:gd name="connsiteY21" fmla="*/ 2625103 h 7423664"/>
              <a:gd name="connsiteX22" fmla="*/ 4122473 w 4329441"/>
              <a:gd name="connsiteY22" fmla="*/ 2819608 h 7423664"/>
              <a:gd name="connsiteX23" fmla="*/ 4134445 w 4329441"/>
              <a:gd name="connsiteY23" fmla="*/ 2903323 h 7423664"/>
              <a:gd name="connsiteX24" fmla="*/ 4154424 w 4329441"/>
              <a:gd name="connsiteY24" fmla="*/ 3004399 h 7423664"/>
              <a:gd name="connsiteX25" fmla="*/ 4160948 w 4329441"/>
              <a:gd name="connsiteY25" fmla="*/ 3128531 h 7423664"/>
              <a:gd name="connsiteX26" fmla="*/ 4157231 w 4329441"/>
              <a:gd name="connsiteY26" fmla="*/ 3330556 h 7423664"/>
              <a:gd name="connsiteX27" fmla="*/ 4156905 w 4329441"/>
              <a:gd name="connsiteY27" fmla="*/ 3331774 h 7423664"/>
              <a:gd name="connsiteX28" fmla="*/ 4182005 w 4329441"/>
              <a:gd name="connsiteY28" fmla="*/ 3387430 h 7423664"/>
              <a:gd name="connsiteX29" fmla="*/ 4179441 w 4329441"/>
              <a:gd name="connsiteY29" fmla="*/ 3675980 h 7423664"/>
              <a:gd name="connsiteX30" fmla="*/ 4160425 w 4329441"/>
              <a:gd name="connsiteY30" fmla="*/ 3896921 h 7423664"/>
              <a:gd name="connsiteX31" fmla="*/ 4144916 w 4329441"/>
              <a:gd name="connsiteY31" fmla="*/ 4149193 h 7423664"/>
              <a:gd name="connsiteX32" fmla="*/ 4164009 w 4329441"/>
              <a:gd name="connsiteY32" fmla="*/ 4456879 h 7423664"/>
              <a:gd name="connsiteX33" fmla="*/ 3918942 w 4329441"/>
              <a:gd name="connsiteY33" fmla="*/ 5897342 h 7423664"/>
              <a:gd name="connsiteX34" fmla="*/ 4095281 w 4329441"/>
              <a:gd name="connsiteY34" fmla="*/ 6642426 h 7423664"/>
              <a:gd name="connsiteX35" fmla="*/ 4077612 w 4329441"/>
              <a:gd name="connsiteY35" fmla="*/ 6897556 h 7423664"/>
              <a:gd name="connsiteX36" fmla="*/ 4038786 w 4329441"/>
              <a:gd name="connsiteY36" fmla="*/ 7015929 h 7423664"/>
              <a:gd name="connsiteX37" fmla="*/ 4032757 w 4329441"/>
              <a:gd name="connsiteY37" fmla="*/ 7061820 h 7423664"/>
              <a:gd name="connsiteX38" fmla="*/ 4012298 w 4329441"/>
              <a:gd name="connsiteY38" fmla="*/ 7112862 h 7423664"/>
              <a:gd name="connsiteX39" fmla="*/ 3979612 w 4329441"/>
              <a:gd name="connsiteY39" fmla="*/ 7264615 h 7423664"/>
              <a:gd name="connsiteX40" fmla="*/ 3964457 w 4329441"/>
              <a:gd name="connsiteY40" fmla="*/ 7321721 h 7423664"/>
              <a:gd name="connsiteX41" fmla="*/ 3959298 w 4329441"/>
              <a:gd name="connsiteY41" fmla="*/ 7377978 h 7423664"/>
              <a:gd name="connsiteX42" fmla="*/ 3947631 w 4329441"/>
              <a:gd name="connsiteY42" fmla="*/ 7423664 h 7423664"/>
              <a:gd name="connsiteX43" fmla="*/ 0 w 4329441"/>
              <a:gd name="connsiteY43" fmla="*/ 6764290 h 7423664"/>
              <a:gd name="connsiteX44" fmla="*/ 1129842 w 4329441"/>
              <a:gd name="connsiteY44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6210 w 4329441"/>
              <a:gd name="connsiteY14" fmla="*/ 1897335 h 7423664"/>
              <a:gd name="connsiteX15" fmla="*/ 4242217 w 4329441"/>
              <a:gd name="connsiteY15" fmla="*/ 1924743 h 7423664"/>
              <a:gd name="connsiteX16" fmla="*/ 4229512 w 4329441"/>
              <a:gd name="connsiteY16" fmla="*/ 2183438 h 7423664"/>
              <a:gd name="connsiteX17" fmla="*/ 4219047 w 4329441"/>
              <a:gd name="connsiteY17" fmla="*/ 2211670 h 7423664"/>
              <a:gd name="connsiteX18" fmla="*/ 4198299 w 4329441"/>
              <a:gd name="connsiteY18" fmla="*/ 2375555 h 7423664"/>
              <a:gd name="connsiteX19" fmla="*/ 4172019 w 4329441"/>
              <a:gd name="connsiteY19" fmla="*/ 2488973 h 7423664"/>
              <a:gd name="connsiteX20" fmla="*/ 4146710 w 4329441"/>
              <a:gd name="connsiteY20" fmla="*/ 2625103 h 7423664"/>
              <a:gd name="connsiteX21" fmla="*/ 4122473 w 4329441"/>
              <a:gd name="connsiteY21" fmla="*/ 2819608 h 7423664"/>
              <a:gd name="connsiteX22" fmla="*/ 4134445 w 4329441"/>
              <a:gd name="connsiteY22" fmla="*/ 2903323 h 7423664"/>
              <a:gd name="connsiteX23" fmla="*/ 4154424 w 4329441"/>
              <a:gd name="connsiteY23" fmla="*/ 3004399 h 7423664"/>
              <a:gd name="connsiteX24" fmla="*/ 4160948 w 4329441"/>
              <a:gd name="connsiteY24" fmla="*/ 3128531 h 7423664"/>
              <a:gd name="connsiteX25" fmla="*/ 4157231 w 4329441"/>
              <a:gd name="connsiteY25" fmla="*/ 3330556 h 7423664"/>
              <a:gd name="connsiteX26" fmla="*/ 4156905 w 4329441"/>
              <a:gd name="connsiteY26" fmla="*/ 3331774 h 7423664"/>
              <a:gd name="connsiteX27" fmla="*/ 4182005 w 4329441"/>
              <a:gd name="connsiteY27" fmla="*/ 3387430 h 7423664"/>
              <a:gd name="connsiteX28" fmla="*/ 4179441 w 4329441"/>
              <a:gd name="connsiteY28" fmla="*/ 3675980 h 7423664"/>
              <a:gd name="connsiteX29" fmla="*/ 4160425 w 4329441"/>
              <a:gd name="connsiteY29" fmla="*/ 3896921 h 7423664"/>
              <a:gd name="connsiteX30" fmla="*/ 4144916 w 4329441"/>
              <a:gd name="connsiteY30" fmla="*/ 4149193 h 7423664"/>
              <a:gd name="connsiteX31" fmla="*/ 4164009 w 4329441"/>
              <a:gd name="connsiteY31" fmla="*/ 4456879 h 7423664"/>
              <a:gd name="connsiteX32" fmla="*/ 3918942 w 4329441"/>
              <a:gd name="connsiteY32" fmla="*/ 5897342 h 7423664"/>
              <a:gd name="connsiteX33" fmla="*/ 4095281 w 4329441"/>
              <a:gd name="connsiteY33" fmla="*/ 6642426 h 7423664"/>
              <a:gd name="connsiteX34" fmla="*/ 4077612 w 4329441"/>
              <a:gd name="connsiteY34" fmla="*/ 6897556 h 7423664"/>
              <a:gd name="connsiteX35" fmla="*/ 4038786 w 4329441"/>
              <a:gd name="connsiteY35" fmla="*/ 7015929 h 7423664"/>
              <a:gd name="connsiteX36" fmla="*/ 4032757 w 4329441"/>
              <a:gd name="connsiteY36" fmla="*/ 7061820 h 7423664"/>
              <a:gd name="connsiteX37" fmla="*/ 4012298 w 4329441"/>
              <a:gd name="connsiteY37" fmla="*/ 7112862 h 7423664"/>
              <a:gd name="connsiteX38" fmla="*/ 3979612 w 4329441"/>
              <a:gd name="connsiteY38" fmla="*/ 7264615 h 7423664"/>
              <a:gd name="connsiteX39" fmla="*/ 3964457 w 4329441"/>
              <a:gd name="connsiteY39" fmla="*/ 7321721 h 7423664"/>
              <a:gd name="connsiteX40" fmla="*/ 3959298 w 4329441"/>
              <a:gd name="connsiteY40" fmla="*/ 7377978 h 7423664"/>
              <a:gd name="connsiteX41" fmla="*/ 3947631 w 4329441"/>
              <a:gd name="connsiteY41" fmla="*/ 7423664 h 7423664"/>
              <a:gd name="connsiteX42" fmla="*/ 0 w 4329441"/>
              <a:gd name="connsiteY42" fmla="*/ 6764290 h 7423664"/>
              <a:gd name="connsiteX43" fmla="*/ 1129842 w 4329441"/>
              <a:gd name="connsiteY43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55567 w 4329441"/>
              <a:gd name="connsiteY13" fmla="*/ 1741778 h 7423664"/>
              <a:gd name="connsiteX14" fmla="*/ 4246210 w 4329441"/>
              <a:gd name="connsiteY14" fmla="*/ 1897335 h 7423664"/>
              <a:gd name="connsiteX15" fmla="*/ 4229512 w 4329441"/>
              <a:gd name="connsiteY15" fmla="*/ 2183438 h 7423664"/>
              <a:gd name="connsiteX16" fmla="*/ 4219047 w 4329441"/>
              <a:gd name="connsiteY16" fmla="*/ 2211670 h 7423664"/>
              <a:gd name="connsiteX17" fmla="*/ 4198299 w 4329441"/>
              <a:gd name="connsiteY17" fmla="*/ 2375555 h 7423664"/>
              <a:gd name="connsiteX18" fmla="*/ 4172019 w 4329441"/>
              <a:gd name="connsiteY18" fmla="*/ 2488973 h 7423664"/>
              <a:gd name="connsiteX19" fmla="*/ 4146710 w 4329441"/>
              <a:gd name="connsiteY19" fmla="*/ 2625103 h 7423664"/>
              <a:gd name="connsiteX20" fmla="*/ 4122473 w 4329441"/>
              <a:gd name="connsiteY20" fmla="*/ 2819608 h 7423664"/>
              <a:gd name="connsiteX21" fmla="*/ 4134445 w 4329441"/>
              <a:gd name="connsiteY21" fmla="*/ 2903323 h 7423664"/>
              <a:gd name="connsiteX22" fmla="*/ 4154424 w 4329441"/>
              <a:gd name="connsiteY22" fmla="*/ 3004399 h 7423664"/>
              <a:gd name="connsiteX23" fmla="*/ 4160948 w 4329441"/>
              <a:gd name="connsiteY23" fmla="*/ 3128531 h 7423664"/>
              <a:gd name="connsiteX24" fmla="*/ 4157231 w 4329441"/>
              <a:gd name="connsiteY24" fmla="*/ 3330556 h 7423664"/>
              <a:gd name="connsiteX25" fmla="*/ 4156905 w 4329441"/>
              <a:gd name="connsiteY25" fmla="*/ 3331774 h 7423664"/>
              <a:gd name="connsiteX26" fmla="*/ 4182005 w 4329441"/>
              <a:gd name="connsiteY26" fmla="*/ 3387430 h 7423664"/>
              <a:gd name="connsiteX27" fmla="*/ 4179441 w 4329441"/>
              <a:gd name="connsiteY27" fmla="*/ 3675980 h 7423664"/>
              <a:gd name="connsiteX28" fmla="*/ 4160425 w 4329441"/>
              <a:gd name="connsiteY28" fmla="*/ 3896921 h 7423664"/>
              <a:gd name="connsiteX29" fmla="*/ 4144916 w 4329441"/>
              <a:gd name="connsiteY29" fmla="*/ 4149193 h 7423664"/>
              <a:gd name="connsiteX30" fmla="*/ 4164009 w 4329441"/>
              <a:gd name="connsiteY30" fmla="*/ 4456879 h 7423664"/>
              <a:gd name="connsiteX31" fmla="*/ 3918942 w 4329441"/>
              <a:gd name="connsiteY31" fmla="*/ 5897342 h 7423664"/>
              <a:gd name="connsiteX32" fmla="*/ 4095281 w 4329441"/>
              <a:gd name="connsiteY32" fmla="*/ 6642426 h 7423664"/>
              <a:gd name="connsiteX33" fmla="*/ 4077612 w 4329441"/>
              <a:gd name="connsiteY33" fmla="*/ 6897556 h 7423664"/>
              <a:gd name="connsiteX34" fmla="*/ 4038786 w 4329441"/>
              <a:gd name="connsiteY34" fmla="*/ 7015929 h 7423664"/>
              <a:gd name="connsiteX35" fmla="*/ 4032757 w 4329441"/>
              <a:gd name="connsiteY35" fmla="*/ 7061820 h 7423664"/>
              <a:gd name="connsiteX36" fmla="*/ 4012298 w 4329441"/>
              <a:gd name="connsiteY36" fmla="*/ 7112862 h 7423664"/>
              <a:gd name="connsiteX37" fmla="*/ 3979612 w 4329441"/>
              <a:gd name="connsiteY37" fmla="*/ 7264615 h 7423664"/>
              <a:gd name="connsiteX38" fmla="*/ 3964457 w 4329441"/>
              <a:gd name="connsiteY38" fmla="*/ 7321721 h 7423664"/>
              <a:gd name="connsiteX39" fmla="*/ 3959298 w 4329441"/>
              <a:gd name="connsiteY39" fmla="*/ 7377978 h 7423664"/>
              <a:gd name="connsiteX40" fmla="*/ 3947631 w 4329441"/>
              <a:gd name="connsiteY40" fmla="*/ 7423664 h 7423664"/>
              <a:gd name="connsiteX41" fmla="*/ 0 w 4329441"/>
              <a:gd name="connsiteY41" fmla="*/ 6764290 h 7423664"/>
              <a:gd name="connsiteX42" fmla="*/ 1129842 w 4329441"/>
              <a:gd name="connsiteY42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46210 w 4329441"/>
              <a:gd name="connsiteY13" fmla="*/ 1897335 h 7423664"/>
              <a:gd name="connsiteX14" fmla="*/ 4229512 w 4329441"/>
              <a:gd name="connsiteY14" fmla="*/ 2183438 h 7423664"/>
              <a:gd name="connsiteX15" fmla="*/ 4219047 w 4329441"/>
              <a:gd name="connsiteY15" fmla="*/ 2211670 h 7423664"/>
              <a:gd name="connsiteX16" fmla="*/ 4198299 w 4329441"/>
              <a:gd name="connsiteY16" fmla="*/ 2375555 h 7423664"/>
              <a:gd name="connsiteX17" fmla="*/ 4172019 w 4329441"/>
              <a:gd name="connsiteY17" fmla="*/ 2488973 h 7423664"/>
              <a:gd name="connsiteX18" fmla="*/ 4146710 w 4329441"/>
              <a:gd name="connsiteY18" fmla="*/ 2625103 h 7423664"/>
              <a:gd name="connsiteX19" fmla="*/ 4122473 w 4329441"/>
              <a:gd name="connsiteY19" fmla="*/ 2819608 h 7423664"/>
              <a:gd name="connsiteX20" fmla="*/ 4134445 w 4329441"/>
              <a:gd name="connsiteY20" fmla="*/ 2903323 h 7423664"/>
              <a:gd name="connsiteX21" fmla="*/ 4154424 w 4329441"/>
              <a:gd name="connsiteY21" fmla="*/ 3004399 h 7423664"/>
              <a:gd name="connsiteX22" fmla="*/ 4160948 w 4329441"/>
              <a:gd name="connsiteY22" fmla="*/ 3128531 h 7423664"/>
              <a:gd name="connsiteX23" fmla="*/ 4157231 w 4329441"/>
              <a:gd name="connsiteY23" fmla="*/ 3330556 h 7423664"/>
              <a:gd name="connsiteX24" fmla="*/ 4156905 w 4329441"/>
              <a:gd name="connsiteY24" fmla="*/ 3331774 h 7423664"/>
              <a:gd name="connsiteX25" fmla="*/ 4182005 w 4329441"/>
              <a:gd name="connsiteY25" fmla="*/ 3387430 h 7423664"/>
              <a:gd name="connsiteX26" fmla="*/ 4179441 w 4329441"/>
              <a:gd name="connsiteY26" fmla="*/ 3675980 h 7423664"/>
              <a:gd name="connsiteX27" fmla="*/ 4160425 w 4329441"/>
              <a:gd name="connsiteY27" fmla="*/ 3896921 h 7423664"/>
              <a:gd name="connsiteX28" fmla="*/ 4144916 w 4329441"/>
              <a:gd name="connsiteY28" fmla="*/ 4149193 h 7423664"/>
              <a:gd name="connsiteX29" fmla="*/ 4164009 w 4329441"/>
              <a:gd name="connsiteY29" fmla="*/ 4456879 h 7423664"/>
              <a:gd name="connsiteX30" fmla="*/ 3918942 w 4329441"/>
              <a:gd name="connsiteY30" fmla="*/ 5897342 h 7423664"/>
              <a:gd name="connsiteX31" fmla="*/ 4095281 w 4329441"/>
              <a:gd name="connsiteY31" fmla="*/ 6642426 h 7423664"/>
              <a:gd name="connsiteX32" fmla="*/ 4077612 w 4329441"/>
              <a:gd name="connsiteY32" fmla="*/ 6897556 h 7423664"/>
              <a:gd name="connsiteX33" fmla="*/ 4038786 w 4329441"/>
              <a:gd name="connsiteY33" fmla="*/ 7015929 h 7423664"/>
              <a:gd name="connsiteX34" fmla="*/ 4032757 w 4329441"/>
              <a:gd name="connsiteY34" fmla="*/ 7061820 h 7423664"/>
              <a:gd name="connsiteX35" fmla="*/ 4012298 w 4329441"/>
              <a:gd name="connsiteY35" fmla="*/ 7112862 h 7423664"/>
              <a:gd name="connsiteX36" fmla="*/ 3979612 w 4329441"/>
              <a:gd name="connsiteY36" fmla="*/ 7264615 h 7423664"/>
              <a:gd name="connsiteX37" fmla="*/ 3964457 w 4329441"/>
              <a:gd name="connsiteY37" fmla="*/ 7321721 h 7423664"/>
              <a:gd name="connsiteX38" fmla="*/ 3959298 w 4329441"/>
              <a:gd name="connsiteY38" fmla="*/ 7377978 h 7423664"/>
              <a:gd name="connsiteX39" fmla="*/ 3947631 w 4329441"/>
              <a:gd name="connsiteY39" fmla="*/ 7423664 h 7423664"/>
              <a:gd name="connsiteX40" fmla="*/ 0 w 4329441"/>
              <a:gd name="connsiteY40" fmla="*/ 6764290 h 7423664"/>
              <a:gd name="connsiteX41" fmla="*/ 1129842 w 4329441"/>
              <a:gd name="connsiteY41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46210 w 4329441"/>
              <a:gd name="connsiteY13" fmla="*/ 1897335 h 7423664"/>
              <a:gd name="connsiteX14" fmla="*/ 4229512 w 4329441"/>
              <a:gd name="connsiteY14" fmla="*/ 2183438 h 7423664"/>
              <a:gd name="connsiteX15" fmla="*/ 4219047 w 4329441"/>
              <a:gd name="connsiteY15" fmla="*/ 2211670 h 7423664"/>
              <a:gd name="connsiteX16" fmla="*/ 4198299 w 4329441"/>
              <a:gd name="connsiteY16" fmla="*/ 2375555 h 7423664"/>
              <a:gd name="connsiteX17" fmla="*/ 4172019 w 4329441"/>
              <a:gd name="connsiteY17" fmla="*/ 2488973 h 7423664"/>
              <a:gd name="connsiteX18" fmla="*/ 4146710 w 4329441"/>
              <a:gd name="connsiteY18" fmla="*/ 2625103 h 7423664"/>
              <a:gd name="connsiteX19" fmla="*/ 4122473 w 4329441"/>
              <a:gd name="connsiteY19" fmla="*/ 2819608 h 7423664"/>
              <a:gd name="connsiteX20" fmla="*/ 4134445 w 4329441"/>
              <a:gd name="connsiteY20" fmla="*/ 2903323 h 7423664"/>
              <a:gd name="connsiteX21" fmla="*/ 4160948 w 4329441"/>
              <a:gd name="connsiteY21" fmla="*/ 3128531 h 7423664"/>
              <a:gd name="connsiteX22" fmla="*/ 4157231 w 4329441"/>
              <a:gd name="connsiteY22" fmla="*/ 3330556 h 7423664"/>
              <a:gd name="connsiteX23" fmla="*/ 4156905 w 4329441"/>
              <a:gd name="connsiteY23" fmla="*/ 3331774 h 7423664"/>
              <a:gd name="connsiteX24" fmla="*/ 4182005 w 4329441"/>
              <a:gd name="connsiteY24" fmla="*/ 3387430 h 7423664"/>
              <a:gd name="connsiteX25" fmla="*/ 4179441 w 4329441"/>
              <a:gd name="connsiteY25" fmla="*/ 3675980 h 7423664"/>
              <a:gd name="connsiteX26" fmla="*/ 4160425 w 4329441"/>
              <a:gd name="connsiteY26" fmla="*/ 3896921 h 7423664"/>
              <a:gd name="connsiteX27" fmla="*/ 4144916 w 4329441"/>
              <a:gd name="connsiteY27" fmla="*/ 4149193 h 7423664"/>
              <a:gd name="connsiteX28" fmla="*/ 4164009 w 4329441"/>
              <a:gd name="connsiteY28" fmla="*/ 4456879 h 7423664"/>
              <a:gd name="connsiteX29" fmla="*/ 3918942 w 4329441"/>
              <a:gd name="connsiteY29" fmla="*/ 5897342 h 7423664"/>
              <a:gd name="connsiteX30" fmla="*/ 4095281 w 4329441"/>
              <a:gd name="connsiteY30" fmla="*/ 6642426 h 7423664"/>
              <a:gd name="connsiteX31" fmla="*/ 4077612 w 4329441"/>
              <a:gd name="connsiteY31" fmla="*/ 6897556 h 7423664"/>
              <a:gd name="connsiteX32" fmla="*/ 4038786 w 4329441"/>
              <a:gd name="connsiteY32" fmla="*/ 7015929 h 7423664"/>
              <a:gd name="connsiteX33" fmla="*/ 4032757 w 4329441"/>
              <a:gd name="connsiteY33" fmla="*/ 7061820 h 7423664"/>
              <a:gd name="connsiteX34" fmla="*/ 4012298 w 4329441"/>
              <a:gd name="connsiteY34" fmla="*/ 7112862 h 7423664"/>
              <a:gd name="connsiteX35" fmla="*/ 3979612 w 4329441"/>
              <a:gd name="connsiteY35" fmla="*/ 7264615 h 7423664"/>
              <a:gd name="connsiteX36" fmla="*/ 3964457 w 4329441"/>
              <a:gd name="connsiteY36" fmla="*/ 7321721 h 7423664"/>
              <a:gd name="connsiteX37" fmla="*/ 3959298 w 4329441"/>
              <a:gd name="connsiteY37" fmla="*/ 7377978 h 7423664"/>
              <a:gd name="connsiteX38" fmla="*/ 3947631 w 4329441"/>
              <a:gd name="connsiteY38" fmla="*/ 7423664 h 7423664"/>
              <a:gd name="connsiteX39" fmla="*/ 0 w 4329441"/>
              <a:gd name="connsiteY39" fmla="*/ 6764290 h 7423664"/>
              <a:gd name="connsiteX40" fmla="*/ 1129842 w 4329441"/>
              <a:gd name="connsiteY40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46210 w 4329441"/>
              <a:gd name="connsiteY13" fmla="*/ 1897335 h 7423664"/>
              <a:gd name="connsiteX14" fmla="*/ 4229512 w 4329441"/>
              <a:gd name="connsiteY14" fmla="*/ 2183438 h 7423664"/>
              <a:gd name="connsiteX15" fmla="*/ 4219047 w 4329441"/>
              <a:gd name="connsiteY15" fmla="*/ 2211670 h 7423664"/>
              <a:gd name="connsiteX16" fmla="*/ 4198299 w 4329441"/>
              <a:gd name="connsiteY16" fmla="*/ 2375555 h 7423664"/>
              <a:gd name="connsiteX17" fmla="*/ 4172019 w 4329441"/>
              <a:gd name="connsiteY17" fmla="*/ 2488973 h 7423664"/>
              <a:gd name="connsiteX18" fmla="*/ 4146710 w 4329441"/>
              <a:gd name="connsiteY18" fmla="*/ 2625103 h 7423664"/>
              <a:gd name="connsiteX19" fmla="*/ 4122473 w 4329441"/>
              <a:gd name="connsiteY19" fmla="*/ 2819608 h 7423664"/>
              <a:gd name="connsiteX20" fmla="*/ 4160948 w 4329441"/>
              <a:gd name="connsiteY20" fmla="*/ 3128531 h 7423664"/>
              <a:gd name="connsiteX21" fmla="*/ 4157231 w 4329441"/>
              <a:gd name="connsiteY21" fmla="*/ 3330556 h 7423664"/>
              <a:gd name="connsiteX22" fmla="*/ 4156905 w 4329441"/>
              <a:gd name="connsiteY22" fmla="*/ 3331774 h 7423664"/>
              <a:gd name="connsiteX23" fmla="*/ 4182005 w 4329441"/>
              <a:gd name="connsiteY23" fmla="*/ 3387430 h 7423664"/>
              <a:gd name="connsiteX24" fmla="*/ 4179441 w 4329441"/>
              <a:gd name="connsiteY24" fmla="*/ 3675980 h 7423664"/>
              <a:gd name="connsiteX25" fmla="*/ 4160425 w 4329441"/>
              <a:gd name="connsiteY25" fmla="*/ 3896921 h 7423664"/>
              <a:gd name="connsiteX26" fmla="*/ 4144916 w 4329441"/>
              <a:gd name="connsiteY26" fmla="*/ 4149193 h 7423664"/>
              <a:gd name="connsiteX27" fmla="*/ 4164009 w 4329441"/>
              <a:gd name="connsiteY27" fmla="*/ 4456879 h 7423664"/>
              <a:gd name="connsiteX28" fmla="*/ 3918942 w 4329441"/>
              <a:gd name="connsiteY28" fmla="*/ 5897342 h 7423664"/>
              <a:gd name="connsiteX29" fmla="*/ 4095281 w 4329441"/>
              <a:gd name="connsiteY29" fmla="*/ 6642426 h 7423664"/>
              <a:gd name="connsiteX30" fmla="*/ 4077612 w 4329441"/>
              <a:gd name="connsiteY30" fmla="*/ 6897556 h 7423664"/>
              <a:gd name="connsiteX31" fmla="*/ 4038786 w 4329441"/>
              <a:gd name="connsiteY31" fmla="*/ 7015929 h 7423664"/>
              <a:gd name="connsiteX32" fmla="*/ 4032757 w 4329441"/>
              <a:gd name="connsiteY32" fmla="*/ 7061820 h 7423664"/>
              <a:gd name="connsiteX33" fmla="*/ 4012298 w 4329441"/>
              <a:gd name="connsiteY33" fmla="*/ 7112862 h 7423664"/>
              <a:gd name="connsiteX34" fmla="*/ 3979612 w 4329441"/>
              <a:gd name="connsiteY34" fmla="*/ 7264615 h 7423664"/>
              <a:gd name="connsiteX35" fmla="*/ 3964457 w 4329441"/>
              <a:gd name="connsiteY35" fmla="*/ 7321721 h 7423664"/>
              <a:gd name="connsiteX36" fmla="*/ 3959298 w 4329441"/>
              <a:gd name="connsiteY36" fmla="*/ 7377978 h 7423664"/>
              <a:gd name="connsiteX37" fmla="*/ 3947631 w 4329441"/>
              <a:gd name="connsiteY37" fmla="*/ 7423664 h 7423664"/>
              <a:gd name="connsiteX38" fmla="*/ 0 w 4329441"/>
              <a:gd name="connsiteY38" fmla="*/ 6764290 h 7423664"/>
              <a:gd name="connsiteX39" fmla="*/ 1129842 w 4329441"/>
              <a:gd name="connsiteY39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29512 w 4329441"/>
              <a:gd name="connsiteY13" fmla="*/ 2183438 h 7423664"/>
              <a:gd name="connsiteX14" fmla="*/ 4219047 w 4329441"/>
              <a:gd name="connsiteY14" fmla="*/ 2211670 h 7423664"/>
              <a:gd name="connsiteX15" fmla="*/ 4198299 w 4329441"/>
              <a:gd name="connsiteY15" fmla="*/ 2375555 h 7423664"/>
              <a:gd name="connsiteX16" fmla="*/ 4172019 w 4329441"/>
              <a:gd name="connsiteY16" fmla="*/ 2488973 h 7423664"/>
              <a:gd name="connsiteX17" fmla="*/ 4146710 w 4329441"/>
              <a:gd name="connsiteY17" fmla="*/ 2625103 h 7423664"/>
              <a:gd name="connsiteX18" fmla="*/ 4122473 w 4329441"/>
              <a:gd name="connsiteY18" fmla="*/ 2819608 h 7423664"/>
              <a:gd name="connsiteX19" fmla="*/ 4160948 w 4329441"/>
              <a:gd name="connsiteY19" fmla="*/ 3128531 h 7423664"/>
              <a:gd name="connsiteX20" fmla="*/ 4157231 w 4329441"/>
              <a:gd name="connsiteY20" fmla="*/ 3330556 h 7423664"/>
              <a:gd name="connsiteX21" fmla="*/ 4156905 w 4329441"/>
              <a:gd name="connsiteY21" fmla="*/ 3331774 h 7423664"/>
              <a:gd name="connsiteX22" fmla="*/ 4182005 w 4329441"/>
              <a:gd name="connsiteY22" fmla="*/ 3387430 h 7423664"/>
              <a:gd name="connsiteX23" fmla="*/ 4179441 w 4329441"/>
              <a:gd name="connsiteY23" fmla="*/ 3675980 h 7423664"/>
              <a:gd name="connsiteX24" fmla="*/ 4160425 w 4329441"/>
              <a:gd name="connsiteY24" fmla="*/ 3896921 h 7423664"/>
              <a:gd name="connsiteX25" fmla="*/ 4144916 w 4329441"/>
              <a:gd name="connsiteY25" fmla="*/ 4149193 h 7423664"/>
              <a:gd name="connsiteX26" fmla="*/ 4164009 w 4329441"/>
              <a:gd name="connsiteY26" fmla="*/ 4456879 h 7423664"/>
              <a:gd name="connsiteX27" fmla="*/ 3918942 w 4329441"/>
              <a:gd name="connsiteY27" fmla="*/ 5897342 h 7423664"/>
              <a:gd name="connsiteX28" fmla="*/ 4095281 w 4329441"/>
              <a:gd name="connsiteY28" fmla="*/ 6642426 h 7423664"/>
              <a:gd name="connsiteX29" fmla="*/ 4077612 w 4329441"/>
              <a:gd name="connsiteY29" fmla="*/ 6897556 h 7423664"/>
              <a:gd name="connsiteX30" fmla="*/ 4038786 w 4329441"/>
              <a:gd name="connsiteY30" fmla="*/ 7015929 h 7423664"/>
              <a:gd name="connsiteX31" fmla="*/ 4032757 w 4329441"/>
              <a:gd name="connsiteY31" fmla="*/ 7061820 h 7423664"/>
              <a:gd name="connsiteX32" fmla="*/ 4012298 w 4329441"/>
              <a:gd name="connsiteY32" fmla="*/ 7112862 h 7423664"/>
              <a:gd name="connsiteX33" fmla="*/ 3979612 w 4329441"/>
              <a:gd name="connsiteY33" fmla="*/ 7264615 h 7423664"/>
              <a:gd name="connsiteX34" fmla="*/ 3964457 w 4329441"/>
              <a:gd name="connsiteY34" fmla="*/ 7321721 h 7423664"/>
              <a:gd name="connsiteX35" fmla="*/ 3959298 w 4329441"/>
              <a:gd name="connsiteY35" fmla="*/ 7377978 h 7423664"/>
              <a:gd name="connsiteX36" fmla="*/ 3947631 w 4329441"/>
              <a:gd name="connsiteY36" fmla="*/ 7423664 h 7423664"/>
              <a:gd name="connsiteX37" fmla="*/ 0 w 4329441"/>
              <a:gd name="connsiteY37" fmla="*/ 6764290 h 7423664"/>
              <a:gd name="connsiteX38" fmla="*/ 1129842 w 4329441"/>
              <a:gd name="connsiteY38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229512 w 4329441"/>
              <a:gd name="connsiteY13" fmla="*/ 2183438 h 7423664"/>
              <a:gd name="connsiteX14" fmla="*/ 4153412 w 4329441"/>
              <a:gd name="connsiteY14" fmla="*/ 2213763 h 7423664"/>
              <a:gd name="connsiteX15" fmla="*/ 4198299 w 4329441"/>
              <a:gd name="connsiteY15" fmla="*/ 2375555 h 7423664"/>
              <a:gd name="connsiteX16" fmla="*/ 4172019 w 4329441"/>
              <a:gd name="connsiteY16" fmla="*/ 2488973 h 7423664"/>
              <a:gd name="connsiteX17" fmla="*/ 4146710 w 4329441"/>
              <a:gd name="connsiteY17" fmla="*/ 2625103 h 7423664"/>
              <a:gd name="connsiteX18" fmla="*/ 4122473 w 4329441"/>
              <a:gd name="connsiteY18" fmla="*/ 2819608 h 7423664"/>
              <a:gd name="connsiteX19" fmla="*/ 4160948 w 4329441"/>
              <a:gd name="connsiteY19" fmla="*/ 3128531 h 7423664"/>
              <a:gd name="connsiteX20" fmla="*/ 4157231 w 4329441"/>
              <a:gd name="connsiteY20" fmla="*/ 3330556 h 7423664"/>
              <a:gd name="connsiteX21" fmla="*/ 4156905 w 4329441"/>
              <a:gd name="connsiteY21" fmla="*/ 3331774 h 7423664"/>
              <a:gd name="connsiteX22" fmla="*/ 4182005 w 4329441"/>
              <a:gd name="connsiteY22" fmla="*/ 3387430 h 7423664"/>
              <a:gd name="connsiteX23" fmla="*/ 4179441 w 4329441"/>
              <a:gd name="connsiteY23" fmla="*/ 3675980 h 7423664"/>
              <a:gd name="connsiteX24" fmla="*/ 4160425 w 4329441"/>
              <a:gd name="connsiteY24" fmla="*/ 3896921 h 7423664"/>
              <a:gd name="connsiteX25" fmla="*/ 4144916 w 4329441"/>
              <a:gd name="connsiteY25" fmla="*/ 4149193 h 7423664"/>
              <a:gd name="connsiteX26" fmla="*/ 4164009 w 4329441"/>
              <a:gd name="connsiteY26" fmla="*/ 4456879 h 7423664"/>
              <a:gd name="connsiteX27" fmla="*/ 3918942 w 4329441"/>
              <a:gd name="connsiteY27" fmla="*/ 5897342 h 7423664"/>
              <a:gd name="connsiteX28" fmla="*/ 4095281 w 4329441"/>
              <a:gd name="connsiteY28" fmla="*/ 6642426 h 7423664"/>
              <a:gd name="connsiteX29" fmla="*/ 4077612 w 4329441"/>
              <a:gd name="connsiteY29" fmla="*/ 6897556 h 7423664"/>
              <a:gd name="connsiteX30" fmla="*/ 4038786 w 4329441"/>
              <a:gd name="connsiteY30" fmla="*/ 7015929 h 7423664"/>
              <a:gd name="connsiteX31" fmla="*/ 4032757 w 4329441"/>
              <a:gd name="connsiteY31" fmla="*/ 7061820 h 7423664"/>
              <a:gd name="connsiteX32" fmla="*/ 4012298 w 4329441"/>
              <a:gd name="connsiteY32" fmla="*/ 7112862 h 7423664"/>
              <a:gd name="connsiteX33" fmla="*/ 3979612 w 4329441"/>
              <a:gd name="connsiteY33" fmla="*/ 7264615 h 7423664"/>
              <a:gd name="connsiteX34" fmla="*/ 3964457 w 4329441"/>
              <a:gd name="connsiteY34" fmla="*/ 7321721 h 7423664"/>
              <a:gd name="connsiteX35" fmla="*/ 3959298 w 4329441"/>
              <a:gd name="connsiteY35" fmla="*/ 7377978 h 7423664"/>
              <a:gd name="connsiteX36" fmla="*/ 3947631 w 4329441"/>
              <a:gd name="connsiteY36" fmla="*/ 7423664 h 7423664"/>
              <a:gd name="connsiteX37" fmla="*/ 0 w 4329441"/>
              <a:gd name="connsiteY37" fmla="*/ 6764290 h 7423664"/>
              <a:gd name="connsiteX38" fmla="*/ 1129842 w 4329441"/>
              <a:gd name="connsiteY38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153412 w 4329441"/>
              <a:gd name="connsiteY13" fmla="*/ 2213763 h 7423664"/>
              <a:gd name="connsiteX14" fmla="*/ 4198299 w 4329441"/>
              <a:gd name="connsiteY14" fmla="*/ 2375555 h 7423664"/>
              <a:gd name="connsiteX15" fmla="*/ 4172019 w 4329441"/>
              <a:gd name="connsiteY15" fmla="*/ 2488973 h 7423664"/>
              <a:gd name="connsiteX16" fmla="*/ 4146710 w 4329441"/>
              <a:gd name="connsiteY16" fmla="*/ 2625103 h 7423664"/>
              <a:gd name="connsiteX17" fmla="*/ 4122473 w 4329441"/>
              <a:gd name="connsiteY17" fmla="*/ 2819608 h 7423664"/>
              <a:gd name="connsiteX18" fmla="*/ 4160948 w 4329441"/>
              <a:gd name="connsiteY18" fmla="*/ 3128531 h 7423664"/>
              <a:gd name="connsiteX19" fmla="*/ 4157231 w 4329441"/>
              <a:gd name="connsiteY19" fmla="*/ 3330556 h 7423664"/>
              <a:gd name="connsiteX20" fmla="*/ 4156905 w 4329441"/>
              <a:gd name="connsiteY20" fmla="*/ 3331774 h 7423664"/>
              <a:gd name="connsiteX21" fmla="*/ 4182005 w 4329441"/>
              <a:gd name="connsiteY21" fmla="*/ 3387430 h 7423664"/>
              <a:gd name="connsiteX22" fmla="*/ 4179441 w 4329441"/>
              <a:gd name="connsiteY22" fmla="*/ 3675980 h 7423664"/>
              <a:gd name="connsiteX23" fmla="*/ 4160425 w 4329441"/>
              <a:gd name="connsiteY23" fmla="*/ 3896921 h 7423664"/>
              <a:gd name="connsiteX24" fmla="*/ 4144916 w 4329441"/>
              <a:gd name="connsiteY24" fmla="*/ 4149193 h 7423664"/>
              <a:gd name="connsiteX25" fmla="*/ 4164009 w 4329441"/>
              <a:gd name="connsiteY25" fmla="*/ 4456879 h 7423664"/>
              <a:gd name="connsiteX26" fmla="*/ 3918942 w 4329441"/>
              <a:gd name="connsiteY26" fmla="*/ 5897342 h 7423664"/>
              <a:gd name="connsiteX27" fmla="*/ 4095281 w 4329441"/>
              <a:gd name="connsiteY27" fmla="*/ 6642426 h 7423664"/>
              <a:gd name="connsiteX28" fmla="*/ 4077612 w 4329441"/>
              <a:gd name="connsiteY28" fmla="*/ 6897556 h 7423664"/>
              <a:gd name="connsiteX29" fmla="*/ 4038786 w 4329441"/>
              <a:gd name="connsiteY29" fmla="*/ 7015929 h 7423664"/>
              <a:gd name="connsiteX30" fmla="*/ 4032757 w 4329441"/>
              <a:gd name="connsiteY30" fmla="*/ 7061820 h 7423664"/>
              <a:gd name="connsiteX31" fmla="*/ 4012298 w 4329441"/>
              <a:gd name="connsiteY31" fmla="*/ 7112862 h 7423664"/>
              <a:gd name="connsiteX32" fmla="*/ 3979612 w 4329441"/>
              <a:gd name="connsiteY32" fmla="*/ 7264615 h 7423664"/>
              <a:gd name="connsiteX33" fmla="*/ 3964457 w 4329441"/>
              <a:gd name="connsiteY33" fmla="*/ 7321721 h 7423664"/>
              <a:gd name="connsiteX34" fmla="*/ 3959298 w 4329441"/>
              <a:gd name="connsiteY34" fmla="*/ 7377978 h 7423664"/>
              <a:gd name="connsiteX35" fmla="*/ 3947631 w 4329441"/>
              <a:gd name="connsiteY35" fmla="*/ 7423664 h 7423664"/>
              <a:gd name="connsiteX36" fmla="*/ 0 w 4329441"/>
              <a:gd name="connsiteY36" fmla="*/ 6764290 h 7423664"/>
              <a:gd name="connsiteX37" fmla="*/ 1129842 w 4329441"/>
              <a:gd name="connsiteY37" fmla="*/ 0 h 7423664"/>
              <a:gd name="connsiteX0" fmla="*/ 1129842 w 4329441"/>
              <a:gd name="connsiteY0" fmla="*/ 0 h 7423664"/>
              <a:gd name="connsiteX1" fmla="*/ 4260294 w 4329441"/>
              <a:gd name="connsiteY1" fmla="*/ 522881 h 7423664"/>
              <a:gd name="connsiteX2" fmla="*/ 4260503 w 4329441"/>
              <a:gd name="connsiteY2" fmla="*/ 530955 h 7423664"/>
              <a:gd name="connsiteX3" fmla="*/ 4263985 w 4329441"/>
              <a:gd name="connsiteY3" fmla="*/ 568027 h 7423664"/>
              <a:gd name="connsiteX4" fmla="*/ 4305064 w 4329441"/>
              <a:gd name="connsiteY4" fmla="*/ 798376 h 7423664"/>
              <a:gd name="connsiteX5" fmla="*/ 4307515 w 4329441"/>
              <a:gd name="connsiteY5" fmla="*/ 812060 h 7423664"/>
              <a:gd name="connsiteX6" fmla="*/ 4307401 w 4329441"/>
              <a:gd name="connsiteY6" fmla="*/ 891291 h 7423664"/>
              <a:gd name="connsiteX7" fmla="*/ 4327570 w 4329441"/>
              <a:gd name="connsiteY7" fmla="*/ 1048277 h 7423664"/>
              <a:gd name="connsiteX8" fmla="*/ 4326666 w 4329441"/>
              <a:gd name="connsiteY8" fmla="*/ 1144378 h 7423664"/>
              <a:gd name="connsiteX9" fmla="*/ 4311261 w 4329441"/>
              <a:gd name="connsiteY9" fmla="*/ 1324752 h 7423664"/>
              <a:gd name="connsiteX10" fmla="*/ 4318053 w 4329441"/>
              <a:gd name="connsiteY10" fmla="*/ 1431195 h 7423664"/>
              <a:gd name="connsiteX11" fmla="*/ 4314446 w 4329441"/>
              <a:gd name="connsiteY11" fmla="*/ 1465556 h 7423664"/>
              <a:gd name="connsiteX12" fmla="*/ 4269422 w 4329441"/>
              <a:gd name="connsiteY12" fmla="*/ 1634602 h 7423664"/>
              <a:gd name="connsiteX13" fmla="*/ 4125912 w 4329441"/>
              <a:gd name="connsiteY13" fmla="*/ 2143883 h 7423664"/>
              <a:gd name="connsiteX14" fmla="*/ 4198299 w 4329441"/>
              <a:gd name="connsiteY14" fmla="*/ 2375555 h 7423664"/>
              <a:gd name="connsiteX15" fmla="*/ 4172019 w 4329441"/>
              <a:gd name="connsiteY15" fmla="*/ 2488973 h 7423664"/>
              <a:gd name="connsiteX16" fmla="*/ 4146710 w 4329441"/>
              <a:gd name="connsiteY16" fmla="*/ 2625103 h 7423664"/>
              <a:gd name="connsiteX17" fmla="*/ 4122473 w 4329441"/>
              <a:gd name="connsiteY17" fmla="*/ 2819608 h 7423664"/>
              <a:gd name="connsiteX18" fmla="*/ 4160948 w 4329441"/>
              <a:gd name="connsiteY18" fmla="*/ 3128531 h 7423664"/>
              <a:gd name="connsiteX19" fmla="*/ 4157231 w 4329441"/>
              <a:gd name="connsiteY19" fmla="*/ 3330556 h 7423664"/>
              <a:gd name="connsiteX20" fmla="*/ 4156905 w 4329441"/>
              <a:gd name="connsiteY20" fmla="*/ 3331774 h 7423664"/>
              <a:gd name="connsiteX21" fmla="*/ 4182005 w 4329441"/>
              <a:gd name="connsiteY21" fmla="*/ 3387430 h 7423664"/>
              <a:gd name="connsiteX22" fmla="*/ 4179441 w 4329441"/>
              <a:gd name="connsiteY22" fmla="*/ 3675980 h 7423664"/>
              <a:gd name="connsiteX23" fmla="*/ 4160425 w 4329441"/>
              <a:gd name="connsiteY23" fmla="*/ 3896921 h 7423664"/>
              <a:gd name="connsiteX24" fmla="*/ 4144916 w 4329441"/>
              <a:gd name="connsiteY24" fmla="*/ 4149193 h 7423664"/>
              <a:gd name="connsiteX25" fmla="*/ 4164009 w 4329441"/>
              <a:gd name="connsiteY25" fmla="*/ 4456879 h 7423664"/>
              <a:gd name="connsiteX26" fmla="*/ 3918942 w 4329441"/>
              <a:gd name="connsiteY26" fmla="*/ 5897342 h 7423664"/>
              <a:gd name="connsiteX27" fmla="*/ 4095281 w 4329441"/>
              <a:gd name="connsiteY27" fmla="*/ 6642426 h 7423664"/>
              <a:gd name="connsiteX28" fmla="*/ 4077612 w 4329441"/>
              <a:gd name="connsiteY28" fmla="*/ 6897556 h 7423664"/>
              <a:gd name="connsiteX29" fmla="*/ 4038786 w 4329441"/>
              <a:gd name="connsiteY29" fmla="*/ 7015929 h 7423664"/>
              <a:gd name="connsiteX30" fmla="*/ 4032757 w 4329441"/>
              <a:gd name="connsiteY30" fmla="*/ 7061820 h 7423664"/>
              <a:gd name="connsiteX31" fmla="*/ 4012298 w 4329441"/>
              <a:gd name="connsiteY31" fmla="*/ 7112862 h 7423664"/>
              <a:gd name="connsiteX32" fmla="*/ 3979612 w 4329441"/>
              <a:gd name="connsiteY32" fmla="*/ 7264615 h 7423664"/>
              <a:gd name="connsiteX33" fmla="*/ 3964457 w 4329441"/>
              <a:gd name="connsiteY33" fmla="*/ 7321721 h 7423664"/>
              <a:gd name="connsiteX34" fmla="*/ 3959298 w 4329441"/>
              <a:gd name="connsiteY34" fmla="*/ 7377978 h 7423664"/>
              <a:gd name="connsiteX35" fmla="*/ 3947631 w 4329441"/>
              <a:gd name="connsiteY35" fmla="*/ 7423664 h 7423664"/>
              <a:gd name="connsiteX36" fmla="*/ 0 w 4329441"/>
              <a:gd name="connsiteY36" fmla="*/ 6764290 h 7423664"/>
              <a:gd name="connsiteX37" fmla="*/ 1129842 w 4329441"/>
              <a:gd name="connsiteY37" fmla="*/ 0 h 742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329441" h="7423664">
                <a:moveTo>
                  <a:pt x="1129842" y="0"/>
                </a:moveTo>
                <a:lnTo>
                  <a:pt x="4260294" y="522881"/>
                </a:lnTo>
                <a:cubicBezTo>
                  <a:pt x="4260364" y="525572"/>
                  <a:pt x="4260433" y="528264"/>
                  <a:pt x="4260503" y="530955"/>
                </a:cubicBezTo>
                <a:cubicBezTo>
                  <a:pt x="4261025" y="544863"/>
                  <a:pt x="4261929" y="557349"/>
                  <a:pt x="4263985" y="568027"/>
                </a:cubicBezTo>
                <a:cubicBezTo>
                  <a:pt x="4271721" y="634376"/>
                  <a:pt x="4298930" y="656492"/>
                  <a:pt x="4305064" y="798376"/>
                </a:cubicBezTo>
                <a:cubicBezTo>
                  <a:pt x="4309025" y="798042"/>
                  <a:pt x="4310826" y="808109"/>
                  <a:pt x="4307515" y="812060"/>
                </a:cubicBezTo>
                <a:cubicBezTo>
                  <a:pt x="4292609" y="889856"/>
                  <a:pt x="4320712" y="875532"/>
                  <a:pt x="4307401" y="891291"/>
                </a:cubicBezTo>
                <a:cubicBezTo>
                  <a:pt x="4310744" y="930661"/>
                  <a:pt x="4314847" y="980364"/>
                  <a:pt x="4327570" y="1048277"/>
                </a:cubicBezTo>
                <a:cubicBezTo>
                  <a:pt x="4326722" y="1083760"/>
                  <a:pt x="4332804" y="1113813"/>
                  <a:pt x="4326666" y="1144378"/>
                </a:cubicBezTo>
                <a:cubicBezTo>
                  <a:pt x="4323947" y="1190457"/>
                  <a:pt x="4330307" y="1183322"/>
                  <a:pt x="4311261" y="1324752"/>
                </a:cubicBezTo>
                <a:cubicBezTo>
                  <a:pt x="4311158" y="1362480"/>
                  <a:pt x="4317355" y="1400859"/>
                  <a:pt x="4318053" y="1431195"/>
                </a:cubicBezTo>
                <a:cubicBezTo>
                  <a:pt x="4316793" y="1455584"/>
                  <a:pt x="4323591" y="1427402"/>
                  <a:pt x="4314446" y="1465556"/>
                </a:cubicBezTo>
                <a:cubicBezTo>
                  <a:pt x="4303539" y="1505784"/>
                  <a:pt x="4298507" y="1590983"/>
                  <a:pt x="4269422" y="1634602"/>
                </a:cubicBezTo>
                <a:cubicBezTo>
                  <a:pt x="4242583" y="1759303"/>
                  <a:pt x="4137766" y="2020391"/>
                  <a:pt x="4125912" y="2143883"/>
                </a:cubicBezTo>
                <a:cubicBezTo>
                  <a:pt x="4126243" y="2176063"/>
                  <a:pt x="4191878" y="2298104"/>
                  <a:pt x="4198299" y="2375555"/>
                </a:cubicBezTo>
                <a:cubicBezTo>
                  <a:pt x="4181339" y="2429957"/>
                  <a:pt x="4199857" y="2442664"/>
                  <a:pt x="4172019" y="2488973"/>
                </a:cubicBezTo>
                <a:cubicBezTo>
                  <a:pt x="4160317" y="2553090"/>
                  <a:pt x="4155008" y="2568308"/>
                  <a:pt x="4146710" y="2625103"/>
                </a:cubicBezTo>
                <a:cubicBezTo>
                  <a:pt x="4138452" y="2680209"/>
                  <a:pt x="4124517" y="2773238"/>
                  <a:pt x="4122473" y="2819608"/>
                </a:cubicBezTo>
                <a:cubicBezTo>
                  <a:pt x="4124846" y="2903513"/>
                  <a:pt x="4155155" y="3043373"/>
                  <a:pt x="4160948" y="3128531"/>
                </a:cubicBezTo>
                <a:cubicBezTo>
                  <a:pt x="4150279" y="3146013"/>
                  <a:pt x="4158469" y="3263214"/>
                  <a:pt x="4157231" y="3330556"/>
                </a:cubicBezTo>
                <a:cubicBezTo>
                  <a:pt x="4157121" y="3330962"/>
                  <a:pt x="4157013" y="3331366"/>
                  <a:pt x="4156905" y="3331774"/>
                </a:cubicBezTo>
                <a:cubicBezTo>
                  <a:pt x="4173621" y="3361074"/>
                  <a:pt x="4172545" y="3361941"/>
                  <a:pt x="4182005" y="3387430"/>
                </a:cubicBezTo>
                <a:cubicBezTo>
                  <a:pt x="4185762" y="3444797"/>
                  <a:pt x="4173267" y="3467302"/>
                  <a:pt x="4179441" y="3675980"/>
                </a:cubicBezTo>
                <a:cubicBezTo>
                  <a:pt x="4176611" y="3734608"/>
                  <a:pt x="4157965" y="3845733"/>
                  <a:pt x="4160425" y="3896921"/>
                </a:cubicBezTo>
                <a:lnTo>
                  <a:pt x="4144916" y="4149193"/>
                </a:lnTo>
                <a:lnTo>
                  <a:pt x="4164009" y="4456879"/>
                </a:lnTo>
                <a:cubicBezTo>
                  <a:pt x="4159491" y="4823412"/>
                  <a:pt x="3943807" y="5530972"/>
                  <a:pt x="3918942" y="5897342"/>
                </a:cubicBezTo>
                <a:lnTo>
                  <a:pt x="4095281" y="6642426"/>
                </a:lnTo>
                <a:cubicBezTo>
                  <a:pt x="4076654" y="6703666"/>
                  <a:pt x="4097687" y="6837800"/>
                  <a:pt x="4077612" y="6897556"/>
                </a:cubicBezTo>
                <a:cubicBezTo>
                  <a:pt x="4044312" y="6934767"/>
                  <a:pt x="4062636" y="6967385"/>
                  <a:pt x="4038786" y="7015929"/>
                </a:cubicBezTo>
                <a:cubicBezTo>
                  <a:pt x="4053232" y="7055335"/>
                  <a:pt x="4036816" y="7029926"/>
                  <a:pt x="4032757" y="7061820"/>
                </a:cubicBezTo>
                <a:cubicBezTo>
                  <a:pt x="4028344" y="7077975"/>
                  <a:pt x="4015628" y="7103807"/>
                  <a:pt x="4012298" y="7112862"/>
                </a:cubicBezTo>
                <a:lnTo>
                  <a:pt x="3979612" y="7264615"/>
                </a:lnTo>
                <a:cubicBezTo>
                  <a:pt x="3972327" y="7273850"/>
                  <a:pt x="3960313" y="7310156"/>
                  <a:pt x="3964457" y="7321721"/>
                </a:cubicBezTo>
                <a:cubicBezTo>
                  <a:pt x="3961072" y="7340615"/>
                  <a:pt x="3962104" y="7360988"/>
                  <a:pt x="3959298" y="7377978"/>
                </a:cubicBezTo>
                <a:cubicBezTo>
                  <a:pt x="3956619" y="7390940"/>
                  <a:pt x="3972889" y="7408058"/>
                  <a:pt x="3947631" y="7423664"/>
                </a:cubicBezTo>
                <a:lnTo>
                  <a:pt x="0" y="6764290"/>
                </a:lnTo>
                <a:lnTo>
                  <a:pt x="1129842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Rectangle 95">
            <a:extLst>
              <a:ext uri="{FF2B5EF4-FFF2-40B4-BE49-F238E27FC236}">
                <a16:creationId xmlns:a16="http://schemas.microsoft.com/office/drawing/2014/main" id="{6E108409-8F17-45CD-A625-A0126AE39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761">
            <a:off x="632049" y="449056"/>
            <a:ext cx="4101370" cy="2886178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1535825A-1F4C-48EF-BF57-C53282750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58761">
            <a:off x="1343542" y="-49087"/>
            <a:ext cx="2689192" cy="3854648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93269" h="3452654">
                <a:moveTo>
                  <a:pt x="0" y="2215569"/>
                </a:moveTo>
                <a:lnTo>
                  <a:pt x="4751" y="2196610"/>
                </a:lnTo>
                <a:cubicBezTo>
                  <a:pt x="5212" y="2191317"/>
                  <a:pt x="2255" y="2189918"/>
                  <a:pt x="2774" y="2183813"/>
                </a:cubicBezTo>
                <a:lnTo>
                  <a:pt x="7865" y="2159978"/>
                </a:lnTo>
                <a:lnTo>
                  <a:pt x="12554" y="2125112"/>
                </a:lnTo>
                <a:lnTo>
                  <a:pt x="17553" y="2101110"/>
                </a:lnTo>
                <a:lnTo>
                  <a:pt x="19083" y="2096482"/>
                </a:lnTo>
                <a:lnTo>
                  <a:pt x="19083" y="1939430"/>
                </a:lnTo>
                <a:lnTo>
                  <a:pt x="17372" y="1927844"/>
                </a:lnTo>
                <a:lnTo>
                  <a:pt x="19083" y="1888758"/>
                </a:lnTo>
                <a:lnTo>
                  <a:pt x="16752" y="1883082"/>
                </a:lnTo>
                <a:lnTo>
                  <a:pt x="19083" y="1844870"/>
                </a:lnTo>
                <a:cubicBezTo>
                  <a:pt x="18753" y="1832215"/>
                  <a:pt x="19274" y="1810287"/>
                  <a:pt x="17104" y="1803002"/>
                </a:cubicBezTo>
                <a:lnTo>
                  <a:pt x="11785" y="1799876"/>
                </a:lnTo>
                <a:lnTo>
                  <a:pt x="11317" y="1790694"/>
                </a:lnTo>
                <a:cubicBezTo>
                  <a:pt x="11725" y="1790022"/>
                  <a:pt x="11385" y="1776784"/>
                  <a:pt x="11419" y="1776238"/>
                </a:cubicBezTo>
                <a:lnTo>
                  <a:pt x="17002" y="1743859"/>
                </a:lnTo>
                <a:lnTo>
                  <a:pt x="15104" y="0"/>
                </a:lnTo>
                <a:lnTo>
                  <a:pt x="2562730" y="0"/>
                </a:lnTo>
                <a:cubicBezTo>
                  <a:pt x="2577707" y="43"/>
                  <a:pt x="2589838" y="12172"/>
                  <a:pt x="2589876" y="27148"/>
                </a:cubicBezTo>
                <a:cubicBezTo>
                  <a:pt x="2592987" y="569471"/>
                  <a:pt x="2593958" y="2217510"/>
                  <a:pt x="2592792" y="3450901"/>
                </a:cubicBezTo>
                <a:lnTo>
                  <a:pt x="2592790" y="3452654"/>
                </a:lnTo>
                <a:lnTo>
                  <a:pt x="42505" y="3452654"/>
                </a:lnTo>
                <a:cubicBezTo>
                  <a:pt x="29573" y="3452604"/>
                  <a:pt x="19117" y="3445541"/>
                  <a:pt x="19083" y="3436827"/>
                </a:cubicBezTo>
                <a:lnTo>
                  <a:pt x="19083" y="2717567"/>
                </a:lnTo>
                <a:lnTo>
                  <a:pt x="12492" y="2694089"/>
                </a:lnTo>
                <a:cubicBezTo>
                  <a:pt x="12783" y="2680913"/>
                  <a:pt x="16887" y="2677990"/>
                  <a:pt x="19083" y="2669941"/>
                </a:cubicBezTo>
                <a:lnTo>
                  <a:pt x="19083" y="2348137"/>
                </a:lnTo>
                <a:lnTo>
                  <a:pt x="19083" y="2305422"/>
                </a:lnTo>
                <a:lnTo>
                  <a:pt x="12059" y="2281564"/>
                </a:lnTo>
                <a:cubicBezTo>
                  <a:pt x="17675" y="2271966"/>
                  <a:pt x="6693" y="2264946"/>
                  <a:pt x="4009" y="2257171"/>
                </a:cubicBezTo>
                <a:lnTo>
                  <a:pt x="538" y="223366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C0E4516-83E4-4F4D-9943-E92D45A77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09856">
            <a:off x="1186043" y="3320992"/>
            <a:ext cx="4156037" cy="2865638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C8AB3B84-66BB-49E9-BA56-DAF31EA2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09856">
            <a:off x="1949203" y="2789891"/>
            <a:ext cx="2644222" cy="3928226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66941" h="3420248">
                <a:moveTo>
                  <a:pt x="10083" y="3025648"/>
                </a:moveTo>
                <a:cubicBezTo>
                  <a:pt x="10331" y="3005461"/>
                  <a:pt x="7474" y="2991485"/>
                  <a:pt x="7722" y="2971298"/>
                </a:cubicBezTo>
                <a:cubicBezTo>
                  <a:pt x="8183" y="2966004"/>
                  <a:pt x="14541" y="2958395"/>
                  <a:pt x="15061" y="2952290"/>
                </a:cubicBezTo>
                <a:lnTo>
                  <a:pt x="0" y="2893589"/>
                </a:lnTo>
                <a:lnTo>
                  <a:pt x="4999" y="2869588"/>
                </a:lnTo>
                <a:lnTo>
                  <a:pt x="12739" y="2864960"/>
                </a:lnTo>
                <a:cubicBezTo>
                  <a:pt x="12079" y="2767133"/>
                  <a:pt x="5210" y="2669306"/>
                  <a:pt x="4550" y="2571479"/>
                </a:cubicBezTo>
                <a:lnTo>
                  <a:pt x="4448" y="2512336"/>
                </a:lnTo>
                <a:cubicBezTo>
                  <a:pt x="3536" y="1674891"/>
                  <a:pt x="2625" y="837445"/>
                  <a:pt x="1713" y="0"/>
                </a:cubicBezTo>
                <a:lnTo>
                  <a:pt x="2519800" y="0"/>
                </a:lnTo>
                <a:cubicBezTo>
                  <a:pt x="2534776" y="43"/>
                  <a:pt x="2546908" y="12172"/>
                  <a:pt x="2546946" y="27148"/>
                </a:cubicBezTo>
                <a:cubicBezTo>
                  <a:pt x="2552075" y="77753"/>
                  <a:pt x="2549972" y="148266"/>
                  <a:pt x="2550576" y="201466"/>
                </a:cubicBezTo>
                <a:cubicBezTo>
                  <a:pt x="2550575" y="249760"/>
                  <a:pt x="2553966" y="233348"/>
                  <a:pt x="2553965" y="281642"/>
                </a:cubicBezTo>
                <a:lnTo>
                  <a:pt x="2557601" y="339557"/>
                </a:lnTo>
                <a:cubicBezTo>
                  <a:pt x="2560216" y="365317"/>
                  <a:pt x="2561671" y="379473"/>
                  <a:pt x="2562888" y="398740"/>
                </a:cubicBezTo>
                <a:lnTo>
                  <a:pt x="2564904" y="455160"/>
                </a:lnTo>
                <a:cubicBezTo>
                  <a:pt x="2564443" y="460454"/>
                  <a:pt x="2567400" y="461853"/>
                  <a:pt x="2566880" y="467958"/>
                </a:cubicBezTo>
                <a:lnTo>
                  <a:pt x="2557101" y="526659"/>
                </a:lnTo>
                <a:lnTo>
                  <a:pt x="2552102" y="550660"/>
                </a:lnTo>
                <a:lnTo>
                  <a:pt x="2557345" y="630210"/>
                </a:lnTo>
                <a:cubicBezTo>
                  <a:pt x="2557437" y="689752"/>
                  <a:pt x="2551850" y="430419"/>
                  <a:pt x="2552653" y="907912"/>
                </a:cubicBezTo>
                <a:cubicBezTo>
                  <a:pt x="2553565" y="1745357"/>
                  <a:pt x="2554476" y="2582803"/>
                  <a:pt x="2555388" y="3420248"/>
                </a:cubicBezTo>
                <a:lnTo>
                  <a:pt x="37301" y="3420248"/>
                </a:lnTo>
                <a:cubicBezTo>
                  <a:pt x="22325" y="3420205"/>
                  <a:pt x="10193" y="3408076"/>
                  <a:pt x="10155" y="3393100"/>
                </a:cubicBezTo>
                <a:cubicBezTo>
                  <a:pt x="10142" y="3390462"/>
                  <a:pt x="10128" y="3387824"/>
                  <a:pt x="10115" y="3385186"/>
                </a:cubicBezTo>
                <a:lnTo>
                  <a:pt x="6528" y="3385176"/>
                </a:lnTo>
                <a:lnTo>
                  <a:pt x="6528" y="3073899"/>
                </a:lnTo>
                <a:lnTo>
                  <a:pt x="10083" y="302564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8ADC7C5-54B7-DAB8-0DCE-16492B3176FC}"/>
              </a:ext>
            </a:extLst>
          </p:cNvPr>
          <p:cNvSpPr txBox="1">
            <a:spLocks/>
          </p:cNvSpPr>
          <p:nvPr/>
        </p:nvSpPr>
        <p:spPr>
          <a:xfrm>
            <a:off x="5493317" y="774551"/>
            <a:ext cx="5903353" cy="1816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 algn="r">
              <a:spcAft>
                <a:spcPts val="600"/>
              </a:spcAft>
            </a:pPr>
            <a:r>
              <a:rPr lang="en-US" dirty="0">
                <a:solidFill>
                  <a:schemeClr val="accent4"/>
                </a:solidFill>
              </a:rPr>
              <a:t>Quantum computing – Quantum circuits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E869AA1-0CE9-DEC8-9537-6B44E7D9A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2853342"/>
                <a:ext cx="5385001" cy="347125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rgbClr val="D1FFB7"/>
                    </a:solidFill>
                  </a:rPr>
                  <a:t>Circuit-based</a:t>
                </a:r>
                <a:r>
                  <a:rPr lang="en-US" dirty="0"/>
                  <a:t> architecture;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rgbClr val="FF6565"/>
                    </a:solidFill>
                  </a:rPr>
                  <a:t>Rotations</a:t>
                </a:r>
                <a:r>
                  <a:rPr lang="en-US" dirty="0"/>
                  <a:t> around each of the </a:t>
                </a:r>
                <a:r>
                  <a:rPr lang="en-US" i="1" dirty="0"/>
                  <a:t>Cartesian</a:t>
                </a:r>
                <a:r>
                  <a:rPr lang="en-US" dirty="0"/>
                  <a:t> axes (</a:t>
                </a:r>
                <a:r>
                  <a:rPr lang="en-US" i="1" dirty="0"/>
                  <a:t>Pauli</a:t>
                </a:r>
                <a:r>
                  <a:rPr lang="en-US" dirty="0"/>
                  <a:t> matrices):</a:t>
                </a:r>
              </a:p>
              <a:p>
                <a:pPr lvl="1"/>
                <a:r>
                  <a:rPr lang="en-US" dirty="0"/>
                  <a:t>These </a:t>
                </a:r>
                <a:r>
                  <a:rPr lang="en-US" dirty="0">
                    <a:solidFill>
                      <a:srgbClr val="FF6565"/>
                    </a:solidFill>
                  </a:rPr>
                  <a:t>rotations</a:t>
                </a:r>
                <a:r>
                  <a:rPr lang="en-US" dirty="0"/>
                  <a:t> are defined in the </a:t>
                </a:r>
                <a:r>
                  <a:rPr lang="en-US" b="1" dirty="0">
                    <a:solidFill>
                      <a:srgbClr val="4F4FFF"/>
                    </a:solidFill>
                  </a:rPr>
                  <a:t>Bloch sphere</a:t>
                </a:r>
                <a:r>
                  <a:rPr lang="en-US" dirty="0"/>
                  <a:t>.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rgbClr val="FFC1E3"/>
                    </a:solidFill>
                  </a:rPr>
                  <a:t>1</a:t>
                </a:r>
                <a:r>
                  <a:rPr lang="en-US" dirty="0"/>
                  <a:t>-qubit </a:t>
                </a:r>
                <a:r>
                  <a:rPr lang="en-US" i="1" dirty="0"/>
                  <a:t>vs.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C1E3"/>
                    </a:solidFill>
                  </a:rPr>
                  <a:t>multi</a:t>
                </a:r>
                <a:r>
                  <a:rPr lang="en-US" dirty="0"/>
                  <a:t>-qubit gates;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Classical</a:t>
                </a:r>
                <a:r>
                  <a:rPr lang="en-US" dirty="0"/>
                  <a:t> simulation of </a:t>
                </a:r>
                <a:r>
                  <a:rPr lang="en-US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quantum</a:t>
                </a:r>
                <a:r>
                  <a:rPr lang="en-US" b="1" dirty="0"/>
                  <a:t> circuits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Possible, but scales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qubits.</a:t>
                </a:r>
              </a:p>
              <a:p>
                <a:pPr marL="228600" lvl="1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E869AA1-0CE9-DEC8-9537-6B44E7D9A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2853342"/>
                <a:ext cx="5385001" cy="3471257"/>
              </a:xfrm>
              <a:blipFill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AC8A9D33-ED83-B436-CFA0-0707FE615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21767183">
            <a:off x="1396287" y="3745569"/>
            <a:ext cx="3673242" cy="20164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CE899B3-AD7E-5154-0FB8-B8F2B175D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92891" l="5018" r="98387">
                        <a14:foregroundMark x1="21685" y1="31754" x2="12724" y2="58768"/>
                        <a14:foregroundMark x1="18280" y1="23934" x2="35484" y2="20379"/>
                        <a14:foregroundMark x1="22222" y1="13033" x2="29928" y2="26303"/>
                        <a14:foregroundMark x1="19892" y1="16114" x2="38710" y2="18720"/>
                        <a14:foregroundMark x1="38710" y1="18720" x2="43011" y2="22275"/>
                        <a14:foregroundMark x1="37455" y1="25355" x2="70072" y2="31991"/>
                        <a14:foregroundMark x1="70072" y1="31991" x2="78853" y2="30806"/>
                        <a14:foregroundMark x1="32796" y1="35545" x2="67204" y2="25355"/>
                        <a14:foregroundMark x1="67204" y1="25355" x2="68996" y2="31991"/>
                        <a14:foregroundMark x1="89427" y1="25355" x2="70968" y2="27962"/>
                        <a14:foregroundMark x1="70968" y1="27962" x2="65412" y2="50711"/>
                        <a14:foregroundMark x1="65412" y1="50711" x2="41398" y2="57583"/>
                        <a14:foregroundMark x1="41398" y1="57583" x2="26882" y2="85308"/>
                        <a14:foregroundMark x1="26882" y1="85308" x2="11111" y2="64929"/>
                        <a14:foregroundMark x1="11111" y1="64929" x2="10753" y2="22512"/>
                        <a14:foregroundMark x1="10753" y1="22512" x2="11649" y2="18720"/>
                        <a14:foregroundMark x1="5197" y1="12322" x2="6322" y2="71866"/>
                        <a14:foregroundMark x1="8423" y1="70616" x2="41039" y2="85545"/>
                        <a14:foregroundMark x1="41039" y1="85545" x2="51971" y2="83412"/>
                        <a14:foregroundMark x1="19534" y1="85782" x2="37276" y2="86256"/>
                        <a14:foregroundMark x1="37276" y1="86256" x2="14695" y2="81517"/>
                        <a14:foregroundMark x1="14695" y1="81517" x2="7706" y2="69431"/>
                        <a14:foregroundMark x1="24731" y1="85308" x2="29211" y2="92891"/>
                        <a14:foregroundMark x1="31900" y1="88389" x2="49462" y2="79147"/>
                        <a14:foregroundMark x1="49462" y1="79147" x2="53226" y2="59005"/>
                        <a14:foregroundMark x1="53226" y1="59005" x2="75090" y2="69905"/>
                        <a14:foregroundMark x1="75090" y1="69905" x2="87634" y2="47156"/>
                        <a14:foregroundMark x1="87634" y1="47156" x2="84050" y2="24645"/>
                        <a14:foregroundMark x1="84050" y1="24645" x2="69176" y2="64218"/>
                        <a14:foregroundMark x1="89427" y1="24882" x2="91219" y2="28673"/>
                        <a14:foregroundMark x1="79391" y1="25829" x2="80645" y2="22038"/>
                        <a14:foregroundMark x1="84229" y1="20142" x2="98387" y2="20853"/>
                        <a14:foregroundMark x1="7527" y1="70853" x2="12366" y2="78436"/>
                        <a14:backgroundMark x1="6810" y1="98815" x2="4839" y2="93602"/>
                        <a14:backgroundMark x1="8065" y1="96445" x2="3943" y2="85545"/>
                        <a14:backgroundMark x1="9857" y1="98104" x2="3584" y2="85071"/>
                        <a14:backgroundMark x1="11649" y1="97393" x2="3405" y2="81043"/>
                        <a14:backgroundMark x1="7012" y1="82495" x2="3763" y2="78199"/>
                        <a14:backgroundMark x1="18459" y1="97630" x2="7413" y2="83026"/>
                        <a14:backgroundMark x1="3763" y1="78199" x2="3200" y2="76520"/>
                        <a14:backgroundMark x1="4692" y1="73480" x2="3226" y2="71327"/>
                        <a14:backgroundMark x1="20968" y1="97393" x2="9728" y2="80880"/>
                        <a14:backgroundMark x1="3226" y1="71327" x2="2509" y2="69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21408642">
            <a:off x="1019482" y="615369"/>
            <a:ext cx="3327376" cy="2520488"/>
          </a:xfrm>
          <a:prstGeom prst="rect">
            <a:avLst/>
          </a:prstGeo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18C48E-F3FE-668B-51AA-A8C5560BF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2630" y="6356349"/>
            <a:ext cx="30638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FD8831-F20B-489B-86E4-734A3E31ABF4}" type="datetime1">
              <a:rPr lang="en-US" smtClean="0"/>
              <a:pPr>
                <a:spcAft>
                  <a:spcPts val="600"/>
                </a:spcAft>
              </a:pPr>
              <a:t>6/8/2024</a:t>
            </a:fld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BC240C5-ED41-42A9-0353-758940A1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670" y="6356349"/>
            <a:ext cx="5761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F2D47E-0AF1-4C27-801F-64E3E5BF7F7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74831B-15E4-5F5B-ABEA-B45390D44EB2}"/>
              </a:ext>
            </a:extLst>
          </p:cNvPr>
          <p:cNvSpPr txBox="1">
            <a:spLocks/>
          </p:cNvSpPr>
          <p:nvPr/>
        </p:nvSpPr>
        <p:spPr>
          <a:xfrm>
            <a:off x="3624261" y="6319722"/>
            <a:ext cx="4943478" cy="438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Novel Variational </a:t>
            </a:r>
            <a:r>
              <a:rPr lang="en-US" sz="1600" dirty="0">
                <a:solidFill>
                  <a:schemeClr val="accent4"/>
                </a:solidFill>
                <a:ea typeface="+mn-ea"/>
                <a:cs typeface="+mn-cs"/>
              </a:rPr>
              <a:t>Quantum</a:t>
            </a:r>
            <a:r>
              <a:rPr lang="en-US" sz="1600" dirty="0">
                <a:solidFill>
                  <a:schemeClr val="bg1"/>
                </a:solidFill>
                <a:ea typeface="+mn-ea"/>
                <a:cs typeface="+mn-cs"/>
              </a:rPr>
              <a:t> Algorithms for MaxCut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CBDBDD-AF52-A0A2-7B75-B661226060CA}"/>
              </a:ext>
            </a:extLst>
          </p:cNvPr>
          <p:cNvSpPr txBox="1"/>
          <p:nvPr/>
        </p:nvSpPr>
        <p:spPr>
          <a:xfrm rot="21413713">
            <a:off x="1373137" y="5861832"/>
            <a:ext cx="212553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Quantum circuit example</a:t>
            </a:r>
          </a:p>
        </p:txBody>
      </p:sp>
      <p:pic>
        <p:nvPicPr>
          <p:cNvPr id="11" name="Imagem 10" descr="Uma imagem com Tipo de letra, texto, Gráficos, símbolo&#10;&#10;Descrição gerada automaticamente">
            <a:extLst>
              <a:ext uri="{FF2B5EF4-FFF2-40B4-BE49-F238E27FC236}">
                <a16:creationId xmlns:a16="http://schemas.microsoft.com/office/drawing/2014/main" id="{3407D1A5-D261-0E49-561A-49141DF1A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72" y="31750"/>
            <a:ext cx="1888948" cy="716319"/>
          </a:xfrm>
          <a:prstGeom prst="rect">
            <a:avLst/>
          </a:prstGeom>
        </p:spPr>
      </p:pic>
      <p:pic>
        <p:nvPicPr>
          <p:cNvPr id="12" name="Imagem 11" descr="Uma imagem com texto, círculo, design, web&#10;&#10;Descrição gerada automaticamente">
            <a:extLst>
              <a:ext uri="{FF2B5EF4-FFF2-40B4-BE49-F238E27FC236}">
                <a16:creationId xmlns:a16="http://schemas.microsoft.com/office/drawing/2014/main" id="{461E3A2E-0E20-C51D-BE65-93DAA3E12F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1" y="63500"/>
            <a:ext cx="615749" cy="716400"/>
          </a:xfrm>
          <a:prstGeom prst="rect">
            <a:avLst/>
          </a:prstGeom>
        </p:spPr>
      </p:pic>
      <p:pic>
        <p:nvPicPr>
          <p:cNvPr id="13" name="Imagem 12" descr="Uma imagem com texto, Tipo de letra, logótipo, Gráficos&#10;&#10;Descrição gerada automaticamente">
            <a:extLst>
              <a:ext uri="{FF2B5EF4-FFF2-40B4-BE49-F238E27FC236}">
                <a16:creationId xmlns:a16="http://schemas.microsoft.com/office/drawing/2014/main" id="{DE54FDA8-E2F7-74C9-1186-CE89AE77E8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49" y="63500"/>
            <a:ext cx="1256842" cy="716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3741413-7BDD-4933-EDB9-3E2674B25CFC}"/>
              </a:ext>
            </a:extLst>
          </p:cNvPr>
          <p:cNvSpPr txBox="1"/>
          <p:nvPr/>
        </p:nvSpPr>
        <p:spPr>
          <a:xfrm rot="177936">
            <a:off x="703140" y="2928279"/>
            <a:ext cx="19415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Bloch sphere illustration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49EA282-E55F-802B-2F30-F4BC5AC5887E}"/>
              </a:ext>
            </a:extLst>
          </p:cNvPr>
          <p:cNvGrpSpPr/>
          <p:nvPr/>
        </p:nvGrpSpPr>
        <p:grpSpPr>
          <a:xfrm>
            <a:off x="1266179" y="2252941"/>
            <a:ext cx="9659640" cy="2144009"/>
            <a:chOff x="1266179" y="2252941"/>
            <a:chExt cx="9659640" cy="21440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F50AA22E-A37B-83ED-8C31-799CED4A3C9D}"/>
                    </a:ext>
                  </a:extLst>
                </p:cNvPr>
                <p:cNvSpPr/>
                <p:nvPr/>
              </p:nvSpPr>
              <p:spPr>
                <a:xfrm>
                  <a:off x="1266179" y="2252941"/>
                  <a:ext cx="9659640" cy="2144009"/>
                </a:xfrm>
                <a:custGeom>
                  <a:avLst/>
                  <a:gdLst>
                    <a:gd name="connsiteX0" fmla="*/ 0 w 9659640"/>
                    <a:gd name="connsiteY0" fmla="*/ 0 h 2144009"/>
                    <a:gd name="connsiteX1" fmla="*/ 471618 w 9659640"/>
                    <a:gd name="connsiteY1" fmla="*/ 0 h 2144009"/>
                    <a:gd name="connsiteX2" fmla="*/ 750043 w 9659640"/>
                    <a:gd name="connsiteY2" fmla="*/ 0 h 2144009"/>
                    <a:gd name="connsiteX3" fmla="*/ 1221660 w 9659640"/>
                    <a:gd name="connsiteY3" fmla="*/ 0 h 2144009"/>
                    <a:gd name="connsiteX4" fmla="*/ 1596682 w 9659640"/>
                    <a:gd name="connsiteY4" fmla="*/ 0 h 2144009"/>
                    <a:gd name="connsiteX5" fmla="*/ 2068299 w 9659640"/>
                    <a:gd name="connsiteY5" fmla="*/ 0 h 2144009"/>
                    <a:gd name="connsiteX6" fmla="*/ 2346724 w 9659640"/>
                    <a:gd name="connsiteY6" fmla="*/ 0 h 2144009"/>
                    <a:gd name="connsiteX7" fmla="*/ 2721746 w 9659640"/>
                    <a:gd name="connsiteY7" fmla="*/ 0 h 2144009"/>
                    <a:gd name="connsiteX8" fmla="*/ 3289960 w 9659640"/>
                    <a:gd name="connsiteY8" fmla="*/ 0 h 2144009"/>
                    <a:gd name="connsiteX9" fmla="*/ 3858174 w 9659640"/>
                    <a:gd name="connsiteY9" fmla="*/ 0 h 2144009"/>
                    <a:gd name="connsiteX10" fmla="*/ 4329792 w 9659640"/>
                    <a:gd name="connsiteY10" fmla="*/ 0 h 2144009"/>
                    <a:gd name="connsiteX11" fmla="*/ 4801409 w 9659640"/>
                    <a:gd name="connsiteY11" fmla="*/ 0 h 2144009"/>
                    <a:gd name="connsiteX12" fmla="*/ 5273027 w 9659640"/>
                    <a:gd name="connsiteY12" fmla="*/ 0 h 2144009"/>
                    <a:gd name="connsiteX13" fmla="*/ 5841241 w 9659640"/>
                    <a:gd name="connsiteY13" fmla="*/ 0 h 2144009"/>
                    <a:gd name="connsiteX14" fmla="*/ 6119666 w 9659640"/>
                    <a:gd name="connsiteY14" fmla="*/ 0 h 2144009"/>
                    <a:gd name="connsiteX15" fmla="*/ 6784477 w 9659640"/>
                    <a:gd name="connsiteY15" fmla="*/ 0 h 2144009"/>
                    <a:gd name="connsiteX16" fmla="*/ 7545883 w 9659640"/>
                    <a:gd name="connsiteY16" fmla="*/ 0 h 2144009"/>
                    <a:gd name="connsiteX17" fmla="*/ 8017501 w 9659640"/>
                    <a:gd name="connsiteY17" fmla="*/ 0 h 2144009"/>
                    <a:gd name="connsiteX18" fmla="*/ 8489119 w 9659640"/>
                    <a:gd name="connsiteY18" fmla="*/ 0 h 2144009"/>
                    <a:gd name="connsiteX19" fmla="*/ 8767544 w 9659640"/>
                    <a:gd name="connsiteY19" fmla="*/ 0 h 2144009"/>
                    <a:gd name="connsiteX20" fmla="*/ 9659640 w 9659640"/>
                    <a:gd name="connsiteY20" fmla="*/ 0 h 2144009"/>
                    <a:gd name="connsiteX21" fmla="*/ 9659640 w 9659640"/>
                    <a:gd name="connsiteY21" fmla="*/ 471682 h 2144009"/>
                    <a:gd name="connsiteX22" fmla="*/ 9659640 w 9659640"/>
                    <a:gd name="connsiteY22" fmla="*/ 964804 h 2144009"/>
                    <a:gd name="connsiteX23" fmla="*/ 9659640 w 9659640"/>
                    <a:gd name="connsiteY23" fmla="*/ 1500806 h 2144009"/>
                    <a:gd name="connsiteX24" fmla="*/ 9659640 w 9659640"/>
                    <a:gd name="connsiteY24" fmla="*/ 2144009 h 2144009"/>
                    <a:gd name="connsiteX25" fmla="*/ 8994829 w 9659640"/>
                    <a:gd name="connsiteY25" fmla="*/ 2144009 h 2144009"/>
                    <a:gd name="connsiteX26" fmla="*/ 8523212 w 9659640"/>
                    <a:gd name="connsiteY26" fmla="*/ 2144009 h 2144009"/>
                    <a:gd name="connsiteX27" fmla="*/ 8051594 w 9659640"/>
                    <a:gd name="connsiteY27" fmla="*/ 2144009 h 2144009"/>
                    <a:gd name="connsiteX28" fmla="*/ 7290187 w 9659640"/>
                    <a:gd name="connsiteY28" fmla="*/ 2144009 h 2144009"/>
                    <a:gd name="connsiteX29" fmla="*/ 6528780 w 9659640"/>
                    <a:gd name="connsiteY29" fmla="*/ 2144009 h 2144009"/>
                    <a:gd name="connsiteX30" fmla="*/ 6250355 w 9659640"/>
                    <a:gd name="connsiteY30" fmla="*/ 2144009 h 2144009"/>
                    <a:gd name="connsiteX31" fmla="*/ 5682141 w 9659640"/>
                    <a:gd name="connsiteY31" fmla="*/ 2144009 h 2144009"/>
                    <a:gd name="connsiteX32" fmla="*/ 4920734 w 9659640"/>
                    <a:gd name="connsiteY32" fmla="*/ 2144009 h 2144009"/>
                    <a:gd name="connsiteX33" fmla="*/ 4545713 w 9659640"/>
                    <a:gd name="connsiteY33" fmla="*/ 2144009 h 2144009"/>
                    <a:gd name="connsiteX34" fmla="*/ 4074095 w 9659640"/>
                    <a:gd name="connsiteY34" fmla="*/ 2144009 h 2144009"/>
                    <a:gd name="connsiteX35" fmla="*/ 3505881 w 9659640"/>
                    <a:gd name="connsiteY35" fmla="*/ 2144009 h 2144009"/>
                    <a:gd name="connsiteX36" fmla="*/ 3130860 w 9659640"/>
                    <a:gd name="connsiteY36" fmla="*/ 2144009 h 2144009"/>
                    <a:gd name="connsiteX37" fmla="*/ 2562646 w 9659640"/>
                    <a:gd name="connsiteY37" fmla="*/ 2144009 h 2144009"/>
                    <a:gd name="connsiteX38" fmla="*/ 1897835 w 9659640"/>
                    <a:gd name="connsiteY38" fmla="*/ 2144009 h 2144009"/>
                    <a:gd name="connsiteX39" fmla="*/ 1329621 w 9659640"/>
                    <a:gd name="connsiteY39" fmla="*/ 2144009 h 2144009"/>
                    <a:gd name="connsiteX40" fmla="*/ 568214 w 9659640"/>
                    <a:gd name="connsiteY40" fmla="*/ 2144009 h 2144009"/>
                    <a:gd name="connsiteX41" fmla="*/ 0 w 9659640"/>
                    <a:gd name="connsiteY41" fmla="*/ 2144009 h 2144009"/>
                    <a:gd name="connsiteX42" fmla="*/ 0 w 9659640"/>
                    <a:gd name="connsiteY42" fmla="*/ 1672327 h 2144009"/>
                    <a:gd name="connsiteX43" fmla="*/ 0 w 9659640"/>
                    <a:gd name="connsiteY43" fmla="*/ 1136325 h 2144009"/>
                    <a:gd name="connsiteX44" fmla="*/ 0 w 9659640"/>
                    <a:gd name="connsiteY44" fmla="*/ 621763 h 2144009"/>
                    <a:gd name="connsiteX45" fmla="*/ 0 w 9659640"/>
                    <a:gd name="connsiteY45" fmla="*/ 0 h 2144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9659640" h="2144009" fill="none" extrusionOk="0">
                      <a:moveTo>
                        <a:pt x="0" y="0"/>
                      </a:moveTo>
                      <a:cubicBezTo>
                        <a:pt x="224687" y="-34734"/>
                        <a:pt x="304460" y="7529"/>
                        <a:pt x="471618" y="0"/>
                      </a:cubicBezTo>
                      <a:cubicBezTo>
                        <a:pt x="638776" y="-7529"/>
                        <a:pt x="631125" y="17126"/>
                        <a:pt x="750043" y="0"/>
                      </a:cubicBezTo>
                      <a:cubicBezTo>
                        <a:pt x="868962" y="-17126"/>
                        <a:pt x="1110157" y="2852"/>
                        <a:pt x="1221660" y="0"/>
                      </a:cubicBezTo>
                      <a:cubicBezTo>
                        <a:pt x="1333163" y="-2852"/>
                        <a:pt x="1431074" y="15107"/>
                        <a:pt x="1596682" y="0"/>
                      </a:cubicBezTo>
                      <a:cubicBezTo>
                        <a:pt x="1762290" y="-15107"/>
                        <a:pt x="1843289" y="12041"/>
                        <a:pt x="2068299" y="0"/>
                      </a:cubicBezTo>
                      <a:cubicBezTo>
                        <a:pt x="2293309" y="-12041"/>
                        <a:pt x="2224954" y="32034"/>
                        <a:pt x="2346724" y="0"/>
                      </a:cubicBezTo>
                      <a:cubicBezTo>
                        <a:pt x="2468495" y="-32034"/>
                        <a:pt x="2608477" y="8952"/>
                        <a:pt x="2721746" y="0"/>
                      </a:cubicBezTo>
                      <a:cubicBezTo>
                        <a:pt x="2835015" y="-8952"/>
                        <a:pt x="3087341" y="25968"/>
                        <a:pt x="3289960" y="0"/>
                      </a:cubicBezTo>
                      <a:cubicBezTo>
                        <a:pt x="3492579" y="-25968"/>
                        <a:pt x="3664872" y="29599"/>
                        <a:pt x="3858174" y="0"/>
                      </a:cubicBezTo>
                      <a:cubicBezTo>
                        <a:pt x="4051476" y="-29599"/>
                        <a:pt x="4165103" y="11641"/>
                        <a:pt x="4329792" y="0"/>
                      </a:cubicBezTo>
                      <a:cubicBezTo>
                        <a:pt x="4494481" y="-11641"/>
                        <a:pt x="4676973" y="34331"/>
                        <a:pt x="4801409" y="0"/>
                      </a:cubicBezTo>
                      <a:cubicBezTo>
                        <a:pt x="4925845" y="-34331"/>
                        <a:pt x="5069775" y="32806"/>
                        <a:pt x="5273027" y="0"/>
                      </a:cubicBezTo>
                      <a:cubicBezTo>
                        <a:pt x="5476279" y="-32806"/>
                        <a:pt x="5614310" y="11981"/>
                        <a:pt x="5841241" y="0"/>
                      </a:cubicBezTo>
                      <a:cubicBezTo>
                        <a:pt x="6068172" y="-11981"/>
                        <a:pt x="6048667" y="24799"/>
                        <a:pt x="6119666" y="0"/>
                      </a:cubicBezTo>
                      <a:cubicBezTo>
                        <a:pt x="6190665" y="-24799"/>
                        <a:pt x="6611813" y="71856"/>
                        <a:pt x="6784477" y="0"/>
                      </a:cubicBezTo>
                      <a:cubicBezTo>
                        <a:pt x="6957141" y="-71856"/>
                        <a:pt x="7372549" y="17905"/>
                        <a:pt x="7545883" y="0"/>
                      </a:cubicBezTo>
                      <a:cubicBezTo>
                        <a:pt x="7719217" y="-17905"/>
                        <a:pt x="7823448" y="28102"/>
                        <a:pt x="8017501" y="0"/>
                      </a:cubicBezTo>
                      <a:cubicBezTo>
                        <a:pt x="8211554" y="-28102"/>
                        <a:pt x="8374595" y="54937"/>
                        <a:pt x="8489119" y="0"/>
                      </a:cubicBezTo>
                      <a:cubicBezTo>
                        <a:pt x="8603643" y="-54937"/>
                        <a:pt x="8635186" y="15846"/>
                        <a:pt x="8767544" y="0"/>
                      </a:cubicBezTo>
                      <a:cubicBezTo>
                        <a:pt x="8899903" y="-15846"/>
                        <a:pt x="9466806" y="22880"/>
                        <a:pt x="9659640" y="0"/>
                      </a:cubicBezTo>
                      <a:cubicBezTo>
                        <a:pt x="9689325" y="98993"/>
                        <a:pt x="9654873" y="305256"/>
                        <a:pt x="9659640" y="471682"/>
                      </a:cubicBezTo>
                      <a:cubicBezTo>
                        <a:pt x="9664407" y="638108"/>
                        <a:pt x="9634930" y="726869"/>
                        <a:pt x="9659640" y="964804"/>
                      </a:cubicBezTo>
                      <a:cubicBezTo>
                        <a:pt x="9684350" y="1202739"/>
                        <a:pt x="9641451" y="1316656"/>
                        <a:pt x="9659640" y="1500806"/>
                      </a:cubicBezTo>
                      <a:cubicBezTo>
                        <a:pt x="9677829" y="1684956"/>
                        <a:pt x="9647528" y="1943363"/>
                        <a:pt x="9659640" y="2144009"/>
                      </a:cubicBezTo>
                      <a:cubicBezTo>
                        <a:pt x="9328682" y="2197192"/>
                        <a:pt x="9288108" y="2136478"/>
                        <a:pt x="8994829" y="2144009"/>
                      </a:cubicBezTo>
                      <a:cubicBezTo>
                        <a:pt x="8701550" y="2151540"/>
                        <a:pt x="8630013" y="2112007"/>
                        <a:pt x="8523212" y="2144009"/>
                      </a:cubicBezTo>
                      <a:cubicBezTo>
                        <a:pt x="8416411" y="2176011"/>
                        <a:pt x="8271383" y="2094418"/>
                        <a:pt x="8051594" y="2144009"/>
                      </a:cubicBezTo>
                      <a:cubicBezTo>
                        <a:pt x="7831805" y="2193600"/>
                        <a:pt x="7575523" y="2089057"/>
                        <a:pt x="7290187" y="2144009"/>
                      </a:cubicBezTo>
                      <a:cubicBezTo>
                        <a:pt x="7004851" y="2198961"/>
                        <a:pt x="6896472" y="2068894"/>
                        <a:pt x="6528780" y="2144009"/>
                      </a:cubicBezTo>
                      <a:cubicBezTo>
                        <a:pt x="6161088" y="2219124"/>
                        <a:pt x="6356323" y="2140264"/>
                        <a:pt x="6250355" y="2144009"/>
                      </a:cubicBezTo>
                      <a:cubicBezTo>
                        <a:pt x="6144387" y="2147754"/>
                        <a:pt x="5931460" y="2115297"/>
                        <a:pt x="5682141" y="2144009"/>
                      </a:cubicBezTo>
                      <a:cubicBezTo>
                        <a:pt x="5432822" y="2172721"/>
                        <a:pt x="5239834" y="2071168"/>
                        <a:pt x="4920734" y="2144009"/>
                      </a:cubicBezTo>
                      <a:cubicBezTo>
                        <a:pt x="4601634" y="2216850"/>
                        <a:pt x="4684355" y="2112061"/>
                        <a:pt x="4545713" y="2144009"/>
                      </a:cubicBezTo>
                      <a:cubicBezTo>
                        <a:pt x="4407071" y="2175957"/>
                        <a:pt x="4195799" y="2114975"/>
                        <a:pt x="4074095" y="2144009"/>
                      </a:cubicBezTo>
                      <a:cubicBezTo>
                        <a:pt x="3952391" y="2173043"/>
                        <a:pt x="3739970" y="2097398"/>
                        <a:pt x="3505881" y="2144009"/>
                      </a:cubicBezTo>
                      <a:cubicBezTo>
                        <a:pt x="3271792" y="2190620"/>
                        <a:pt x="3284221" y="2130519"/>
                        <a:pt x="3130860" y="2144009"/>
                      </a:cubicBezTo>
                      <a:cubicBezTo>
                        <a:pt x="2977499" y="2157499"/>
                        <a:pt x="2712575" y="2084911"/>
                        <a:pt x="2562646" y="2144009"/>
                      </a:cubicBezTo>
                      <a:cubicBezTo>
                        <a:pt x="2412717" y="2203107"/>
                        <a:pt x="2194130" y="2066682"/>
                        <a:pt x="1897835" y="2144009"/>
                      </a:cubicBezTo>
                      <a:cubicBezTo>
                        <a:pt x="1601540" y="2221336"/>
                        <a:pt x="1527325" y="2110806"/>
                        <a:pt x="1329621" y="2144009"/>
                      </a:cubicBezTo>
                      <a:cubicBezTo>
                        <a:pt x="1131917" y="2177212"/>
                        <a:pt x="749530" y="2084844"/>
                        <a:pt x="568214" y="2144009"/>
                      </a:cubicBezTo>
                      <a:cubicBezTo>
                        <a:pt x="386898" y="2203174"/>
                        <a:pt x="222241" y="2104967"/>
                        <a:pt x="0" y="2144009"/>
                      </a:cubicBezTo>
                      <a:cubicBezTo>
                        <a:pt x="-30249" y="1955212"/>
                        <a:pt x="34066" y="1860752"/>
                        <a:pt x="0" y="1672327"/>
                      </a:cubicBezTo>
                      <a:cubicBezTo>
                        <a:pt x="-34066" y="1483902"/>
                        <a:pt x="50047" y="1369060"/>
                        <a:pt x="0" y="1136325"/>
                      </a:cubicBezTo>
                      <a:cubicBezTo>
                        <a:pt x="-50047" y="903590"/>
                        <a:pt x="92" y="765627"/>
                        <a:pt x="0" y="621763"/>
                      </a:cubicBezTo>
                      <a:cubicBezTo>
                        <a:pt x="-92" y="477899"/>
                        <a:pt x="52579" y="265047"/>
                        <a:pt x="0" y="0"/>
                      </a:cubicBezTo>
                      <a:close/>
                    </a:path>
                    <a:path w="9659640" h="2144009" stroke="0" extrusionOk="0">
                      <a:moveTo>
                        <a:pt x="0" y="0"/>
                      </a:moveTo>
                      <a:cubicBezTo>
                        <a:pt x="153829" y="-46857"/>
                        <a:pt x="245368" y="45880"/>
                        <a:pt x="471618" y="0"/>
                      </a:cubicBezTo>
                      <a:cubicBezTo>
                        <a:pt x="697868" y="-45880"/>
                        <a:pt x="613425" y="16817"/>
                        <a:pt x="750043" y="0"/>
                      </a:cubicBezTo>
                      <a:cubicBezTo>
                        <a:pt x="886661" y="-16817"/>
                        <a:pt x="1176066" y="22709"/>
                        <a:pt x="1414853" y="0"/>
                      </a:cubicBezTo>
                      <a:cubicBezTo>
                        <a:pt x="1653640" y="-22709"/>
                        <a:pt x="1766267" y="17326"/>
                        <a:pt x="1886471" y="0"/>
                      </a:cubicBezTo>
                      <a:cubicBezTo>
                        <a:pt x="2006675" y="-17326"/>
                        <a:pt x="2272601" y="36567"/>
                        <a:pt x="2647878" y="0"/>
                      </a:cubicBezTo>
                      <a:cubicBezTo>
                        <a:pt x="3023155" y="-36567"/>
                        <a:pt x="3168107" y="58681"/>
                        <a:pt x="3409285" y="0"/>
                      </a:cubicBezTo>
                      <a:cubicBezTo>
                        <a:pt x="3650463" y="-58681"/>
                        <a:pt x="3736018" y="46320"/>
                        <a:pt x="3880902" y="0"/>
                      </a:cubicBezTo>
                      <a:cubicBezTo>
                        <a:pt x="4025786" y="-46320"/>
                        <a:pt x="4401187" y="49180"/>
                        <a:pt x="4545713" y="0"/>
                      </a:cubicBezTo>
                      <a:cubicBezTo>
                        <a:pt x="4690239" y="-49180"/>
                        <a:pt x="4735369" y="12353"/>
                        <a:pt x="4824138" y="0"/>
                      </a:cubicBezTo>
                      <a:cubicBezTo>
                        <a:pt x="4912908" y="-12353"/>
                        <a:pt x="5225731" y="66861"/>
                        <a:pt x="5392352" y="0"/>
                      </a:cubicBezTo>
                      <a:cubicBezTo>
                        <a:pt x="5558973" y="-66861"/>
                        <a:pt x="5784098" y="67836"/>
                        <a:pt x="5960566" y="0"/>
                      </a:cubicBezTo>
                      <a:cubicBezTo>
                        <a:pt x="6137034" y="-67836"/>
                        <a:pt x="6147214" y="4053"/>
                        <a:pt x="6238991" y="0"/>
                      </a:cubicBezTo>
                      <a:cubicBezTo>
                        <a:pt x="6330768" y="-4053"/>
                        <a:pt x="6503633" y="8461"/>
                        <a:pt x="6614012" y="0"/>
                      </a:cubicBezTo>
                      <a:cubicBezTo>
                        <a:pt x="6724391" y="-8461"/>
                        <a:pt x="7149221" y="5159"/>
                        <a:pt x="7375419" y="0"/>
                      </a:cubicBezTo>
                      <a:cubicBezTo>
                        <a:pt x="7601617" y="-5159"/>
                        <a:pt x="7790660" y="75102"/>
                        <a:pt x="8040230" y="0"/>
                      </a:cubicBezTo>
                      <a:cubicBezTo>
                        <a:pt x="8289800" y="-75102"/>
                        <a:pt x="8360306" y="4539"/>
                        <a:pt x="8608444" y="0"/>
                      </a:cubicBezTo>
                      <a:cubicBezTo>
                        <a:pt x="8856582" y="-4539"/>
                        <a:pt x="9438605" y="67670"/>
                        <a:pt x="9659640" y="0"/>
                      </a:cubicBezTo>
                      <a:cubicBezTo>
                        <a:pt x="9690414" y="168803"/>
                        <a:pt x="9639768" y="415451"/>
                        <a:pt x="9659640" y="536002"/>
                      </a:cubicBezTo>
                      <a:cubicBezTo>
                        <a:pt x="9679512" y="656553"/>
                        <a:pt x="9629919" y="884524"/>
                        <a:pt x="9659640" y="1093445"/>
                      </a:cubicBezTo>
                      <a:cubicBezTo>
                        <a:pt x="9689361" y="1302366"/>
                        <a:pt x="9624454" y="1404452"/>
                        <a:pt x="9659640" y="1629447"/>
                      </a:cubicBezTo>
                      <a:cubicBezTo>
                        <a:pt x="9694826" y="1854442"/>
                        <a:pt x="9654563" y="2000085"/>
                        <a:pt x="9659640" y="2144009"/>
                      </a:cubicBezTo>
                      <a:cubicBezTo>
                        <a:pt x="9544120" y="2181996"/>
                        <a:pt x="9410349" y="2136665"/>
                        <a:pt x="9188022" y="2144009"/>
                      </a:cubicBezTo>
                      <a:cubicBezTo>
                        <a:pt x="8965695" y="2151353"/>
                        <a:pt x="8693888" y="2086210"/>
                        <a:pt x="8523212" y="2144009"/>
                      </a:cubicBezTo>
                      <a:cubicBezTo>
                        <a:pt x="8352536" y="2201808"/>
                        <a:pt x="8176262" y="2130209"/>
                        <a:pt x="7858401" y="2144009"/>
                      </a:cubicBezTo>
                      <a:cubicBezTo>
                        <a:pt x="7540540" y="2157809"/>
                        <a:pt x="7426114" y="2093727"/>
                        <a:pt x="7096994" y="2144009"/>
                      </a:cubicBezTo>
                      <a:cubicBezTo>
                        <a:pt x="6767874" y="2194291"/>
                        <a:pt x="6652433" y="2105104"/>
                        <a:pt x="6528780" y="2144009"/>
                      </a:cubicBezTo>
                      <a:cubicBezTo>
                        <a:pt x="6405127" y="2182914"/>
                        <a:pt x="6295794" y="2141925"/>
                        <a:pt x="6153759" y="2144009"/>
                      </a:cubicBezTo>
                      <a:cubicBezTo>
                        <a:pt x="6011724" y="2146093"/>
                        <a:pt x="5889047" y="2102878"/>
                        <a:pt x="5682141" y="2144009"/>
                      </a:cubicBezTo>
                      <a:cubicBezTo>
                        <a:pt x="5475235" y="2185140"/>
                        <a:pt x="5444565" y="2124339"/>
                        <a:pt x="5210523" y="2144009"/>
                      </a:cubicBezTo>
                      <a:cubicBezTo>
                        <a:pt x="4976481" y="2163679"/>
                        <a:pt x="5042944" y="2112469"/>
                        <a:pt x="4932099" y="2144009"/>
                      </a:cubicBezTo>
                      <a:cubicBezTo>
                        <a:pt x="4821254" y="2175549"/>
                        <a:pt x="4626925" y="2076119"/>
                        <a:pt x="4363884" y="2144009"/>
                      </a:cubicBezTo>
                      <a:cubicBezTo>
                        <a:pt x="4100843" y="2211899"/>
                        <a:pt x="4175284" y="2116863"/>
                        <a:pt x="4085460" y="2144009"/>
                      </a:cubicBezTo>
                      <a:cubicBezTo>
                        <a:pt x="3995636" y="2171155"/>
                        <a:pt x="3896095" y="2143507"/>
                        <a:pt x="3807035" y="2144009"/>
                      </a:cubicBezTo>
                      <a:cubicBezTo>
                        <a:pt x="3717976" y="2144511"/>
                        <a:pt x="3515166" y="2108720"/>
                        <a:pt x="3335417" y="2144009"/>
                      </a:cubicBezTo>
                      <a:cubicBezTo>
                        <a:pt x="3155668" y="2179298"/>
                        <a:pt x="3132320" y="2118322"/>
                        <a:pt x="3056992" y="2144009"/>
                      </a:cubicBezTo>
                      <a:cubicBezTo>
                        <a:pt x="2981664" y="2169696"/>
                        <a:pt x="2738913" y="2125530"/>
                        <a:pt x="2585374" y="2144009"/>
                      </a:cubicBezTo>
                      <a:cubicBezTo>
                        <a:pt x="2431835" y="2162488"/>
                        <a:pt x="2298991" y="2139007"/>
                        <a:pt x="2210353" y="2144009"/>
                      </a:cubicBezTo>
                      <a:cubicBezTo>
                        <a:pt x="2121715" y="2149011"/>
                        <a:pt x="1942346" y="2097224"/>
                        <a:pt x="1738735" y="2144009"/>
                      </a:cubicBezTo>
                      <a:cubicBezTo>
                        <a:pt x="1535124" y="2190794"/>
                        <a:pt x="1379617" y="2087817"/>
                        <a:pt x="1073925" y="2144009"/>
                      </a:cubicBezTo>
                      <a:cubicBezTo>
                        <a:pt x="768233" y="2200201"/>
                        <a:pt x="830384" y="2097904"/>
                        <a:pt x="602307" y="2144009"/>
                      </a:cubicBezTo>
                      <a:cubicBezTo>
                        <a:pt x="374230" y="2190114"/>
                        <a:pt x="215980" y="2119566"/>
                        <a:pt x="0" y="2144009"/>
                      </a:cubicBezTo>
                      <a:cubicBezTo>
                        <a:pt x="-50223" y="2030065"/>
                        <a:pt x="6351" y="1881321"/>
                        <a:pt x="0" y="1650887"/>
                      </a:cubicBezTo>
                      <a:cubicBezTo>
                        <a:pt x="-6351" y="1420453"/>
                        <a:pt x="23180" y="1223339"/>
                        <a:pt x="0" y="1114885"/>
                      </a:cubicBezTo>
                      <a:cubicBezTo>
                        <a:pt x="-23180" y="1006431"/>
                        <a:pt x="18974" y="797225"/>
                        <a:pt x="0" y="578882"/>
                      </a:cubicBezTo>
                      <a:cubicBezTo>
                        <a:pt x="-18974" y="360539"/>
                        <a:pt x="21794" y="224212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8100">
                  <a:solidFill>
                    <a:srgbClr val="EFEEE9"/>
                  </a:solidFill>
                  <a:extLst>
                    <a:ext uri="{C807C97D-BFC1-408E-A445-0C87EB9F89A2}">
                      <ask:lineSketchStyleProps xmlns:ask="http://schemas.microsoft.com/office/drawing/2018/sketchyshapes" sd="4141566834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16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pt-PT" sz="16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PT" sz="16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r>
                                    <a:rPr lang="pt-PT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pt-PT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pt-PT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pt-PT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  <m:r>
                          <a:rPr lang="pt-PT" sz="1600" b="0" i="0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pt-PT" sz="16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PT" sz="16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r>
                                    <a:rPr lang="pt-PT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PT" sz="1600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6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  <m:r>
                          <a:rPr lang="pt-PT" sz="1600" b="0" i="0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pt-PT" sz="1600" b="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pt-PT" sz="16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PT" sz="16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PT" sz="16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pt-PT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pt-PT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PT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PT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pt-PT" sz="16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pt-PT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pt-PT" sz="1600" b="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</m:oMath>
                    </m:oMathPara>
                  </a14:m>
                  <a:endParaRPr lang="pt-PT" sz="1600" kern="100" dirty="0"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F50AA22E-A37B-83ED-8C31-799CED4A3C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179" y="2252941"/>
                  <a:ext cx="9659640" cy="21440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rgbClr val="EFEEE9"/>
                  </a:solidFill>
                  <a:extLst>
                    <a:ext uri="{C807C97D-BFC1-408E-A445-0C87EB9F89A2}">
                      <ask:lineSketchStyleProps xmlns:ask="http://schemas.microsoft.com/office/drawing/2018/sketchyshapes" sd="4141566834">
                        <a:custGeom>
                          <a:avLst/>
                          <a:gdLst>
                            <a:gd name="connsiteX0" fmla="*/ 0 w 9659640"/>
                            <a:gd name="connsiteY0" fmla="*/ 0 h 2144009"/>
                            <a:gd name="connsiteX1" fmla="*/ 471618 w 9659640"/>
                            <a:gd name="connsiteY1" fmla="*/ 0 h 2144009"/>
                            <a:gd name="connsiteX2" fmla="*/ 750043 w 9659640"/>
                            <a:gd name="connsiteY2" fmla="*/ 0 h 2144009"/>
                            <a:gd name="connsiteX3" fmla="*/ 1221660 w 9659640"/>
                            <a:gd name="connsiteY3" fmla="*/ 0 h 2144009"/>
                            <a:gd name="connsiteX4" fmla="*/ 1596682 w 9659640"/>
                            <a:gd name="connsiteY4" fmla="*/ 0 h 2144009"/>
                            <a:gd name="connsiteX5" fmla="*/ 2068299 w 9659640"/>
                            <a:gd name="connsiteY5" fmla="*/ 0 h 2144009"/>
                            <a:gd name="connsiteX6" fmla="*/ 2346724 w 9659640"/>
                            <a:gd name="connsiteY6" fmla="*/ 0 h 2144009"/>
                            <a:gd name="connsiteX7" fmla="*/ 2721746 w 9659640"/>
                            <a:gd name="connsiteY7" fmla="*/ 0 h 2144009"/>
                            <a:gd name="connsiteX8" fmla="*/ 3289960 w 9659640"/>
                            <a:gd name="connsiteY8" fmla="*/ 0 h 2144009"/>
                            <a:gd name="connsiteX9" fmla="*/ 3858174 w 9659640"/>
                            <a:gd name="connsiteY9" fmla="*/ 0 h 2144009"/>
                            <a:gd name="connsiteX10" fmla="*/ 4329792 w 9659640"/>
                            <a:gd name="connsiteY10" fmla="*/ 0 h 2144009"/>
                            <a:gd name="connsiteX11" fmla="*/ 4801409 w 9659640"/>
                            <a:gd name="connsiteY11" fmla="*/ 0 h 2144009"/>
                            <a:gd name="connsiteX12" fmla="*/ 5273027 w 9659640"/>
                            <a:gd name="connsiteY12" fmla="*/ 0 h 2144009"/>
                            <a:gd name="connsiteX13" fmla="*/ 5841241 w 9659640"/>
                            <a:gd name="connsiteY13" fmla="*/ 0 h 2144009"/>
                            <a:gd name="connsiteX14" fmla="*/ 6119666 w 9659640"/>
                            <a:gd name="connsiteY14" fmla="*/ 0 h 2144009"/>
                            <a:gd name="connsiteX15" fmla="*/ 6784477 w 9659640"/>
                            <a:gd name="connsiteY15" fmla="*/ 0 h 2144009"/>
                            <a:gd name="connsiteX16" fmla="*/ 7545883 w 9659640"/>
                            <a:gd name="connsiteY16" fmla="*/ 0 h 2144009"/>
                            <a:gd name="connsiteX17" fmla="*/ 8017501 w 9659640"/>
                            <a:gd name="connsiteY17" fmla="*/ 0 h 2144009"/>
                            <a:gd name="connsiteX18" fmla="*/ 8489119 w 9659640"/>
                            <a:gd name="connsiteY18" fmla="*/ 0 h 2144009"/>
                            <a:gd name="connsiteX19" fmla="*/ 8767544 w 9659640"/>
                            <a:gd name="connsiteY19" fmla="*/ 0 h 2144009"/>
                            <a:gd name="connsiteX20" fmla="*/ 9659640 w 9659640"/>
                            <a:gd name="connsiteY20" fmla="*/ 0 h 2144009"/>
                            <a:gd name="connsiteX21" fmla="*/ 9659640 w 9659640"/>
                            <a:gd name="connsiteY21" fmla="*/ 471682 h 2144009"/>
                            <a:gd name="connsiteX22" fmla="*/ 9659640 w 9659640"/>
                            <a:gd name="connsiteY22" fmla="*/ 964804 h 2144009"/>
                            <a:gd name="connsiteX23" fmla="*/ 9659640 w 9659640"/>
                            <a:gd name="connsiteY23" fmla="*/ 1500806 h 2144009"/>
                            <a:gd name="connsiteX24" fmla="*/ 9659640 w 9659640"/>
                            <a:gd name="connsiteY24" fmla="*/ 2144009 h 2144009"/>
                            <a:gd name="connsiteX25" fmla="*/ 8994829 w 9659640"/>
                            <a:gd name="connsiteY25" fmla="*/ 2144009 h 2144009"/>
                            <a:gd name="connsiteX26" fmla="*/ 8523212 w 9659640"/>
                            <a:gd name="connsiteY26" fmla="*/ 2144009 h 2144009"/>
                            <a:gd name="connsiteX27" fmla="*/ 8051594 w 9659640"/>
                            <a:gd name="connsiteY27" fmla="*/ 2144009 h 2144009"/>
                            <a:gd name="connsiteX28" fmla="*/ 7290187 w 9659640"/>
                            <a:gd name="connsiteY28" fmla="*/ 2144009 h 2144009"/>
                            <a:gd name="connsiteX29" fmla="*/ 6528780 w 9659640"/>
                            <a:gd name="connsiteY29" fmla="*/ 2144009 h 2144009"/>
                            <a:gd name="connsiteX30" fmla="*/ 6250355 w 9659640"/>
                            <a:gd name="connsiteY30" fmla="*/ 2144009 h 2144009"/>
                            <a:gd name="connsiteX31" fmla="*/ 5682141 w 9659640"/>
                            <a:gd name="connsiteY31" fmla="*/ 2144009 h 2144009"/>
                            <a:gd name="connsiteX32" fmla="*/ 4920734 w 9659640"/>
                            <a:gd name="connsiteY32" fmla="*/ 2144009 h 2144009"/>
                            <a:gd name="connsiteX33" fmla="*/ 4545713 w 9659640"/>
                            <a:gd name="connsiteY33" fmla="*/ 2144009 h 2144009"/>
                            <a:gd name="connsiteX34" fmla="*/ 4074095 w 9659640"/>
                            <a:gd name="connsiteY34" fmla="*/ 2144009 h 2144009"/>
                            <a:gd name="connsiteX35" fmla="*/ 3505881 w 9659640"/>
                            <a:gd name="connsiteY35" fmla="*/ 2144009 h 2144009"/>
                            <a:gd name="connsiteX36" fmla="*/ 3130860 w 9659640"/>
                            <a:gd name="connsiteY36" fmla="*/ 2144009 h 2144009"/>
                            <a:gd name="connsiteX37" fmla="*/ 2562646 w 9659640"/>
                            <a:gd name="connsiteY37" fmla="*/ 2144009 h 2144009"/>
                            <a:gd name="connsiteX38" fmla="*/ 1897835 w 9659640"/>
                            <a:gd name="connsiteY38" fmla="*/ 2144009 h 2144009"/>
                            <a:gd name="connsiteX39" fmla="*/ 1329621 w 9659640"/>
                            <a:gd name="connsiteY39" fmla="*/ 2144009 h 2144009"/>
                            <a:gd name="connsiteX40" fmla="*/ 568214 w 9659640"/>
                            <a:gd name="connsiteY40" fmla="*/ 2144009 h 2144009"/>
                            <a:gd name="connsiteX41" fmla="*/ 0 w 9659640"/>
                            <a:gd name="connsiteY41" fmla="*/ 2144009 h 2144009"/>
                            <a:gd name="connsiteX42" fmla="*/ 0 w 9659640"/>
                            <a:gd name="connsiteY42" fmla="*/ 1672327 h 2144009"/>
                            <a:gd name="connsiteX43" fmla="*/ 0 w 9659640"/>
                            <a:gd name="connsiteY43" fmla="*/ 1136325 h 2144009"/>
                            <a:gd name="connsiteX44" fmla="*/ 0 w 9659640"/>
                            <a:gd name="connsiteY44" fmla="*/ 621763 h 2144009"/>
                            <a:gd name="connsiteX45" fmla="*/ 0 w 9659640"/>
                            <a:gd name="connsiteY45" fmla="*/ 0 h 214400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</a:cxnLst>
                          <a:rect l="l" t="t" r="r" b="b"/>
                          <a:pathLst>
                            <a:path w="9659640" h="2144009" fill="none" extrusionOk="0">
                              <a:moveTo>
                                <a:pt x="0" y="0"/>
                              </a:moveTo>
                              <a:cubicBezTo>
                                <a:pt x="224687" y="-34734"/>
                                <a:pt x="304460" y="7529"/>
                                <a:pt x="471618" y="0"/>
                              </a:cubicBezTo>
                              <a:cubicBezTo>
                                <a:pt x="638776" y="-7529"/>
                                <a:pt x="631125" y="17126"/>
                                <a:pt x="750043" y="0"/>
                              </a:cubicBezTo>
                              <a:cubicBezTo>
                                <a:pt x="868962" y="-17126"/>
                                <a:pt x="1110157" y="2852"/>
                                <a:pt x="1221660" y="0"/>
                              </a:cubicBezTo>
                              <a:cubicBezTo>
                                <a:pt x="1333163" y="-2852"/>
                                <a:pt x="1431074" y="15107"/>
                                <a:pt x="1596682" y="0"/>
                              </a:cubicBezTo>
                              <a:cubicBezTo>
                                <a:pt x="1762290" y="-15107"/>
                                <a:pt x="1843289" y="12041"/>
                                <a:pt x="2068299" y="0"/>
                              </a:cubicBezTo>
                              <a:cubicBezTo>
                                <a:pt x="2293309" y="-12041"/>
                                <a:pt x="2224954" y="32034"/>
                                <a:pt x="2346724" y="0"/>
                              </a:cubicBezTo>
                              <a:cubicBezTo>
                                <a:pt x="2468495" y="-32034"/>
                                <a:pt x="2608477" y="8952"/>
                                <a:pt x="2721746" y="0"/>
                              </a:cubicBezTo>
                              <a:cubicBezTo>
                                <a:pt x="2835015" y="-8952"/>
                                <a:pt x="3087341" y="25968"/>
                                <a:pt x="3289960" y="0"/>
                              </a:cubicBezTo>
                              <a:cubicBezTo>
                                <a:pt x="3492579" y="-25968"/>
                                <a:pt x="3664872" y="29599"/>
                                <a:pt x="3858174" y="0"/>
                              </a:cubicBezTo>
                              <a:cubicBezTo>
                                <a:pt x="4051476" y="-29599"/>
                                <a:pt x="4165103" y="11641"/>
                                <a:pt x="4329792" y="0"/>
                              </a:cubicBezTo>
                              <a:cubicBezTo>
                                <a:pt x="4494481" y="-11641"/>
                                <a:pt x="4676973" y="34331"/>
                                <a:pt x="4801409" y="0"/>
                              </a:cubicBezTo>
                              <a:cubicBezTo>
                                <a:pt x="4925845" y="-34331"/>
                                <a:pt x="5069775" y="32806"/>
                                <a:pt x="5273027" y="0"/>
                              </a:cubicBezTo>
                              <a:cubicBezTo>
                                <a:pt x="5476279" y="-32806"/>
                                <a:pt x="5614310" y="11981"/>
                                <a:pt x="5841241" y="0"/>
                              </a:cubicBezTo>
                              <a:cubicBezTo>
                                <a:pt x="6068172" y="-11981"/>
                                <a:pt x="6048667" y="24799"/>
                                <a:pt x="6119666" y="0"/>
                              </a:cubicBezTo>
                              <a:cubicBezTo>
                                <a:pt x="6190665" y="-24799"/>
                                <a:pt x="6611813" y="71856"/>
                                <a:pt x="6784477" y="0"/>
                              </a:cubicBezTo>
                              <a:cubicBezTo>
                                <a:pt x="6957141" y="-71856"/>
                                <a:pt x="7372549" y="17905"/>
                                <a:pt x="7545883" y="0"/>
                              </a:cubicBezTo>
                              <a:cubicBezTo>
                                <a:pt x="7719217" y="-17905"/>
                                <a:pt x="7823448" y="28102"/>
                                <a:pt x="8017501" y="0"/>
                              </a:cubicBezTo>
                              <a:cubicBezTo>
                                <a:pt x="8211554" y="-28102"/>
                                <a:pt x="8374595" y="54937"/>
                                <a:pt x="8489119" y="0"/>
                              </a:cubicBezTo>
                              <a:cubicBezTo>
                                <a:pt x="8603643" y="-54937"/>
                                <a:pt x="8635186" y="15846"/>
                                <a:pt x="8767544" y="0"/>
                              </a:cubicBezTo>
                              <a:cubicBezTo>
                                <a:pt x="8899903" y="-15846"/>
                                <a:pt x="9466806" y="22880"/>
                                <a:pt x="9659640" y="0"/>
                              </a:cubicBezTo>
                              <a:cubicBezTo>
                                <a:pt x="9689325" y="98993"/>
                                <a:pt x="9654873" y="305256"/>
                                <a:pt x="9659640" y="471682"/>
                              </a:cubicBezTo>
                              <a:cubicBezTo>
                                <a:pt x="9664407" y="638108"/>
                                <a:pt x="9634930" y="726869"/>
                                <a:pt x="9659640" y="964804"/>
                              </a:cubicBezTo>
                              <a:cubicBezTo>
                                <a:pt x="9684350" y="1202739"/>
                                <a:pt x="9641451" y="1316656"/>
                                <a:pt x="9659640" y="1500806"/>
                              </a:cubicBezTo>
                              <a:cubicBezTo>
                                <a:pt x="9677829" y="1684956"/>
                                <a:pt x="9647528" y="1943363"/>
                                <a:pt x="9659640" y="2144009"/>
                              </a:cubicBezTo>
                              <a:cubicBezTo>
                                <a:pt x="9328682" y="2197192"/>
                                <a:pt x="9288108" y="2136478"/>
                                <a:pt x="8994829" y="2144009"/>
                              </a:cubicBezTo>
                              <a:cubicBezTo>
                                <a:pt x="8701550" y="2151540"/>
                                <a:pt x="8630013" y="2112007"/>
                                <a:pt x="8523212" y="2144009"/>
                              </a:cubicBezTo>
                              <a:cubicBezTo>
                                <a:pt x="8416411" y="2176011"/>
                                <a:pt x="8271383" y="2094418"/>
                                <a:pt x="8051594" y="2144009"/>
                              </a:cubicBezTo>
                              <a:cubicBezTo>
                                <a:pt x="7831805" y="2193600"/>
                                <a:pt x="7575523" y="2089057"/>
                                <a:pt x="7290187" y="2144009"/>
                              </a:cubicBezTo>
                              <a:cubicBezTo>
                                <a:pt x="7004851" y="2198961"/>
                                <a:pt x="6896472" y="2068894"/>
                                <a:pt x="6528780" y="2144009"/>
                              </a:cubicBezTo>
                              <a:cubicBezTo>
                                <a:pt x="6161088" y="2219124"/>
                                <a:pt x="6356323" y="2140264"/>
                                <a:pt x="6250355" y="2144009"/>
                              </a:cubicBezTo>
                              <a:cubicBezTo>
                                <a:pt x="6144387" y="2147754"/>
                                <a:pt x="5931460" y="2115297"/>
                                <a:pt x="5682141" y="2144009"/>
                              </a:cubicBezTo>
                              <a:cubicBezTo>
                                <a:pt x="5432822" y="2172721"/>
                                <a:pt x="5239834" y="2071168"/>
                                <a:pt x="4920734" y="2144009"/>
                              </a:cubicBezTo>
                              <a:cubicBezTo>
                                <a:pt x="4601634" y="2216850"/>
                                <a:pt x="4684355" y="2112061"/>
                                <a:pt x="4545713" y="2144009"/>
                              </a:cubicBezTo>
                              <a:cubicBezTo>
                                <a:pt x="4407071" y="2175957"/>
                                <a:pt x="4195799" y="2114975"/>
                                <a:pt x="4074095" y="2144009"/>
                              </a:cubicBezTo>
                              <a:cubicBezTo>
                                <a:pt x="3952391" y="2173043"/>
                                <a:pt x="3739970" y="2097398"/>
                                <a:pt x="3505881" y="2144009"/>
                              </a:cubicBezTo>
                              <a:cubicBezTo>
                                <a:pt x="3271792" y="2190620"/>
                                <a:pt x="3284221" y="2130519"/>
                                <a:pt x="3130860" y="2144009"/>
                              </a:cubicBezTo>
                              <a:cubicBezTo>
                                <a:pt x="2977499" y="2157499"/>
                                <a:pt x="2712575" y="2084911"/>
                                <a:pt x="2562646" y="2144009"/>
                              </a:cubicBezTo>
                              <a:cubicBezTo>
                                <a:pt x="2412717" y="2203107"/>
                                <a:pt x="2194130" y="2066682"/>
                                <a:pt x="1897835" y="2144009"/>
                              </a:cubicBezTo>
                              <a:cubicBezTo>
                                <a:pt x="1601540" y="2221336"/>
                                <a:pt x="1527325" y="2110806"/>
                                <a:pt x="1329621" y="2144009"/>
                              </a:cubicBezTo>
                              <a:cubicBezTo>
                                <a:pt x="1131917" y="2177212"/>
                                <a:pt x="749530" y="2084844"/>
                                <a:pt x="568214" y="2144009"/>
                              </a:cubicBezTo>
                              <a:cubicBezTo>
                                <a:pt x="386898" y="2203174"/>
                                <a:pt x="222241" y="2104967"/>
                                <a:pt x="0" y="2144009"/>
                              </a:cubicBezTo>
                              <a:cubicBezTo>
                                <a:pt x="-30249" y="1955212"/>
                                <a:pt x="34066" y="1860752"/>
                                <a:pt x="0" y="1672327"/>
                              </a:cubicBezTo>
                              <a:cubicBezTo>
                                <a:pt x="-34066" y="1483902"/>
                                <a:pt x="50047" y="1369060"/>
                                <a:pt x="0" y="1136325"/>
                              </a:cubicBezTo>
                              <a:cubicBezTo>
                                <a:pt x="-50047" y="903590"/>
                                <a:pt x="92" y="765627"/>
                                <a:pt x="0" y="621763"/>
                              </a:cubicBezTo>
                              <a:cubicBezTo>
                                <a:pt x="-92" y="477899"/>
                                <a:pt x="52579" y="265047"/>
                                <a:pt x="0" y="0"/>
                              </a:cubicBezTo>
                              <a:close/>
                            </a:path>
                            <a:path w="9659640" h="2144009" stroke="0" extrusionOk="0">
                              <a:moveTo>
                                <a:pt x="0" y="0"/>
                              </a:moveTo>
                              <a:cubicBezTo>
                                <a:pt x="153829" y="-46857"/>
                                <a:pt x="245368" y="45880"/>
                                <a:pt x="471618" y="0"/>
                              </a:cubicBezTo>
                              <a:cubicBezTo>
                                <a:pt x="697868" y="-45880"/>
                                <a:pt x="613425" y="16817"/>
                                <a:pt x="750043" y="0"/>
                              </a:cubicBezTo>
                              <a:cubicBezTo>
                                <a:pt x="886661" y="-16817"/>
                                <a:pt x="1176066" y="22709"/>
                                <a:pt x="1414853" y="0"/>
                              </a:cubicBezTo>
                              <a:cubicBezTo>
                                <a:pt x="1653640" y="-22709"/>
                                <a:pt x="1766267" y="17326"/>
                                <a:pt x="1886471" y="0"/>
                              </a:cubicBezTo>
                              <a:cubicBezTo>
                                <a:pt x="2006675" y="-17326"/>
                                <a:pt x="2272601" y="36567"/>
                                <a:pt x="2647878" y="0"/>
                              </a:cubicBezTo>
                              <a:cubicBezTo>
                                <a:pt x="3023155" y="-36567"/>
                                <a:pt x="3168107" y="58681"/>
                                <a:pt x="3409285" y="0"/>
                              </a:cubicBezTo>
                              <a:cubicBezTo>
                                <a:pt x="3650463" y="-58681"/>
                                <a:pt x="3736018" y="46320"/>
                                <a:pt x="3880902" y="0"/>
                              </a:cubicBezTo>
                              <a:cubicBezTo>
                                <a:pt x="4025786" y="-46320"/>
                                <a:pt x="4401187" y="49180"/>
                                <a:pt x="4545713" y="0"/>
                              </a:cubicBezTo>
                              <a:cubicBezTo>
                                <a:pt x="4690239" y="-49180"/>
                                <a:pt x="4735369" y="12353"/>
                                <a:pt x="4824138" y="0"/>
                              </a:cubicBezTo>
                              <a:cubicBezTo>
                                <a:pt x="4912908" y="-12353"/>
                                <a:pt x="5225731" y="66861"/>
                                <a:pt x="5392352" y="0"/>
                              </a:cubicBezTo>
                              <a:cubicBezTo>
                                <a:pt x="5558973" y="-66861"/>
                                <a:pt x="5784098" y="67836"/>
                                <a:pt x="5960566" y="0"/>
                              </a:cubicBezTo>
                              <a:cubicBezTo>
                                <a:pt x="6137034" y="-67836"/>
                                <a:pt x="6147214" y="4053"/>
                                <a:pt x="6238991" y="0"/>
                              </a:cubicBezTo>
                              <a:cubicBezTo>
                                <a:pt x="6330768" y="-4053"/>
                                <a:pt x="6503633" y="8461"/>
                                <a:pt x="6614012" y="0"/>
                              </a:cubicBezTo>
                              <a:cubicBezTo>
                                <a:pt x="6724391" y="-8461"/>
                                <a:pt x="7149221" y="5159"/>
                                <a:pt x="7375419" y="0"/>
                              </a:cubicBezTo>
                              <a:cubicBezTo>
                                <a:pt x="7601617" y="-5159"/>
                                <a:pt x="7790660" y="75102"/>
                                <a:pt x="8040230" y="0"/>
                              </a:cubicBezTo>
                              <a:cubicBezTo>
                                <a:pt x="8289800" y="-75102"/>
                                <a:pt x="8360306" y="4539"/>
                                <a:pt x="8608444" y="0"/>
                              </a:cubicBezTo>
                              <a:cubicBezTo>
                                <a:pt x="8856582" y="-4539"/>
                                <a:pt x="9438605" y="67670"/>
                                <a:pt x="9659640" y="0"/>
                              </a:cubicBezTo>
                              <a:cubicBezTo>
                                <a:pt x="9690414" y="168803"/>
                                <a:pt x="9639768" y="415451"/>
                                <a:pt x="9659640" y="536002"/>
                              </a:cubicBezTo>
                              <a:cubicBezTo>
                                <a:pt x="9679512" y="656553"/>
                                <a:pt x="9629919" y="884524"/>
                                <a:pt x="9659640" y="1093445"/>
                              </a:cubicBezTo>
                              <a:cubicBezTo>
                                <a:pt x="9689361" y="1302366"/>
                                <a:pt x="9624454" y="1404452"/>
                                <a:pt x="9659640" y="1629447"/>
                              </a:cubicBezTo>
                              <a:cubicBezTo>
                                <a:pt x="9694826" y="1854442"/>
                                <a:pt x="9654563" y="2000085"/>
                                <a:pt x="9659640" y="2144009"/>
                              </a:cubicBezTo>
                              <a:cubicBezTo>
                                <a:pt x="9544120" y="2181996"/>
                                <a:pt x="9410349" y="2136665"/>
                                <a:pt x="9188022" y="2144009"/>
                              </a:cubicBezTo>
                              <a:cubicBezTo>
                                <a:pt x="8965695" y="2151353"/>
                                <a:pt x="8693888" y="2086210"/>
                                <a:pt x="8523212" y="2144009"/>
                              </a:cubicBezTo>
                              <a:cubicBezTo>
                                <a:pt x="8352536" y="2201808"/>
                                <a:pt x="8176262" y="2130209"/>
                                <a:pt x="7858401" y="2144009"/>
                              </a:cubicBezTo>
                              <a:cubicBezTo>
                                <a:pt x="7540540" y="2157809"/>
                                <a:pt x="7426114" y="2093727"/>
                                <a:pt x="7096994" y="2144009"/>
                              </a:cubicBezTo>
                              <a:cubicBezTo>
                                <a:pt x="6767874" y="2194291"/>
                                <a:pt x="6652433" y="2105104"/>
                                <a:pt x="6528780" y="2144009"/>
                              </a:cubicBezTo>
                              <a:cubicBezTo>
                                <a:pt x="6405127" y="2182914"/>
                                <a:pt x="6295794" y="2141925"/>
                                <a:pt x="6153759" y="2144009"/>
                              </a:cubicBezTo>
                              <a:cubicBezTo>
                                <a:pt x="6011724" y="2146093"/>
                                <a:pt x="5889047" y="2102878"/>
                                <a:pt x="5682141" y="2144009"/>
                              </a:cubicBezTo>
                              <a:cubicBezTo>
                                <a:pt x="5475235" y="2185140"/>
                                <a:pt x="5444565" y="2124339"/>
                                <a:pt x="5210523" y="2144009"/>
                              </a:cubicBezTo>
                              <a:cubicBezTo>
                                <a:pt x="4976481" y="2163679"/>
                                <a:pt x="5042944" y="2112469"/>
                                <a:pt x="4932099" y="2144009"/>
                              </a:cubicBezTo>
                              <a:cubicBezTo>
                                <a:pt x="4821254" y="2175549"/>
                                <a:pt x="4626925" y="2076119"/>
                                <a:pt x="4363884" y="2144009"/>
                              </a:cubicBezTo>
                              <a:cubicBezTo>
                                <a:pt x="4100843" y="2211899"/>
                                <a:pt x="4175284" y="2116863"/>
                                <a:pt x="4085460" y="2144009"/>
                              </a:cubicBezTo>
                              <a:cubicBezTo>
                                <a:pt x="3995636" y="2171155"/>
                                <a:pt x="3896095" y="2143507"/>
                                <a:pt x="3807035" y="2144009"/>
                              </a:cubicBezTo>
                              <a:cubicBezTo>
                                <a:pt x="3717976" y="2144511"/>
                                <a:pt x="3515166" y="2108720"/>
                                <a:pt x="3335417" y="2144009"/>
                              </a:cubicBezTo>
                              <a:cubicBezTo>
                                <a:pt x="3155668" y="2179298"/>
                                <a:pt x="3132320" y="2118322"/>
                                <a:pt x="3056992" y="2144009"/>
                              </a:cubicBezTo>
                              <a:cubicBezTo>
                                <a:pt x="2981664" y="2169696"/>
                                <a:pt x="2738913" y="2125530"/>
                                <a:pt x="2585374" y="2144009"/>
                              </a:cubicBezTo>
                              <a:cubicBezTo>
                                <a:pt x="2431835" y="2162488"/>
                                <a:pt x="2298991" y="2139007"/>
                                <a:pt x="2210353" y="2144009"/>
                              </a:cubicBezTo>
                              <a:cubicBezTo>
                                <a:pt x="2121715" y="2149011"/>
                                <a:pt x="1942346" y="2097224"/>
                                <a:pt x="1738735" y="2144009"/>
                              </a:cubicBezTo>
                              <a:cubicBezTo>
                                <a:pt x="1535124" y="2190794"/>
                                <a:pt x="1379617" y="2087817"/>
                                <a:pt x="1073925" y="2144009"/>
                              </a:cubicBezTo>
                              <a:cubicBezTo>
                                <a:pt x="768233" y="2200201"/>
                                <a:pt x="830384" y="2097904"/>
                                <a:pt x="602307" y="2144009"/>
                              </a:cubicBezTo>
                              <a:cubicBezTo>
                                <a:pt x="374230" y="2190114"/>
                                <a:pt x="215980" y="2119566"/>
                                <a:pt x="0" y="2144009"/>
                              </a:cubicBezTo>
                              <a:cubicBezTo>
                                <a:pt x="-50223" y="2030065"/>
                                <a:pt x="6351" y="1881321"/>
                                <a:pt x="0" y="1650887"/>
                              </a:cubicBezTo>
                              <a:cubicBezTo>
                                <a:pt x="-6351" y="1420453"/>
                                <a:pt x="23180" y="1223339"/>
                                <a:pt x="0" y="1114885"/>
                              </a:cubicBezTo>
                              <a:cubicBezTo>
                                <a:pt x="-23180" y="1006431"/>
                                <a:pt x="18974" y="797225"/>
                                <a:pt x="0" y="578882"/>
                              </a:cubicBezTo>
                              <a:cubicBezTo>
                                <a:pt x="-18974" y="360539"/>
                                <a:pt x="21794" y="2242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pt-P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AB005CF-EF3A-7475-B532-993F9117CEE9}"/>
                </a:ext>
              </a:extLst>
            </p:cNvPr>
            <p:cNvSpPr txBox="1"/>
            <p:nvPr/>
          </p:nvSpPr>
          <p:spPr>
            <a:xfrm>
              <a:off x="8793479" y="4150729"/>
              <a:ext cx="213234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Single-qubit </a:t>
              </a:r>
              <a:r>
                <a:rPr lang="en-US" sz="1000" b="1" dirty="0">
                  <a:solidFill>
                    <a:schemeClr val="bg1"/>
                  </a:solidFill>
                </a:rPr>
                <a:t>rotation</a:t>
              </a:r>
              <a:r>
                <a:rPr lang="en-US" sz="1000" dirty="0">
                  <a:solidFill>
                    <a:schemeClr val="bg1"/>
                  </a:solidFill>
                </a:rPr>
                <a:t> gates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49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fterhoursVTI">
  <a:themeElements>
    <a:clrScheme name="Afterhours">
      <a:dk1>
        <a:sysClr val="windowText" lastClr="000000"/>
      </a:dk1>
      <a:lt1>
        <a:srgbClr val="FFFFFF"/>
      </a:lt1>
      <a:dk2>
        <a:srgbClr val="2D3122"/>
      </a:dk2>
      <a:lt2>
        <a:srgbClr val="F3F2EE"/>
      </a:lt2>
      <a:accent1>
        <a:srgbClr val="31AEC4"/>
      </a:accent1>
      <a:accent2>
        <a:srgbClr val="3163BD"/>
      </a:accent2>
      <a:accent3>
        <a:srgbClr val="5E854F"/>
      </a:accent3>
      <a:accent4>
        <a:srgbClr val="34B66C"/>
      </a:accent4>
      <a:accent5>
        <a:srgbClr val="CD2929"/>
      </a:accent5>
      <a:accent6>
        <a:srgbClr val="6946C8"/>
      </a:accent6>
      <a:hlink>
        <a:srgbClr val="0678EA"/>
      </a:hlink>
      <a:folHlink>
        <a:srgbClr val="B65887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10408</TotalTime>
  <Words>3060</Words>
  <Application>Microsoft Office PowerPoint</Application>
  <PresentationFormat>Ecrã Panorâmico</PresentationFormat>
  <Paragraphs>425</Paragraphs>
  <Slides>32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40" baseType="lpstr">
      <vt:lpstr>Aptos</vt:lpstr>
      <vt:lpstr>Arial</vt:lpstr>
      <vt:lpstr>Calibri</vt:lpstr>
      <vt:lpstr>Cambria Math</vt:lpstr>
      <vt:lpstr>Consolas</vt:lpstr>
      <vt:lpstr>Franklin Gothic Heavy</vt:lpstr>
      <vt:lpstr>Times New Roman</vt:lpstr>
      <vt:lpstr>AfterhoursVTI</vt:lpstr>
      <vt:lpstr>Novel Variational Quantum Algorithms for MaxCut</vt:lpstr>
      <vt:lpstr>Index</vt:lpstr>
      <vt:lpstr>Explaining the title</vt:lpstr>
      <vt:lpstr>Apresentação do PowerPoint</vt:lpstr>
      <vt:lpstr>Maximum Cut problem (MaxCut) – State-of-the-art algorithms</vt:lpstr>
      <vt:lpstr>Explaining the title</vt:lpstr>
      <vt:lpstr>Apresentação do PowerPoint</vt:lpstr>
      <vt:lpstr>Apresentação do PowerPoint</vt:lpstr>
      <vt:lpstr>Apresentação do PowerPoint</vt:lpstr>
      <vt:lpstr>Explaining the title</vt:lpstr>
      <vt:lpstr>Apresentação do PowerPoint</vt:lpstr>
      <vt:lpstr>Variational Quantum Algorithms - Applications</vt:lpstr>
      <vt:lpstr>VQAs – Basic structure</vt:lpstr>
      <vt:lpstr>Apresentação do PowerPoint</vt:lpstr>
      <vt:lpstr>Qubit-Efficient MaxCut Heuristic Algorithm (QEMC)</vt:lpstr>
      <vt:lpstr>Explaining the title</vt:lpstr>
      <vt:lpstr>iQAQE Framework</vt:lpstr>
      <vt:lpstr>Implementation</vt:lpstr>
      <vt:lpstr>iQAQE Schemes and Results</vt:lpstr>
      <vt:lpstr>Problem graph</vt:lpstr>
      <vt:lpstr>Random iQAQE</vt:lpstr>
      <vt:lpstr>Basic polynomial compression-type iQAQE</vt:lpstr>
      <vt:lpstr>Correlation-based iQAQE</vt:lpstr>
      <vt:lpstr>Fixed-parity iQAQE</vt:lpstr>
      <vt:lpstr>Unmodified extended-QEMC</vt:lpstr>
      <vt:lpstr>Alternative ansätze</vt:lpstr>
      <vt:lpstr>Goemans-Williamson &amp; bigger graphs</vt:lpstr>
      <vt:lpstr>Conclusions and future work</vt:lpstr>
      <vt:lpstr>Acknowledgements</vt:lpstr>
      <vt:lpstr>Main bibliography</vt:lpstr>
      <vt:lpstr>Back-up slides</vt:lpstr>
      <vt:lpstr>Basic polynomial compression-type iQAQE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Afonso Sequeira Azenha</dc:creator>
  <cp:lastModifiedBy>Afonso Sequeira Azenha</cp:lastModifiedBy>
  <cp:revision>325</cp:revision>
  <dcterms:created xsi:type="dcterms:W3CDTF">2024-06-06T14:33:40Z</dcterms:created>
  <dcterms:modified xsi:type="dcterms:W3CDTF">2024-06-13T20:20:41Z</dcterms:modified>
</cp:coreProperties>
</file>